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306" r:id="rId11"/>
    <p:sldId id="267" r:id="rId12"/>
    <p:sldId id="268" r:id="rId13"/>
    <p:sldId id="279" r:id="rId14"/>
    <p:sldId id="280" r:id="rId15"/>
    <p:sldId id="281" r:id="rId16"/>
    <p:sldId id="284" r:id="rId17"/>
  </p:sldIdLst>
  <p:sldSz cx="9144000" cy="5143500" type="screen16x9"/>
  <p:notesSz cx="6858000" cy="9144000"/>
  <p:embeddedFontLst>
    <p:embeddedFont>
      <p:font typeface="Krona One" panose="020B0604020202020204" charset="0"/>
      <p:regular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Roboto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69BD54-1D66-41C9-BB3C-900927763E9C}">
  <a:tblStyle styleId="{B869BD54-1D66-41C9-BB3C-900927763E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7"/>
  </p:normalViewPr>
  <p:slideViewPr>
    <p:cSldViewPr snapToGrid="0">
      <p:cViewPr varScale="1">
        <p:scale>
          <a:sx n="146" d="100"/>
          <a:sy n="146" d="100"/>
        </p:scale>
        <p:origin x="10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6f2a75a6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6f2a75a6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729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ed1d3ee59_0_10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6ed1d3ee59_0_10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f2a75a668_0_2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f2a75a668_0_2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6f2a75a668_0_3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6f2a75a668_0_3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8732b58589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8732b58589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8732b585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ed1d3ee59_0_10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ed1d3ee59_0_10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6f1bce38b0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6f1bce38b0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89300" y="3110330"/>
            <a:ext cx="2165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 flipH="1">
            <a:off x="8273618" y="344514"/>
            <a:ext cx="351173" cy="351750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115684" y="691895"/>
            <a:ext cx="3605211" cy="4226616"/>
            <a:chOff x="-1115684" y="691895"/>
            <a:chExt cx="3605211" cy="4226616"/>
          </a:xfrm>
        </p:grpSpPr>
        <p:sp>
          <p:nvSpPr>
            <p:cNvPr id="13" name="Google Shape;13;p2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rot="10800000">
            <a:off x="7282491" y="1289856"/>
            <a:ext cx="2753543" cy="2753515"/>
          </a:xfrm>
          <a:custGeom>
            <a:avLst/>
            <a:gdLst/>
            <a:ahLst/>
            <a:cxnLst/>
            <a:rect l="l" t="t" r="r" b="b"/>
            <a:pathLst>
              <a:path w="97704" h="97703" extrusionOk="0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>
            <a:off x="7633470" y="1021404"/>
            <a:ext cx="2013668" cy="2013301"/>
          </a:xfrm>
          <a:custGeom>
            <a:avLst/>
            <a:gdLst/>
            <a:ahLst/>
            <a:cxnLst/>
            <a:rect l="l" t="t" r="r" b="b"/>
            <a:pathLst>
              <a:path w="71451" h="71438" extrusionOk="0">
                <a:moveTo>
                  <a:pt x="63330" y="632"/>
                </a:moveTo>
                <a:lnTo>
                  <a:pt x="70819" y="8121"/>
                </a:lnTo>
                <a:lnTo>
                  <a:pt x="8133" y="70807"/>
                </a:lnTo>
                <a:lnTo>
                  <a:pt x="644" y="63318"/>
                </a:lnTo>
                <a:lnTo>
                  <a:pt x="63330" y="632"/>
                </a:lnTo>
                <a:close/>
                <a:moveTo>
                  <a:pt x="63330" y="1"/>
                </a:moveTo>
                <a:lnTo>
                  <a:pt x="1" y="63318"/>
                </a:lnTo>
                <a:lnTo>
                  <a:pt x="8133" y="71438"/>
                </a:lnTo>
                <a:lnTo>
                  <a:pt x="71450" y="8121"/>
                </a:lnTo>
                <a:lnTo>
                  <a:pt x="6333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>
            <a:off x="7561999" y="221771"/>
            <a:ext cx="2076064" cy="2075726"/>
          </a:xfrm>
          <a:custGeom>
            <a:avLst/>
            <a:gdLst/>
            <a:ahLst/>
            <a:cxnLst/>
            <a:rect l="l" t="t" r="r" b="b"/>
            <a:pathLst>
              <a:path w="73665" h="73653" extrusionOk="0">
                <a:moveTo>
                  <a:pt x="67354" y="0"/>
                </a:moveTo>
                <a:lnTo>
                  <a:pt x="0" y="67354"/>
                </a:lnTo>
                <a:lnTo>
                  <a:pt x="6299" y="73652"/>
                </a:lnTo>
                <a:lnTo>
                  <a:pt x="73664" y="6299"/>
                </a:lnTo>
                <a:lnTo>
                  <a:pt x="6735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7122433" y="880803"/>
            <a:ext cx="2255925" cy="2255586"/>
          </a:xfrm>
          <a:custGeom>
            <a:avLst/>
            <a:gdLst/>
            <a:ahLst/>
            <a:cxnLst/>
            <a:rect l="l" t="t" r="r" b="b"/>
            <a:pathLst>
              <a:path w="80047" h="80035" extrusionOk="0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>
            <a:off x="8040857" y="1679083"/>
            <a:ext cx="2210945" cy="2210945"/>
          </a:xfrm>
          <a:custGeom>
            <a:avLst/>
            <a:gdLst/>
            <a:ahLst/>
            <a:cxnLst/>
            <a:rect l="l" t="t" r="r" b="b"/>
            <a:pathLst>
              <a:path w="78451" h="78451" extrusionOk="0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7908284" y="3814501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>
            <a:off x="7198584" y="2297136"/>
            <a:ext cx="344644" cy="344644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7482468" y="4289974"/>
            <a:ext cx="158386" cy="158414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6646591" y="3454125"/>
            <a:ext cx="158414" cy="158386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>
            <a:off x="6907317" y="3882285"/>
            <a:ext cx="536567" cy="536228"/>
          </a:xfrm>
          <a:custGeom>
            <a:avLst/>
            <a:gdLst/>
            <a:ahLst/>
            <a:cxnLst/>
            <a:rect l="l" t="t" r="r" b="b"/>
            <a:pathLst>
              <a:path w="19039" h="19027" extrusionOk="0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>
            <a:off x="7264673" y="3066895"/>
            <a:ext cx="336584" cy="336584"/>
          </a:xfrm>
          <a:custGeom>
            <a:avLst/>
            <a:gdLst/>
            <a:ahLst/>
            <a:cxnLst/>
            <a:rect l="l" t="t" r="r" b="b"/>
            <a:pathLst>
              <a:path w="11943" h="11943" extrusionOk="0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6926786" y="3535659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22478" y="4453642"/>
            <a:ext cx="344659" cy="345244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3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>
            <a:spLocks noGrp="1"/>
          </p:cNvSpPr>
          <p:nvPr>
            <p:ph type="subTitle" idx="1"/>
          </p:nvPr>
        </p:nvSpPr>
        <p:spPr>
          <a:xfrm>
            <a:off x="6072125" y="3570874"/>
            <a:ext cx="2377200" cy="10482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subTitle" idx="2"/>
          </p:nvPr>
        </p:nvSpPr>
        <p:spPr>
          <a:xfrm>
            <a:off x="3383463" y="3570874"/>
            <a:ext cx="2377200" cy="10482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3"/>
          </p:nvPr>
        </p:nvSpPr>
        <p:spPr>
          <a:xfrm>
            <a:off x="694800" y="3570924"/>
            <a:ext cx="2377200" cy="10482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4"/>
          </p:nvPr>
        </p:nvSpPr>
        <p:spPr>
          <a:xfrm>
            <a:off x="942251" y="2332599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5"/>
          </p:nvPr>
        </p:nvSpPr>
        <p:spPr>
          <a:xfrm>
            <a:off x="3622500" y="2332599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6"/>
          </p:nvPr>
        </p:nvSpPr>
        <p:spPr>
          <a:xfrm>
            <a:off x="6317950" y="2332599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title"/>
          </p:nvPr>
        </p:nvSpPr>
        <p:spPr>
          <a:xfrm>
            <a:off x="599100" y="523881"/>
            <a:ext cx="79458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9" name="Google Shape;309;p15"/>
          <p:cNvGrpSpPr/>
          <p:nvPr/>
        </p:nvGrpSpPr>
        <p:grpSpPr>
          <a:xfrm>
            <a:off x="-1363232" y="-1987376"/>
            <a:ext cx="2461634" cy="2888224"/>
            <a:chOff x="-1363232" y="-1987376"/>
            <a:chExt cx="2461634" cy="2888224"/>
          </a:xfrm>
        </p:grpSpPr>
        <p:grpSp>
          <p:nvGrpSpPr>
            <p:cNvPr id="310" name="Google Shape;310;p15"/>
            <p:cNvGrpSpPr/>
            <p:nvPr/>
          </p:nvGrpSpPr>
          <p:grpSpPr>
            <a:xfrm>
              <a:off x="-1363232" y="-1987376"/>
              <a:ext cx="2461634" cy="2888224"/>
              <a:chOff x="4031305" y="-3343476"/>
              <a:chExt cx="2461634" cy="2888224"/>
            </a:xfrm>
          </p:grpSpPr>
          <p:sp>
            <p:nvSpPr>
              <p:cNvPr id="311" name="Google Shape;311;p15"/>
              <p:cNvSpPr/>
              <p:nvPr/>
            </p:nvSpPr>
            <p:spPr>
              <a:xfrm rot="10800000" flipH="1">
                <a:off x="4131013" y="-2837925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10800000" flipH="1">
                <a:off x="4031305" y="-3343476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10800000" flipH="1">
                <a:off x="6287233" y="-1104828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10800000" flipH="1">
                <a:off x="6287235" y="-661294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5" name="Google Shape;315;p15"/>
            <p:cNvSpPr/>
            <p:nvPr/>
          </p:nvSpPr>
          <p:spPr>
            <a:xfrm rot="10800000" flipH="1">
              <a:off x="277195" y="694797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15"/>
          <p:cNvGrpSpPr/>
          <p:nvPr/>
        </p:nvGrpSpPr>
        <p:grpSpPr>
          <a:xfrm flipH="1">
            <a:off x="7716930" y="-1639701"/>
            <a:ext cx="3249384" cy="2581771"/>
            <a:chOff x="-1787107" y="-1639701"/>
            <a:chExt cx="3249384" cy="2581771"/>
          </a:xfrm>
        </p:grpSpPr>
        <p:grpSp>
          <p:nvGrpSpPr>
            <p:cNvPr id="317" name="Google Shape;317;p15"/>
            <p:cNvGrpSpPr/>
            <p:nvPr/>
          </p:nvGrpSpPr>
          <p:grpSpPr>
            <a:xfrm>
              <a:off x="-1787107" y="-1639701"/>
              <a:ext cx="3249384" cy="2581771"/>
              <a:chOff x="3607430" y="-2995801"/>
              <a:chExt cx="3249384" cy="2581771"/>
            </a:xfrm>
          </p:grpSpPr>
          <p:sp>
            <p:nvSpPr>
              <p:cNvPr id="318" name="Google Shape;318;p15"/>
              <p:cNvSpPr/>
              <p:nvPr/>
            </p:nvSpPr>
            <p:spPr>
              <a:xfrm rot="10800000" flipH="1">
                <a:off x="4312013" y="-2753525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10800000" flipH="1">
                <a:off x="3607430" y="-2995801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 rot="10800000" flipH="1">
                <a:off x="6045333" y="-572416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 rot="10800000" flipH="1">
                <a:off x="6651110" y="-1079244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2" name="Google Shape;322;p15"/>
            <p:cNvSpPr/>
            <p:nvPr/>
          </p:nvSpPr>
          <p:spPr>
            <a:xfrm rot="10800000" flipH="1">
              <a:off x="277195" y="694797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subTitle" idx="1"/>
          </p:nvPr>
        </p:nvSpPr>
        <p:spPr>
          <a:xfrm>
            <a:off x="254035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subTitle" idx="2"/>
          </p:nvPr>
        </p:nvSpPr>
        <p:spPr>
          <a:xfrm>
            <a:off x="44947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subTitle" idx="3"/>
          </p:nvPr>
        </p:nvSpPr>
        <p:spPr>
          <a:xfrm>
            <a:off x="470742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subTitle" idx="4"/>
          </p:nvPr>
        </p:nvSpPr>
        <p:spPr>
          <a:xfrm>
            <a:off x="679830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subTitle" idx="5"/>
          </p:nvPr>
        </p:nvSpPr>
        <p:spPr>
          <a:xfrm>
            <a:off x="44947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subTitle" idx="6"/>
          </p:nvPr>
        </p:nvSpPr>
        <p:spPr>
          <a:xfrm>
            <a:off x="254035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subTitle" idx="7"/>
          </p:nvPr>
        </p:nvSpPr>
        <p:spPr>
          <a:xfrm>
            <a:off x="679830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2" name="Google Shape;332;p16"/>
          <p:cNvSpPr txBox="1">
            <a:spLocks noGrp="1"/>
          </p:cNvSpPr>
          <p:nvPr>
            <p:ph type="subTitle" idx="8"/>
          </p:nvPr>
        </p:nvSpPr>
        <p:spPr>
          <a:xfrm>
            <a:off x="470742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33" name="Google Shape;333;p16"/>
          <p:cNvGrpSpPr/>
          <p:nvPr/>
        </p:nvGrpSpPr>
        <p:grpSpPr>
          <a:xfrm>
            <a:off x="7313341" y="-1778296"/>
            <a:ext cx="3500436" cy="3312684"/>
            <a:chOff x="7090666" y="-1261371"/>
            <a:chExt cx="3500436" cy="3312684"/>
          </a:xfrm>
        </p:grpSpPr>
        <p:sp>
          <p:nvSpPr>
            <p:cNvPr id="334" name="Google Shape;334;p16"/>
            <p:cNvSpPr/>
            <p:nvPr/>
          </p:nvSpPr>
          <p:spPr>
            <a:xfrm rot="10800000">
              <a:off x="7972770" y="-1261371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 rot="10800000">
              <a:off x="8202708" y="-1005372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 rot="10800000">
              <a:off x="8380157" y="-71799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10800000">
              <a:off x="8247584" y="1417426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 rot="10800000">
              <a:off x="8068143" y="1892899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 rot="10800000">
              <a:off x="7090666" y="8617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10800000">
              <a:off x="7603986" y="127403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16"/>
          <p:cNvGrpSpPr/>
          <p:nvPr/>
        </p:nvGrpSpPr>
        <p:grpSpPr>
          <a:xfrm>
            <a:off x="-2072563" y="-1998722"/>
            <a:ext cx="4226616" cy="3533111"/>
            <a:chOff x="-2085486" y="-2056877"/>
            <a:chExt cx="4226616" cy="3533111"/>
          </a:xfrm>
        </p:grpSpPr>
        <p:sp>
          <p:nvSpPr>
            <p:cNvPr id="343" name="Google Shape;343;p16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 rot="5400000">
              <a:off x="-742475" y="-205687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rot="5400000">
              <a:off x="1392788" y="7875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 rot="5400000">
              <a:off x="473616" y="131783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rot="5400000">
              <a:off x="681887" y="3864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AND_TWO_COLUMNS_2_1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7"/>
          <p:cNvSpPr txBox="1">
            <a:spLocks noGrp="1"/>
          </p:cNvSpPr>
          <p:nvPr>
            <p:ph type="subTitle" idx="1"/>
          </p:nvPr>
        </p:nvSpPr>
        <p:spPr>
          <a:xfrm>
            <a:off x="2540350" y="1968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subTitle" idx="2"/>
          </p:nvPr>
        </p:nvSpPr>
        <p:spPr>
          <a:xfrm>
            <a:off x="449475" y="3111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subTitle" idx="3"/>
          </p:nvPr>
        </p:nvSpPr>
        <p:spPr>
          <a:xfrm>
            <a:off x="4707425" y="3111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57" name="Google Shape;357;p17"/>
          <p:cNvSpPr txBox="1">
            <a:spLocks noGrp="1"/>
          </p:cNvSpPr>
          <p:nvPr>
            <p:ph type="subTitle" idx="4"/>
          </p:nvPr>
        </p:nvSpPr>
        <p:spPr>
          <a:xfrm>
            <a:off x="6798300" y="1968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58" name="Google Shape;358;p17"/>
          <p:cNvSpPr txBox="1">
            <a:spLocks noGrp="1"/>
          </p:cNvSpPr>
          <p:nvPr>
            <p:ph type="subTitle" idx="5"/>
          </p:nvPr>
        </p:nvSpPr>
        <p:spPr>
          <a:xfrm>
            <a:off x="449475" y="3411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subTitle" idx="6"/>
          </p:nvPr>
        </p:nvSpPr>
        <p:spPr>
          <a:xfrm>
            <a:off x="2540350" y="2268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0" name="Google Shape;360;p17"/>
          <p:cNvSpPr txBox="1">
            <a:spLocks noGrp="1"/>
          </p:cNvSpPr>
          <p:nvPr>
            <p:ph type="subTitle" idx="7"/>
          </p:nvPr>
        </p:nvSpPr>
        <p:spPr>
          <a:xfrm>
            <a:off x="6798300" y="2268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1" name="Google Shape;361;p17"/>
          <p:cNvSpPr txBox="1">
            <a:spLocks noGrp="1"/>
          </p:cNvSpPr>
          <p:nvPr>
            <p:ph type="subTitle" idx="8"/>
          </p:nvPr>
        </p:nvSpPr>
        <p:spPr>
          <a:xfrm>
            <a:off x="4707425" y="3411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62" name="Google Shape;362;p17"/>
          <p:cNvCxnSpPr/>
          <p:nvPr/>
        </p:nvCxnSpPr>
        <p:spPr>
          <a:xfrm>
            <a:off x="2446525" y="1818100"/>
            <a:ext cx="0" cy="263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17"/>
          <p:cNvCxnSpPr/>
          <p:nvPr/>
        </p:nvCxnSpPr>
        <p:spPr>
          <a:xfrm>
            <a:off x="4572000" y="1818100"/>
            <a:ext cx="0" cy="263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17"/>
          <p:cNvCxnSpPr/>
          <p:nvPr/>
        </p:nvCxnSpPr>
        <p:spPr>
          <a:xfrm>
            <a:off x="6697400" y="1818100"/>
            <a:ext cx="0" cy="263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5" name="Google Shape;365;p17"/>
          <p:cNvGrpSpPr/>
          <p:nvPr/>
        </p:nvGrpSpPr>
        <p:grpSpPr>
          <a:xfrm>
            <a:off x="-1704057" y="-1522928"/>
            <a:ext cx="3981935" cy="2815716"/>
            <a:chOff x="-1627857" y="-1522928"/>
            <a:chExt cx="3981935" cy="2815716"/>
          </a:xfrm>
        </p:grpSpPr>
        <p:sp>
          <p:nvSpPr>
            <p:cNvPr id="366" name="Google Shape;366;p17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17"/>
          <p:cNvGrpSpPr/>
          <p:nvPr/>
        </p:nvGrpSpPr>
        <p:grpSpPr>
          <a:xfrm>
            <a:off x="7441104" y="-2588091"/>
            <a:ext cx="3013211" cy="3938525"/>
            <a:chOff x="6798991" y="221771"/>
            <a:chExt cx="3013211" cy="3938525"/>
          </a:xfrm>
        </p:grpSpPr>
        <p:sp>
          <p:nvSpPr>
            <p:cNvPr id="374" name="Google Shape;374;p17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 rot="10800000">
              <a:off x="7601257" y="1488583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 rot="10800000">
              <a:off x="8042359" y="3952563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 rot="10800000">
              <a:off x="6798991" y="34541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 rot="10800000">
              <a:off x="7079186" y="35356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7"/>
          <p:cNvSpPr/>
          <p:nvPr/>
        </p:nvSpPr>
        <p:spPr>
          <a:xfrm rot="10800000">
            <a:off x="6697401" y="-168798"/>
            <a:ext cx="344644" cy="344644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ONE_COLUMN_TEXT_1_1_2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1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438" name="Google Shape;438;p20"/>
          <p:cNvGrpSpPr/>
          <p:nvPr/>
        </p:nvGrpSpPr>
        <p:grpSpPr>
          <a:xfrm>
            <a:off x="7393741" y="-1060432"/>
            <a:ext cx="3605211" cy="4226616"/>
            <a:chOff x="7298566" y="-573980"/>
            <a:chExt cx="3605211" cy="4226616"/>
          </a:xfrm>
        </p:grpSpPr>
        <p:sp>
          <p:nvSpPr>
            <p:cNvPr id="439" name="Google Shape;439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flipH="1">
            <a:off x="-1863484" y="-1060432"/>
            <a:ext cx="3605211" cy="4226616"/>
            <a:chOff x="7298566" y="-573980"/>
            <a:chExt cx="3605211" cy="4226616"/>
          </a:xfrm>
        </p:grpSpPr>
        <p:sp>
          <p:nvSpPr>
            <p:cNvPr id="452" name="Google Shape;452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E_COLUMN_TEXT_1_1_1_1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66" name="Google Shape;466;p21"/>
          <p:cNvGrpSpPr/>
          <p:nvPr/>
        </p:nvGrpSpPr>
        <p:grpSpPr>
          <a:xfrm flipH="1">
            <a:off x="7376172" y="-1239333"/>
            <a:ext cx="2601531" cy="2830797"/>
            <a:chOff x="-1413532" y="-1458408"/>
            <a:chExt cx="2601531" cy="2830797"/>
          </a:xfrm>
        </p:grpSpPr>
        <p:sp>
          <p:nvSpPr>
            <p:cNvPr id="467" name="Google Shape;467;p21"/>
            <p:cNvSpPr/>
            <p:nvPr/>
          </p:nvSpPr>
          <p:spPr>
            <a:xfrm rot="5400000">
              <a:off x="-1273114" y="-14582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 rot="5400000">
              <a:off x="-1413701" y="-11894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 rot="5400000">
              <a:off x="980111" y="24093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 rot="5400000">
              <a:off x="2801" y="645502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 rot="5400000">
              <a:off x="464452" y="12139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356395" y="4200075"/>
            <a:ext cx="513193" cy="598807"/>
            <a:chOff x="356395" y="4200075"/>
            <a:chExt cx="513193" cy="598807"/>
          </a:xfrm>
        </p:grpSpPr>
        <p:sp>
          <p:nvSpPr>
            <p:cNvPr id="473" name="Google Shape;473;p21"/>
            <p:cNvSpPr/>
            <p:nvPr/>
          </p:nvSpPr>
          <p:spPr>
            <a:xfrm>
              <a:off x="520003" y="4448703"/>
              <a:ext cx="349586" cy="350179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 rot="-5400000" flipH="1">
              <a:off x="356381" y="42000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1"/>
          <p:cNvSpPr/>
          <p:nvPr/>
        </p:nvSpPr>
        <p:spPr>
          <a:xfrm rot="-5400000" flipH="1">
            <a:off x="9039980" y="668057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E_COLUMN_TEXT_1_1_1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8" name="Google Shape;478;p22"/>
          <p:cNvGrpSpPr/>
          <p:nvPr/>
        </p:nvGrpSpPr>
        <p:grpSpPr>
          <a:xfrm>
            <a:off x="8362428" y="-1382208"/>
            <a:ext cx="2506090" cy="6273529"/>
            <a:chOff x="8190526" y="-1458408"/>
            <a:chExt cx="2506090" cy="6273529"/>
          </a:xfrm>
        </p:grpSpPr>
        <p:grpSp>
          <p:nvGrpSpPr>
            <p:cNvPr id="479" name="Google Shape;479;p22"/>
            <p:cNvGrpSpPr/>
            <p:nvPr/>
          </p:nvGrpSpPr>
          <p:grpSpPr>
            <a:xfrm flipH="1">
              <a:off x="8190526" y="-1458408"/>
              <a:ext cx="2506090" cy="6273529"/>
              <a:chOff x="-1765719" y="-1458408"/>
              <a:chExt cx="2506090" cy="6273529"/>
            </a:xfrm>
          </p:grpSpPr>
          <p:sp>
            <p:nvSpPr>
              <p:cNvPr id="480" name="Google Shape;480;p22"/>
              <p:cNvSpPr/>
              <p:nvPr/>
            </p:nvSpPr>
            <p:spPr>
              <a:xfrm rot="5400000">
                <a:off x="-1273114" y="-1458225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 rot="5400000">
                <a:off x="-1578763" y="-1267484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 rot="5400000">
                <a:off x="-29924" y="850252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 rot="5400000">
                <a:off x="63203" y="4369500"/>
                <a:ext cx="158386" cy="158414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 rot="5400000">
                <a:off x="464452" y="1360239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 rot="5400000">
                <a:off x="-1286976" y="1215963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 rot="5400000">
                <a:off x="-1515388" y="2192941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 rot="5400000">
                <a:off x="-1765888" y="129266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 rot="5400000">
                <a:off x="38374" y="4607232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 rot="5400000">
                <a:off x="38374" y="1335570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0" name="Google Shape;490;p22"/>
            <p:cNvSpPr/>
            <p:nvPr/>
          </p:nvSpPr>
          <p:spPr>
            <a:xfrm rot="-5400000" flipH="1">
              <a:off x="8440880" y="348303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bg>
      <p:bgPr>
        <a:solidFill>
          <a:schemeClr val="accent1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"/>
          <p:cNvSpPr txBox="1"/>
          <p:nvPr/>
        </p:nvSpPr>
        <p:spPr>
          <a:xfrm>
            <a:off x="4495800" y="3692150"/>
            <a:ext cx="40491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This presentation template was created by Slidesgo, including icons by Flaticon, and infographics &amp; images by Freepik and illustrations by Stories</a:t>
            </a:r>
            <a:endParaRPr sz="1000">
              <a:solidFill>
                <a:schemeClr val="accen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3" name="Google Shape;493;p23"/>
          <p:cNvSpPr txBox="1">
            <a:spLocks noGrp="1"/>
          </p:cNvSpPr>
          <p:nvPr>
            <p:ph type="title"/>
          </p:nvPr>
        </p:nvSpPr>
        <p:spPr>
          <a:xfrm>
            <a:off x="4441625" y="672246"/>
            <a:ext cx="40992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5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23"/>
          <p:cNvSpPr txBox="1">
            <a:spLocks noGrp="1"/>
          </p:cNvSpPr>
          <p:nvPr>
            <p:ph type="subTitle" idx="1"/>
          </p:nvPr>
        </p:nvSpPr>
        <p:spPr>
          <a:xfrm>
            <a:off x="4475750" y="4173650"/>
            <a:ext cx="40692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subTitle" idx="2"/>
          </p:nvPr>
        </p:nvSpPr>
        <p:spPr>
          <a:xfrm>
            <a:off x="4470875" y="1456150"/>
            <a:ext cx="40692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496" name="Google Shape;496;p23"/>
          <p:cNvGrpSpPr/>
          <p:nvPr/>
        </p:nvGrpSpPr>
        <p:grpSpPr>
          <a:xfrm>
            <a:off x="-1575469" y="-1479303"/>
            <a:ext cx="3981935" cy="2815716"/>
            <a:chOff x="-1627857" y="-1522928"/>
            <a:chExt cx="3981935" cy="2815716"/>
          </a:xfrm>
        </p:grpSpPr>
        <p:sp>
          <p:nvSpPr>
            <p:cNvPr id="497" name="Google Shape;497;p23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23"/>
          <p:cNvGrpSpPr/>
          <p:nvPr/>
        </p:nvGrpSpPr>
        <p:grpSpPr>
          <a:xfrm rot="10800000" flipH="1">
            <a:off x="-1575469" y="3807072"/>
            <a:ext cx="3981935" cy="2815716"/>
            <a:chOff x="-1627857" y="-1522928"/>
            <a:chExt cx="3981935" cy="2815716"/>
          </a:xfrm>
        </p:grpSpPr>
        <p:sp>
          <p:nvSpPr>
            <p:cNvPr id="505" name="Google Shape;505;p23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"/>
          <p:cNvSpPr txBox="1">
            <a:spLocks noGrp="1"/>
          </p:cNvSpPr>
          <p:nvPr>
            <p:ph type="subTitle" idx="1"/>
          </p:nvPr>
        </p:nvSpPr>
        <p:spPr>
          <a:xfrm>
            <a:off x="2198238" y="397189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4" name="Google Shape;514;p24"/>
          <p:cNvSpPr txBox="1">
            <a:spLocks noGrp="1"/>
          </p:cNvSpPr>
          <p:nvPr>
            <p:ph type="subTitle" idx="2"/>
          </p:nvPr>
        </p:nvSpPr>
        <p:spPr>
          <a:xfrm>
            <a:off x="5306488" y="397189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5" name="Google Shape;515;p24"/>
          <p:cNvSpPr txBox="1">
            <a:spLocks noGrp="1"/>
          </p:cNvSpPr>
          <p:nvPr>
            <p:ph type="title" hasCustomPrompt="1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6" name="Google Shape;516;p24"/>
          <p:cNvSpPr txBox="1">
            <a:spLocks noGrp="1"/>
          </p:cNvSpPr>
          <p:nvPr>
            <p:ph type="title" idx="3" hasCustomPrompt="1"/>
          </p:nvPr>
        </p:nvSpPr>
        <p:spPr>
          <a:xfrm>
            <a:off x="3922363" y="14982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7" name="Google Shape;517;p24"/>
          <p:cNvSpPr txBox="1">
            <a:spLocks noGrp="1"/>
          </p:cNvSpPr>
          <p:nvPr>
            <p:ph type="title" idx="4" hasCustomPrompt="1"/>
          </p:nvPr>
        </p:nvSpPr>
        <p:spPr>
          <a:xfrm>
            <a:off x="2253112" y="3027846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8" name="Google Shape;518;p24"/>
          <p:cNvSpPr txBox="1">
            <a:spLocks noGrp="1"/>
          </p:cNvSpPr>
          <p:nvPr>
            <p:ph type="title" idx="5" hasCustomPrompt="1"/>
          </p:nvPr>
        </p:nvSpPr>
        <p:spPr>
          <a:xfrm>
            <a:off x="5361386" y="3027846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4"/>
          <p:cNvSpPr txBox="1">
            <a:spLocks noGrp="1"/>
          </p:cNvSpPr>
          <p:nvPr>
            <p:ph type="subTitle" idx="6"/>
          </p:nvPr>
        </p:nvSpPr>
        <p:spPr>
          <a:xfrm>
            <a:off x="762513" y="2185089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subTitle" idx="7"/>
          </p:nvPr>
        </p:nvSpPr>
        <p:spPr>
          <a:xfrm>
            <a:off x="3881554" y="2185089"/>
            <a:ext cx="30609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8"/>
          </p:nvPr>
        </p:nvSpPr>
        <p:spPr>
          <a:xfrm>
            <a:off x="5306488" y="3710501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title" idx="9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13"/>
          </p:nvPr>
        </p:nvSpPr>
        <p:spPr>
          <a:xfrm>
            <a:off x="762513" y="244423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14"/>
          </p:nvPr>
        </p:nvSpPr>
        <p:spPr>
          <a:xfrm>
            <a:off x="3874513" y="2442361"/>
            <a:ext cx="30609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15"/>
          </p:nvPr>
        </p:nvSpPr>
        <p:spPr>
          <a:xfrm>
            <a:off x="2198238" y="3710501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grpSp>
        <p:nvGrpSpPr>
          <p:cNvPr id="526" name="Google Shape;526;p24"/>
          <p:cNvGrpSpPr/>
          <p:nvPr/>
        </p:nvGrpSpPr>
        <p:grpSpPr>
          <a:xfrm>
            <a:off x="7253877" y="869417"/>
            <a:ext cx="3651827" cy="3549464"/>
            <a:chOff x="7253877" y="1275092"/>
            <a:chExt cx="3651827" cy="3549464"/>
          </a:xfrm>
        </p:grpSpPr>
        <p:sp>
          <p:nvSpPr>
            <p:cNvPr id="527" name="Google Shape;527;p24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24"/>
          <p:cNvSpPr/>
          <p:nvPr/>
        </p:nvSpPr>
        <p:spPr>
          <a:xfrm>
            <a:off x="520003" y="4448703"/>
            <a:ext cx="349586" cy="350179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_1_2_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"/>
          <p:cNvSpPr txBox="1">
            <a:spLocks noGrp="1"/>
          </p:cNvSpPr>
          <p:nvPr>
            <p:ph type="subTitle" idx="1"/>
          </p:nvPr>
        </p:nvSpPr>
        <p:spPr>
          <a:xfrm>
            <a:off x="694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40" name="Google Shape;540;p25"/>
          <p:cNvSpPr txBox="1">
            <a:spLocks noGrp="1"/>
          </p:cNvSpPr>
          <p:nvPr>
            <p:ph type="subTitle" idx="2"/>
          </p:nvPr>
        </p:nvSpPr>
        <p:spPr>
          <a:xfrm>
            <a:off x="3551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41" name="Google Shape;541;p25"/>
          <p:cNvSpPr txBox="1">
            <a:spLocks noGrp="1"/>
          </p:cNvSpPr>
          <p:nvPr>
            <p:ph type="subTitle" idx="3"/>
          </p:nvPr>
        </p:nvSpPr>
        <p:spPr>
          <a:xfrm>
            <a:off x="64484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42" name="Google Shape;542;p25"/>
          <p:cNvSpPr txBox="1">
            <a:spLocks noGrp="1"/>
          </p:cNvSpPr>
          <p:nvPr>
            <p:ph type="title"/>
          </p:nvPr>
        </p:nvSpPr>
        <p:spPr>
          <a:xfrm>
            <a:off x="2465450" y="545026"/>
            <a:ext cx="42132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25"/>
          <p:cNvSpPr txBox="1">
            <a:spLocks noGrp="1"/>
          </p:cNvSpPr>
          <p:nvPr>
            <p:ph type="subTitle" idx="4"/>
          </p:nvPr>
        </p:nvSpPr>
        <p:spPr>
          <a:xfrm>
            <a:off x="737700" y="3404975"/>
            <a:ext cx="19683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4" name="Google Shape;544;p25"/>
          <p:cNvSpPr txBox="1">
            <a:spLocks noGrp="1"/>
          </p:cNvSpPr>
          <p:nvPr>
            <p:ph type="subTitle" idx="5"/>
          </p:nvPr>
        </p:nvSpPr>
        <p:spPr>
          <a:xfrm>
            <a:off x="3551800" y="3404975"/>
            <a:ext cx="20112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5" name="Google Shape;545;p25"/>
          <p:cNvSpPr txBox="1">
            <a:spLocks noGrp="1"/>
          </p:cNvSpPr>
          <p:nvPr>
            <p:ph type="subTitle" idx="6"/>
          </p:nvPr>
        </p:nvSpPr>
        <p:spPr>
          <a:xfrm>
            <a:off x="6448400" y="3404975"/>
            <a:ext cx="19788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546" name="Google Shape;546;p25"/>
          <p:cNvGrpSpPr/>
          <p:nvPr/>
        </p:nvGrpSpPr>
        <p:grpSpPr>
          <a:xfrm rot="10800000">
            <a:off x="7618911" y="342622"/>
            <a:ext cx="3159610" cy="2987129"/>
            <a:chOff x="-994654" y="-2135427"/>
            <a:chExt cx="3159610" cy="2987129"/>
          </a:xfrm>
        </p:grpSpPr>
        <p:sp>
          <p:nvSpPr>
            <p:cNvPr id="547" name="Google Shape;547;p25"/>
            <p:cNvSpPr/>
            <p:nvPr/>
          </p:nvSpPr>
          <p:spPr>
            <a:xfrm rot="5400000">
              <a:off x="-994837" y="-15379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 rot="5400000">
              <a:off x="-540799" y="-153058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rot="5400000">
              <a:off x="1959083" y="-23073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25"/>
          <p:cNvGrpSpPr/>
          <p:nvPr/>
        </p:nvGrpSpPr>
        <p:grpSpPr>
          <a:xfrm rot="10800000" flipH="1">
            <a:off x="-1927207" y="169294"/>
            <a:ext cx="3002431" cy="3253194"/>
            <a:chOff x="-1287455" y="-2135427"/>
            <a:chExt cx="3002431" cy="3253194"/>
          </a:xfrm>
        </p:grpSpPr>
        <p:sp>
          <p:nvSpPr>
            <p:cNvPr id="555" name="Google Shape;555;p25"/>
            <p:cNvSpPr/>
            <p:nvPr/>
          </p:nvSpPr>
          <p:spPr>
            <a:xfrm rot="5400000">
              <a:off x="-560731" y="-1608782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rot="5400000">
              <a:off x="-1287624" y="-113798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rot="5400000">
              <a:off x="1507255" y="58925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rot="5400000">
              <a:off x="1228570" y="839240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rot="5400000">
              <a:off x="-1133637" y="-13924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25"/>
          <p:cNvSpPr/>
          <p:nvPr/>
        </p:nvSpPr>
        <p:spPr>
          <a:xfrm rot="5400000" flipH="1">
            <a:off x="198003" y="762690"/>
            <a:ext cx="158386" cy="158414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1558077" y="2114976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1115684" y="-228605"/>
            <a:ext cx="3605211" cy="3567585"/>
            <a:chOff x="-1115684" y="691895"/>
            <a:chExt cx="3605211" cy="3567585"/>
          </a:xfrm>
        </p:grpSpPr>
        <p:sp>
          <p:nvSpPr>
            <p:cNvPr id="41" name="Google Shape;41;p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6725678" y="216894"/>
            <a:ext cx="3651827" cy="3549464"/>
            <a:chOff x="7253877" y="1275092"/>
            <a:chExt cx="3651827" cy="3549464"/>
          </a:xfrm>
        </p:grpSpPr>
        <p:sp>
          <p:nvSpPr>
            <p:cNvPr id="52" name="Google Shape;52;p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 rot="5400000">
            <a:off x="-142725" y="-420475"/>
            <a:ext cx="7743900" cy="7743900"/>
          </a:xfrm>
          <a:prstGeom prst="rtTriangl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12950" y="1574125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5339975" y="1574125"/>
            <a:ext cx="30867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5531225" y="2457275"/>
            <a:ext cx="2704200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903475" y="2457275"/>
            <a:ext cx="2704200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83" name="Google Shape;83;p5"/>
          <p:cNvGrpSpPr/>
          <p:nvPr/>
        </p:nvGrpSpPr>
        <p:grpSpPr>
          <a:xfrm>
            <a:off x="-1345888" y="-2051672"/>
            <a:ext cx="4226616" cy="3325016"/>
            <a:chOff x="-2085486" y="-2135427"/>
            <a:chExt cx="4226616" cy="3325016"/>
          </a:xfrm>
        </p:grpSpPr>
        <p:sp>
          <p:nvSpPr>
            <p:cNvPr id="84" name="Google Shape;84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5"/>
          <p:cNvGrpSpPr/>
          <p:nvPr/>
        </p:nvGrpSpPr>
        <p:grpSpPr>
          <a:xfrm rot="10800000">
            <a:off x="7401487" y="4575023"/>
            <a:ext cx="4226616" cy="3325016"/>
            <a:chOff x="-2085486" y="-2135427"/>
            <a:chExt cx="4226616" cy="3325016"/>
          </a:xfrm>
        </p:grpSpPr>
        <p:sp>
          <p:nvSpPr>
            <p:cNvPr id="95" name="Google Shape;95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6"/>
          <p:cNvGrpSpPr/>
          <p:nvPr/>
        </p:nvGrpSpPr>
        <p:grpSpPr>
          <a:xfrm>
            <a:off x="7480731" y="-2804526"/>
            <a:ext cx="3601611" cy="4226616"/>
            <a:chOff x="6833491" y="-2175304"/>
            <a:chExt cx="3601611" cy="4226616"/>
          </a:xfrm>
        </p:grpSpPr>
        <p:sp>
          <p:nvSpPr>
            <p:cNvPr id="108" name="Google Shape;108;p6"/>
            <p:cNvSpPr/>
            <p:nvPr/>
          </p:nvSpPr>
          <p:spPr>
            <a:xfrm rot="10800000">
              <a:off x="7621791" y="-1107219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>
              <a:off x="7972770" y="-1375671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>
              <a:off x="7901299" y="-2175304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>
              <a:off x="7461733" y="-1516272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>
              <a:off x="8224157" y="-56464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>
              <a:off x="8172109" y="172415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>
              <a:off x="7537884" y="-99939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>
              <a:off x="7821768" y="1892899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>
              <a:off x="6833491" y="828450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rot="10800000">
              <a:off x="7266086" y="113858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-2424077" y="-2382072"/>
            <a:ext cx="4226616" cy="3770059"/>
            <a:chOff x="-2424077" y="-2382072"/>
            <a:chExt cx="4226616" cy="3770059"/>
          </a:xfrm>
        </p:grpSpPr>
        <p:grpSp>
          <p:nvGrpSpPr>
            <p:cNvPr id="120" name="Google Shape;120;p6"/>
            <p:cNvGrpSpPr/>
            <p:nvPr/>
          </p:nvGrpSpPr>
          <p:grpSpPr>
            <a:xfrm>
              <a:off x="-2424077" y="-2382072"/>
              <a:ext cx="4226616" cy="3325016"/>
              <a:chOff x="-2085486" y="-2135427"/>
              <a:chExt cx="4226616" cy="3325016"/>
            </a:xfrm>
          </p:grpSpPr>
          <p:sp>
            <p:nvSpPr>
              <p:cNvPr id="121" name="Google Shape;121;p6"/>
              <p:cNvSpPr/>
              <p:nvPr/>
            </p:nvSpPr>
            <p:spPr>
              <a:xfrm rot="5400000">
                <a:off x="-1017416" y="-1919645"/>
                <a:ext cx="2753543" cy="2753515"/>
              </a:xfrm>
              <a:custGeom>
                <a:avLst/>
                <a:gdLst/>
                <a:ahLst/>
                <a:cxnLst/>
                <a:rect l="l" t="t" r="r" b="b"/>
                <a:pathLst>
                  <a:path w="97704" h="97703" extrusionOk="0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 rot="5400000">
                <a:off x="-1286037" y="-1530580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 rot="5400000">
                <a:off x="-2085656" y="-1521519"/>
                <a:ext cx="2076064" cy="2075726"/>
              </a:xfrm>
              <a:custGeom>
                <a:avLst/>
                <a:gdLst/>
                <a:ahLst/>
                <a:cxnLst/>
                <a:rect l="l" t="t" r="r" b="b"/>
                <a:pathLst>
                  <a:path w="73665" h="73653" extrusionOk="0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 rot="5400000">
                <a:off x="-1426624" y="-1261814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 rot="5400000">
                <a:off x="-628175" y="-2135427"/>
                <a:ext cx="2210945" cy="2210945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78451" extrusionOk="0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rot="5400000">
                <a:off x="1507088" y="202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 rot="5400000">
                <a:off x="-10122" y="573147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5400000">
                <a:off x="1982730" y="475507"/>
                <a:ext cx="158386" cy="158414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5400000">
                <a:off x="759637" y="515118"/>
                <a:ext cx="336584" cy="336584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943" extrusionOk="0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 rot="5400000">
                <a:off x="1228570" y="983715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131;p6"/>
            <p:cNvSpPr/>
            <p:nvPr/>
          </p:nvSpPr>
          <p:spPr>
            <a:xfrm rot="5400000">
              <a:off x="262640" y="122958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594475" y="1114875"/>
            <a:ext cx="3198600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594475" y="2377425"/>
            <a:ext cx="3120900" cy="1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 b="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135" name="Google Shape;135;p7"/>
          <p:cNvGrpSpPr/>
          <p:nvPr/>
        </p:nvGrpSpPr>
        <p:grpSpPr>
          <a:xfrm flipH="1">
            <a:off x="7543008" y="3775362"/>
            <a:ext cx="2935952" cy="2691573"/>
            <a:chOff x="-1325225" y="3680270"/>
            <a:chExt cx="2935952" cy="2691573"/>
          </a:xfrm>
        </p:grpSpPr>
        <p:sp>
          <p:nvSpPr>
            <p:cNvPr id="136" name="Google Shape;136;p7"/>
            <p:cNvSpPr/>
            <p:nvPr/>
          </p:nvSpPr>
          <p:spPr>
            <a:xfrm>
              <a:off x="727441" y="470359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16465" y="3680270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452313" y="4516146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13435" y="371014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6937" y="3809966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124828" y="4386956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1325225" y="4054395"/>
              <a:ext cx="2317870" cy="2317449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7"/>
          <p:cNvSpPr/>
          <p:nvPr/>
        </p:nvSpPr>
        <p:spPr>
          <a:xfrm rot="8100265">
            <a:off x="7446464" y="-1133251"/>
            <a:ext cx="2752837" cy="266565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 rot="10800000">
            <a:off x="4641200" y="614500"/>
            <a:ext cx="3763200" cy="37629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3169950" y="1365700"/>
            <a:ext cx="34083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3266825" y="2064188"/>
            <a:ext cx="3214500" cy="1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56" name="Google Shape;156;p9"/>
          <p:cNvGrpSpPr/>
          <p:nvPr/>
        </p:nvGrpSpPr>
        <p:grpSpPr>
          <a:xfrm>
            <a:off x="7237704" y="-1202480"/>
            <a:ext cx="3605211" cy="4226616"/>
            <a:chOff x="7137691" y="-1354880"/>
            <a:chExt cx="3605211" cy="4226616"/>
          </a:xfrm>
        </p:grpSpPr>
        <p:sp>
          <p:nvSpPr>
            <p:cNvPr id="157" name="Google Shape;157;p9"/>
            <p:cNvSpPr/>
            <p:nvPr/>
          </p:nvSpPr>
          <p:spPr>
            <a:xfrm rot="10800000">
              <a:off x="7773591" y="-28679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>
              <a:off x="8124570" y="-555248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>
              <a:off x="8053099" y="-13548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>
              <a:off x="7613533" y="-69584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>
              <a:off x="8531957" y="1024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>
              <a:off x="8399384" y="22378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7689684" y="7204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>
              <a:off x="7973568" y="27133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>
              <a:off x="7137691" y="18774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>
              <a:off x="7398417" y="23056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>
              <a:off x="7755773" y="14902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>
              <a:off x="7417886" y="19590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9"/>
          <p:cNvSpPr/>
          <p:nvPr/>
        </p:nvSpPr>
        <p:spPr>
          <a:xfrm rot="5400000">
            <a:off x="8442045" y="4345678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grpSp>
        <p:nvGrpSpPr>
          <p:cNvPr id="172" name="Google Shape;172;p10"/>
          <p:cNvGrpSpPr/>
          <p:nvPr/>
        </p:nvGrpSpPr>
        <p:grpSpPr>
          <a:xfrm>
            <a:off x="-1568946" y="3387470"/>
            <a:ext cx="3605211" cy="4226616"/>
            <a:chOff x="-1115684" y="691895"/>
            <a:chExt cx="3605211" cy="4226616"/>
          </a:xfrm>
        </p:grpSpPr>
        <p:sp>
          <p:nvSpPr>
            <p:cNvPr id="173" name="Google Shape;173;p10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10"/>
          <p:cNvGrpSpPr/>
          <p:nvPr/>
        </p:nvGrpSpPr>
        <p:grpSpPr>
          <a:xfrm>
            <a:off x="7107729" y="-2469041"/>
            <a:ext cx="3605211" cy="4226616"/>
            <a:chOff x="6646591" y="221771"/>
            <a:chExt cx="3605211" cy="4226616"/>
          </a:xfrm>
        </p:grpSpPr>
        <p:sp>
          <p:nvSpPr>
            <p:cNvPr id="186" name="Google Shape;186;p10"/>
            <p:cNvSpPr/>
            <p:nvPr/>
          </p:nvSpPr>
          <p:spPr>
            <a:xfrm rot="-5400000" flipH="1">
              <a:off x="8273618" y="344514"/>
              <a:ext cx="351173" cy="351750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>
              <a:off x="7282491" y="1289856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>
              <a:off x="8040857" y="1679083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>
              <a:off x="7908284" y="38145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>
              <a:off x="7482468" y="4289974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>
              <a:off x="6646591" y="34541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>
              <a:off x="6907317" y="388228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>
              <a:off x="6926786" y="35356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/>
          <p:nvPr/>
        </p:nvSpPr>
        <p:spPr>
          <a:xfrm>
            <a:off x="1558077" y="-3023649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 rot="10800000">
            <a:off x="7153294" y="1416875"/>
            <a:ext cx="3605211" cy="3567585"/>
            <a:chOff x="-1115684" y="691895"/>
            <a:chExt cx="3605211" cy="3567585"/>
          </a:xfrm>
        </p:grpSpPr>
        <p:sp>
          <p:nvSpPr>
            <p:cNvPr id="252" name="Google Shape;252;p1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13"/>
          <p:cNvGrpSpPr/>
          <p:nvPr/>
        </p:nvGrpSpPr>
        <p:grpSpPr>
          <a:xfrm rot="10800000">
            <a:off x="-1496684" y="989497"/>
            <a:ext cx="3651827" cy="3549464"/>
            <a:chOff x="7253877" y="1275092"/>
            <a:chExt cx="3651827" cy="3549464"/>
          </a:xfrm>
        </p:grpSpPr>
        <p:sp>
          <p:nvSpPr>
            <p:cNvPr id="263" name="Google Shape;263;p1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2" hasCustomPrompt="1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1" r:id="rId10"/>
    <p:sldLayoutId id="2147483662" r:id="rId11"/>
    <p:sldLayoutId id="2147483663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 txBox="1">
            <a:spLocks noGrp="1"/>
          </p:cNvSpPr>
          <p:nvPr>
            <p:ph type="ctrTitle"/>
          </p:nvPr>
        </p:nvSpPr>
        <p:spPr>
          <a:xfrm>
            <a:off x="1825400" y="1104971"/>
            <a:ext cx="5493200" cy="1856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iDEA</a:t>
            </a:r>
            <a:r>
              <a:rPr lang="en" dirty="0"/>
              <a:t> 2 MARKET</a:t>
            </a:r>
            <a:br>
              <a:rPr lang="en" dirty="0"/>
            </a:br>
            <a:r>
              <a:rPr lang="en" dirty="0"/>
              <a:t>MARKET 2 </a:t>
            </a:r>
            <a:r>
              <a:rPr lang="en" dirty="0" err="1"/>
              <a:t>oRDER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1"/>
          <p:cNvSpPr txBox="1">
            <a:spLocks noGrp="1"/>
          </p:cNvSpPr>
          <p:nvPr>
            <p:ph type="subTitle" idx="1"/>
          </p:nvPr>
        </p:nvSpPr>
        <p:spPr>
          <a:xfrm>
            <a:off x="3489300" y="3110330"/>
            <a:ext cx="2328570" cy="855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Spend Right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Its all about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Business Outcome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7"/>
          <p:cNvSpPr txBox="1">
            <a:spLocks noGrp="1"/>
          </p:cNvSpPr>
          <p:nvPr>
            <p:ph type="title"/>
          </p:nvPr>
        </p:nvSpPr>
        <p:spPr>
          <a:xfrm>
            <a:off x="2465450" y="545026"/>
            <a:ext cx="42132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M2O OVERVIEW</a:t>
            </a:r>
            <a:endParaRPr dirty="0"/>
          </a:p>
        </p:txBody>
      </p:sp>
      <p:sp>
        <p:nvSpPr>
          <p:cNvPr id="861" name="Google Shape;861;p47"/>
          <p:cNvSpPr txBox="1">
            <a:spLocks noGrp="1"/>
          </p:cNvSpPr>
          <p:nvPr>
            <p:ph type="subTitle" idx="1"/>
          </p:nvPr>
        </p:nvSpPr>
        <p:spPr>
          <a:xfrm>
            <a:off x="694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FUNNEL</a:t>
            </a:r>
            <a:endParaRPr dirty="0"/>
          </a:p>
        </p:txBody>
      </p:sp>
      <p:sp>
        <p:nvSpPr>
          <p:cNvPr id="862" name="Google Shape;862;p47"/>
          <p:cNvSpPr txBox="1">
            <a:spLocks noGrp="1"/>
          </p:cNvSpPr>
          <p:nvPr>
            <p:ph type="subTitle" idx="2"/>
          </p:nvPr>
        </p:nvSpPr>
        <p:spPr>
          <a:xfrm>
            <a:off x="3551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MEASURE</a:t>
            </a:r>
            <a:endParaRPr dirty="0"/>
          </a:p>
        </p:txBody>
      </p:sp>
      <p:sp>
        <p:nvSpPr>
          <p:cNvPr id="863" name="Google Shape;863;p47"/>
          <p:cNvSpPr txBox="1">
            <a:spLocks noGrp="1"/>
          </p:cNvSpPr>
          <p:nvPr>
            <p:ph type="subTitle" idx="3"/>
          </p:nvPr>
        </p:nvSpPr>
        <p:spPr>
          <a:xfrm>
            <a:off x="6352920" y="3032182"/>
            <a:ext cx="216976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sp>
        <p:nvSpPr>
          <p:cNvPr id="864" name="Google Shape;864;p47"/>
          <p:cNvSpPr txBox="1">
            <a:spLocks noGrp="1"/>
          </p:cNvSpPr>
          <p:nvPr>
            <p:ph type="subTitle" idx="4"/>
          </p:nvPr>
        </p:nvSpPr>
        <p:spPr>
          <a:xfrm>
            <a:off x="737700" y="3404974"/>
            <a:ext cx="2063780" cy="112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N" dirty="0"/>
              <a:t>Get real-time view of sales and marketing opportunities.</a:t>
            </a:r>
            <a:endParaRPr dirty="0"/>
          </a:p>
        </p:txBody>
      </p:sp>
      <p:sp>
        <p:nvSpPr>
          <p:cNvPr id="865" name="Google Shape;865;p47"/>
          <p:cNvSpPr txBox="1">
            <a:spLocks noGrp="1"/>
          </p:cNvSpPr>
          <p:nvPr>
            <p:ph type="subTitle" idx="5"/>
          </p:nvPr>
        </p:nvSpPr>
        <p:spPr>
          <a:xfrm>
            <a:off x="3551800" y="3404975"/>
            <a:ext cx="20112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N" dirty="0"/>
              <a:t>Don't miss out on the big picture of your sales team</a:t>
            </a:r>
            <a:endParaRPr dirty="0"/>
          </a:p>
        </p:txBody>
      </p:sp>
      <p:sp>
        <p:nvSpPr>
          <p:cNvPr id="866" name="Google Shape;866;p47"/>
          <p:cNvSpPr txBox="1">
            <a:spLocks noGrp="1"/>
          </p:cNvSpPr>
          <p:nvPr>
            <p:ph type="subTitle" idx="6"/>
          </p:nvPr>
        </p:nvSpPr>
        <p:spPr>
          <a:xfrm>
            <a:off x="6448400" y="3404975"/>
            <a:ext cx="19788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IN" dirty="0"/>
              <a:t>360°view of your business. Data driven insights</a:t>
            </a:r>
          </a:p>
        </p:txBody>
      </p:sp>
      <p:grpSp>
        <p:nvGrpSpPr>
          <p:cNvPr id="867" name="Google Shape;867;p47"/>
          <p:cNvGrpSpPr/>
          <p:nvPr/>
        </p:nvGrpSpPr>
        <p:grpSpPr>
          <a:xfrm>
            <a:off x="7040750" y="2334636"/>
            <a:ext cx="583491" cy="589295"/>
            <a:chOff x="-64764500" y="2280550"/>
            <a:chExt cx="316650" cy="319800"/>
          </a:xfrm>
        </p:grpSpPr>
        <p:sp>
          <p:nvSpPr>
            <p:cNvPr id="868" name="Google Shape;868;p47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47"/>
          <p:cNvGrpSpPr/>
          <p:nvPr/>
        </p:nvGrpSpPr>
        <p:grpSpPr>
          <a:xfrm>
            <a:off x="4286846" y="2270439"/>
            <a:ext cx="570408" cy="589295"/>
            <a:chOff x="-62148000" y="1930075"/>
            <a:chExt cx="309550" cy="319800"/>
          </a:xfrm>
        </p:grpSpPr>
        <p:sp>
          <p:nvSpPr>
            <p:cNvPr id="871" name="Google Shape;871;p47"/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47"/>
          <p:cNvGrpSpPr/>
          <p:nvPr/>
        </p:nvGrpSpPr>
        <p:grpSpPr>
          <a:xfrm>
            <a:off x="1277773" y="2250463"/>
            <a:ext cx="556691" cy="555263"/>
            <a:chOff x="3599700" y="1954475"/>
            <a:chExt cx="296175" cy="295400"/>
          </a:xfrm>
        </p:grpSpPr>
        <p:sp>
          <p:nvSpPr>
            <p:cNvPr id="874" name="Google Shape;874;p47"/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47"/>
          <p:cNvSpPr/>
          <p:nvPr/>
        </p:nvSpPr>
        <p:spPr>
          <a:xfrm>
            <a:off x="3108275" y="2464450"/>
            <a:ext cx="18300" cy="167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7"/>
          <p:cNvSpPr/>
          <p:nvPr/>
        </p:nvSpPr>
        <p:spPr>
          <a:xfrm>
            <a:off x="6003525" y="2464450"/>
            <a:ext cx="18300" cy="167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34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2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PLANS</a:t>
            </a:r>
            <a:endParaRPr/>
          </a:p>
        </p:txBody>
      </p:sp>
      <p:graphicFrame>
        <p:nvGraphicFramePr>
          <p:cNvPr id="778" name="Google Shape;778;p42"/>
          <p:cNvGraphicFramePr/>
          <p:nvPr>
            <p:extLst>
              <p:ext uri="{D42A27DB-BD31-4B8C-83A1-F6EECF244321}">
                <p14:modId xmlns:p14="http://schemas.microsoft.com/office/powerpoint/2010/main" val="1968822470"/>
              </p:ext>
            </p:extLst>
          </p:nvPr>
        </p:nvGraphicFramePr>
        <p:xfrm>
          <a:off x="1333800" y="1810200"/>
          <a:ext cx="6476400" cy="2424300"/>
        </p:xfrm>
        <a:graphic>
          <a:graphicData uri="http://schemas.openxmlformats.org/drawingml/2006/table">
            <a:tbl>
              <a:tblPr>
                <a:noFill/>
                <a:tableStyleId>{B869BD54-1D66-41C9-BB3C-900927763E9C}</a:tableStyleId>
              </a:tblPr>
              <a:tblGrid>
                <a:gridCol w="21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STANDARD</a:t>
                      </a:r>
                      <a:endParaRPr sz="1800" b="1" dirty="0">
                        <a:solidFill>
                          <a:schemeClr val="dk2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4"/>
                        </a:gs>
                        <a:gs pos="100000">
                          <a:schemeClr val="accent2"/>
                        </a:gs>
                      </a:gsLst>
                      <a:lin ang="189000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PREMIUM</a:t>
                      </a:r>
                      <a:endParaRPr sz="1800" b="1" dirty="0">
                        <a:solidFill>
                          <a:schemeClr val="dk2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4"/>
                        </a:gs>
                        <a:gs pos="100000">
                          <a:schemeClr val="accent2"/>
                        </a:gs>
                      </a:gsLst>
                      <a:lin ang="189000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ENTERPRISE</a:t>
                      </a:r>
                      <a:endParaRPr sz="1800" b="1" dirty="0">
                        <a:solidFill>
                          <a:schemeClr val="dk2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4"/>
                        </a:gs>
                        <a:gs pos="100000">
                          <a:schemeClr val="accent2"/>
                        </a:gs>
                      </a:gsLst>
                      <a:lin ang="189000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250">
                <a:tc>
                  <a:txBody>
                    <a:bodyPr/>
                    <a:lstStyle/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Purchase, Sales Accounting, Stock and Dashboards</a:t>
                      </a:r>
                      <a:endParaRPr sz="1600" dirty="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Standard +</a:t>
                      </a:r>
                    </a:p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CRM, HR and Payroll</a:t>
                      </a:r>
                      <a:endParaRPr sz="1600" dirty="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Endless, Customized workflows and Automation</a:t>
                      </a:r>
                      <a:endParaRPr sz="1600" dirty="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i="0" u="none" strike="noStrike" cap="none" dirty="0">
                          <a:solidFill>
                            <a:schemeClr val="dk2"/>
                          </a:solidFill>
                          <a:latin typeface="Krona One"/>
                          <a:ea typeface="Arial"/>
                          <a:cs typeface="Arial"/>
                          <a:sym typeface="Arial"/>
                        </a:rPr>
                        <a:t>₹</a:t>
                      </a:r>
                      <a:r>
                        <a:rPr lang="en" sz="3600" b="1" dirty="0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499</a:t>
                      </a:r>
                      <a:endParaRPr dirty="0">
                        <a:solidFill>
                          <a:schemeClr val="dk2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b="1" i="0" u="none" strike="noStrike" cap="none" dirty="0">
                          <a:solidFill>
                            <a:schemeClr val="dk2"/>
                          </a:solidFill>
                          <a:latin typeface="Krona One"/>
                          <a:ea typeface="Arial"/>
                          <a:cs typeface="Arial"/>
                          <a:sym typeface="Arial"/>
                        </a:rPr>
                        <a:t>₹</a:t>
                      </a:r>
                      <a:r>
                        <a:rPr lang="en" sz="3600" b="1" dirty="0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2000</a:t>
                      </a:r>
                      <a:endParaRPr dirty="0">
                        <a:solidFill>
                          <a:schemeClr val="dk2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CUST</a:t>
                      </a:r>
                      <a:endParaRPr dirty="0">
                        <a:solidFill>
                          <a:schemeClr val="dk2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LERP I2O DEMO</a:t>
            </a:r>
            <a:endParaRPr dirty="0"/>
          </a:p>
        </p:txBody>
      </p:sp>
      <p:grpSp>
        <p:nvGrpSpPr>
          <p:cNvPr id="784" name="Google Shape;784;p43"/>
          <p:cNvGrpSpPr/>
          <p:nvPr/>
        </p:nvGrpSpPr>
        <p:grpSpPr>
          <a:xfrm rot="-5400000">
            <a:off x="3209463" y="1205678"/>
            <a:ext cx="2717408" cy="3736321"/>
            <a:chOff x="2371683" y="929768"/>
            <a:chExt cx="2388300" cy="3284100"/>
          </a:xfrm>
        </p:grpSpPr>
        <p:grpSp>
          <p:nvGrpSpPr>
            <p:cNvPr id="785" name="Google Shape;785;p43"/>
            <p:cNvGrpSpPr/>
            <p:nvPr/>
          </p:nvGrpSpPr>
          <p:grpSpPr>
            <a:xfrm>
              <a:off x="2371683" y="929768"/>
              <a:ext cx="2388300" cy="3284100"/>
              <a:chOff x="1835466" y="929768"/>
              <a:chExt cx="2388300" cy="3284100"/>
            </a:xfrm>
          </p:grpSpPr>
          <p:sp>
            <p:nvSpPr>
              <p:cNvPr id="786" name="Google Shape;786;p43"/>
              <p:cNvSpPr/>
              <p:nvPr/>
            </p:nvSpPr>
            <p:spPr>
              <a:xfrm>
                <a:off x="1835466" y="929768"/>
                <a:ext cx="2388300" cy="3284100"/>
              </a:xfrm>
              <a:prstGeom prst="roundRect">
                <a:avLst>
                  <a:gd name="adj" fmla="val 4846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7" name="Google Shape;787;p43"/>
              <p:cNvSpPr/>
              <p:nvPr/>
            </p:nvSpPr>
            <p:spPr>
              <a:xfrm>
                <a:off x="2010540" y="1124747"/>
                <a:ext cx="2038200" cy="2909100"/>
              </a:xfrm>
              <a:prstGeom prst="rect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3"/>
              <p:cNvSpPr/>
              <p:nvPr/>
            </p:nvSpPr>
            <p:spPr>
              <a:xfrm>
                <a:off x="2947422" y="4067543"/>
                <a:ext cx="164400" cy="97500"/>
              </a:xfrm>
              <a:prstGeom prst="roundRect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9" name="Google Shape;789;p43"/>
            <p:cNvSpPr/>
            <p:nvPr/>
          </p:nvSpPr>
          <p:spPr>
            <a:xfrm>
              <a:off x="3538021" y="996800"/>
              <a:ext cx="54600" cy="546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90" name="Google Shape;790;p43"/>
          <p:cNvPicPr preferRelativeResize="0"/>
          <p:nvPr/>
        </p:nvPicPr>
        <p:blipFill rotWithShape="1">
          <a:blip r:embed="rId3">
            <a:alphaModFix/>
          </a:blip>
          <a:srcRect l="9743" r="9735"/>
          <a:stretch/>
        </p:blipFill>
        <p:spPr>
          <a:xfrm>
            <a:off x="2931319" y="1924019"/>
            <a:ext cx="3291617" cy="2299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1" name="Google Shape;791;p43"/>
          <p:cNvGrpSpPr/>
          <p:nvPr/>
        </p:nvGrpSpPr>
        <p:grpSpPr>
          <a:xfrm>
            <a:off x="4252506" y="2677688"/>
            <a:ext cx="649215" cy="649231"/>
            <a:chOff x="2226879" y="2494420"/>
            <a:chExt cx="626051" cy="626067"/>
          </a:xfrm>
        </p:grpSpPr>
        <p:sp>
          <p:nvSpPr>
            <p:cNvPr id="792" name="Google Shape;792;p43"/>
            <p:cNvSpPr/>
            <p:nvPr/>
          </p:nvSpPr>
          <p:spPr>
            <a:xfrm>
              <a:off x="2226879" y="2494420"/>
              <a:ext cx="626051" cy="626067"/>
            </a:xfrm>
            <a:custGeom>
              <a:avLst/>
              <a:gdLst/>
              <a:ahLst/>
              <a:cxnLst/>
              <a:rect l="l" t="t" r="r" b="b"/>
              <a:pathLst>
                <a:path w="39680" h="39681" extrusionOk="0">
                  <a:moveTo>
                    <a:pt x="19840" y="1"/>
                  </a:moveTo>
                  <a:cubicBezTo>
                    <a:pt x="8884" y="1"/>
                    <a:pt x="1" y="8884"/>
                    <a:pt x="1" y="19840"/>
                  </a:cubicBezTo>
                  <a:cubicBezTo>
                    <a:pt x="1" y="30797"/>
                    <a:pt x="8884" y="39680"/>
                    <a:pt x="19840" y="39680"/>
                  </a:cubicBezTo>
                  <a:cubicBezTo>
                    <a:pt x="30797" y="39680"/>
                    <a:pt x="39680" y="30797"/>
                    <a:pt x="39680" y="19840"/>
                  </a:cubicBezTo>
                  <a:cubicBezTo>
                    <a:pt x="39680" y="8884"/>
                    <a:pt x="30797" y="1"/>
                    <a:pt x="19840" y="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59820"/>
                  </a:schemeClr>
                </a:gs>
                <a:gs pos="100000">
                  <a:schemeClr val="accent3">
                    <a:alpha val="59820"/>
                  </a:schemeClr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2433501" y="2666379"/>
              <a:ext cx="282149" cy="282149"/>
            </a:xfrm>
            <a:custGeom>
              <a:avLst/>
              <a:gdLst/>
              <a:ahLst/>
              <a:cxnLst/>
              <a:rect l="l" t="t" r="r" b="b"/>
              <a:pathLst>
                <a:path w="17883" h="17883" extrusionOk="0">
                  <a:moveTo>
                    <a:pt x="0" y="1"/>
                  </a:moveTo>
                  <a:lnTo>
                    <a:pt x="0" y="17882"/>
                  </a:lnTo>
                  <a:lnTo>
                    <a:pt x="17883" y="8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43"/>
          <p:cNvGrpSpPr/>
          <p:nvPr/>
        </p:nvGrpSpPr>
        <p:grpSpPr>
          <a:xfrm>
            <a:off x="3051483" y="3920968"/>
            <a:ext cx="3040395" cy="145573"/>
            <a:chOff x="5185012" y="3095898"/>
            <a:chExt cx="3391784" cy="162398"/>
          </a:xfrm>
        </p:grpSpPr>
        <p:sp>
          <p:nvSpPr>
            <p:cNvPr id="795" name="Google Shape;795;p43"/>
            <p:cNvSpPr/>
            <p:nvPr/>
          </p:nvSpPr>
          <p:spPr>
            <a:xfrm>
              <a:off x="5185012" y="3112512"/>
              <a:ext cx="3391784" cy="18144"/>
            </a:xfrm>
            <a:custGeom>
              <a:avLst/>
              <a:gdLst/>
              <a:ahLst/>
              <a:cxnLst/>
              <a:rect l="l" t="t" r="r" b="b"/>
              <a:pathLst>
                <a:path w="214976" h="1150" extrusionOk="0">
                  <a:moveTo>
                    <a:pt x="0" y="1"/>
                  </a:moveTo>
                  <a:lnTo>
                    <a:pt x="0" y="1149"/>
                  </a:lnTo>
                  <a:lnTo>
                    <a:pt x="214975" y="1149"/>
                  </a:lnTo>
                  <a:lnTo>
                    <a:pt x="214975" y="1"/>
                  </a:lnTo>
                  <a:close/>
                </a:path>
              </a:pathLst>
            </a:custGeom>
            <a:solidFill>
              <a:srgbClr val="4A5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5185012" y="3112512"/>
              <a:ext cx="1721483" cy="18144"/>
            </a:xfrm>
            <a:custGeom>
              <a:avLst/>
              <a:gdLst/>
              <a:ahLst/>
              <a:cxnLst/>
              <a:rect l="l" t="t" r="r" b="b"/>
              <a:pathLst>
                <a:path w="109110" h="1150" extrusionOk="0">
                  <a:moveTo>
                    <a:pt x="0" y="1"/>
                  </a:moveTo>
                  <a:lnTo>
                    <a:pt x="0" y="1149"/>
                  </a:lnTo>
                  <a:lnTo>
                    <a:pt x="109109" y="1149"/>
                  </a:lnTo>
                  <a:lnTo>
                    <a:pt x="10910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6880841" y="3095898"/>
              <a:ext cx="51356" cy="51372"/>
            </a:xfrm>
            <a:custGeom>
              <a:avLst/>
              <a:gdLst/>
              <a:ahLst/>
              <a:cxnLst/>
              <a:rect l="l" t="t" r="r" b="b"/>
              <a:pathLst>
                <a:path w="3255" h="3256" extrusionOk="0">
                  <a:moveTo>
                    <a:pt x="1625" y="1"/>
                  </a:moveTo>
                  <a:cubicBezTo>
                    <a:pt x="728" y="1"/>
                    <a:pt x="1" y="729"/>
                    <a:pt x="1" y="1626"/>
                  </a:cubicBezTo>
                  <a:cubicBezTo>
                    <a:pt x="1" y="2527"/>
                    <a:pt x="728" y="3255"/>
                    <a:pt x="1625" y="3255"/>
                  </a:cubicBezTo>
                  <a:cubicBezTo>
                    <a:pt x="2527" y="3255"/>
                    <a:pt x="3254" y="2527"/>
                    <a:pt x="3254" y="1626"/>
                  </a:cubicBezTo>
                  <a:cubicBezTo>
                    <a:pt x="3254" y="729"/>
                    <a:pt x="2527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7795210" y="3112512"/>
              <a:ext cx="145863" cy="18144"/>
            </a:xfrm>
            <a:custGeom>
              <a:avLst/>
              <a:gdLst/>
              <a:ahLst/>
              <a:cxnLst/>
              <a:rect l="l" t="t" r="r" b="b"/>
              <a:pathLst>
                <a:path w="9245" h="1150" extrusionOk="0">
                  <a:moveTo>
                    <a:pt x="1" y="1"/>
                  </a:moveTo>
                  <a:lnTo>
                    <a:pt x="1" y="1149"/>
                  </a:lnTo>
                  <a:lnTo>
                    <a:pt x="9244" y="1149"/>
                  </a:lnTo>
                  <a:lnTo>
                    <a:pt x="9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5248249" y="3194492"/>
              <a:ext cx="57335" cy="57335"/>
            </a:xfrm>
            <a:custGeom>
              <a:avLst/>
              <a:gdLst/>
              <a:ahLst/>
              <a:cxnLst/>
              <a:rect l="l" t="t" r="r" b="b"/>
              <a:pathLst>
                <a:path w="3634" h="3634" extrusionOk="0">
                  <a:moveTo>
                    <a:pt x="1" y="1"/>
                  </a:moveTo>
                  <a:lnTo>
                    <a:pt x="1" y="3633"/>
                  </a:lnTo>
                  <a:lnTo>
                    <a:pt x="3634" y="18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5378571" y="3202428"/>
              <a:ext cx="41463" cy="41447"/>
            </a:xfrm>
            <a:custGeom>
              <a:avLst/>
              <a:gdLst/>
              <a:ahLst/>
              <a:cxnLst/>
              <a:rect l="l" t="t" r="r" b="b"/>
              <a:pathLst>
                <a:path w="2628" h="2627" extrusionOk="0">
                  <a:moveTo>
                    <a:pt x="1" y="0"/>
                  </a:moveTo>
                  <a:lnTo>
                    <a:pt x="1" y="2627"/>
                  </a:lnTo>
                  <a:lnTo>
                    <a:pt x="2628" y="13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5421975" y="3202428"/>
              <a:ext cx="5333" cy="41447"/>
            </a:xfrm>
            <a:custGeom>
              <a:avLst/>
              <a:gdLst/>
              <a:ahLst/>
              <a:cxnLst/>
              <a:rect l="l" t="t" r="r" b="b"/>
              <a:pathLst>
                <a:path w="338" h="2627" extrusionOk="0">
                  <a:moveTo>
                    <a:pt x="0" y="0"/>
                  </a:moveTo>
                  <a:lnTo>
                    <a:pt x="0" y="2627"/>
                  </a:lnTo>
                  <a:lnTo>
                    <a:pt x="337" y="2627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5500278" y="3191068"/>
              <a:ext cx="43435" cy="64167"/>
            </a:xfrm>
            <a:custGeom>
              <a:avLst/>
              <a:gdLst/>
              <a:ahLst/>
              <a:cxnLst/>
              <a:rect l="l" t="t" r="r" b="b"/>
              <a:pathLst>
                <a:path w="2753" h="4067" extrusionOk="0">
                  <a:moveTo>
                    <a:pt x="2752" y="1"/>
                  </a:moveTo>
                  <a:lnTo>
                    <a:pt x="1" y="2032"/>
                  </a:lnTo>
                  <a:lnTo>
                    <a:pt x="2752" y="4066"/>
                  </a:lnTo>
                  <a:lnTo>
                    <a:pt x="27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5500278" y="3207240"/>
              <a:ext cx="21883" cy="31760"/>
            </a:xfrm>
            <a:custGeom>
              <a:avLst/>
              <a:gdLst/>
              <a:ahLst/>
              <a:cxnLst/>
              <a:rect l="l" t="t" r="r" b="b"/>
              <a:pathLst>
                <a:path w="1387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1386" y="2013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5550151" y="3192599"/>
              <a:ext cx="24739" cy="61059"/>
            </a:xfrm>
            <a:custGeom>
              <a:avLst/>
              <a:gdLst/>
              <a:ahLst/>
              <a:cxnLst/>
              <a:rect l="l" t="t" r="r" b="b"/>
              <a:pathLst>
                <a:path w="1568" h="3870" extrusionOk="0">
                  <a:moveTo>
                    <a:pt x="1" y="0"/>
                  </a:moveTo>
                  <a:lnTo>
                    <a:pt x="1" y="426"/>
                  </a:lnTo>
                  <a:cubicBezTo>
                    <a:pt x="666" y="604"/>
                    <a:pt x="1161" y="1212"/>
                    <a:pt x="1161" y="1935"/>
                  </a:cubicBezTo>
                  <a:cubicBezTo>
                    <a:pt x="1161" y="2658"/>
                    <a:pt x="666" y="3266"/>
                    <a:pt x="1" y="3448"/>
                  </a:cubicBezTo>
                  <a:lnTo>
                    <a:pt x="1" y="3869"/>
                  </a:lnTo>
                  <a:cubicBezTo>
                    <a:pt x="895" y="3680"/>
                    <a:pt x="1568" y="2887"/>
                    <a:pt x="1568" y="1935"/>
                  </a:cubicBezTo>
                  <a:cubicBezTo>
                    <a:pt x="1568" y="983"/>
                    <a:pt x="895" y="19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5550151" y="3207855"/>
              <a:ext cx="12417" cy="30529"/>
            </a:xfrm>
            <a:custGeom>
              <a:avLst/>
              <a:gdLst/>
              <a:ahLst/>
              <a:cxnLst/>
              <a:rect l="l" t="t" r="r" b="b"/>
              <a:pathLst>
                <a:path w="787" h="1935" extrusionOk="0">
                  <a:moveTo>
                    <a:pt x="1" y="1"/>
                  </a:moveTo>
                  <a:lnTo>
                    <a:pt x="1" y="1935"/>
                  </a:lnTo>
                  <a:cubicBezTo>
                    <a:pt x="450" y="1842"/>
                    <a:pt x="786" y="1444"/>
                    <a:pt x="786" y="968"/>
                  </a:cubicBezTo>
                  <a:cubicBezTo>
                    <a:pt x="786" y="492"/>
                    <a:pt x="450" y="9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5590021" y="3215965"/>
              <a:ext cx="179343" cy="14310"/>
            </a:xfrm>
            <a:custGeom>
              <a:avLst/>
              <a:gdLst/>
              <a:ahLst/>
              <a:cxnLst/>
              <a:rect l="l" t="t" r="r" b="b"/>
              <a:pathLst>
                <a:path w="11367" h="907" extrusionOk="0">
                  <a:moveTo>
                    <a:pt x="0" y="1"/>
                  </a:moveTo>
                  <a:lnTo>
                    <a:pt x="0" y="906"/>
                  </a:lnTo>
                  <a:lnTo>
                    <a:pt x="11367" y="906"/>
                  </a:lnTo>
                  <a:lnTo>
                    <a:pt x="11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5749153" y="3202917"/>
              <a:ext cx="40422" cy="40422"/>
            </a:xfrm>
            <a:custGeom>
              <a:avLst/>
              <a:gdLst/>
              <a:ahLst/>
              <a:cxnLst/>
              <a:rect l="l" t="t" r="r" b="b"/>
              <a:pathLst>
                <a:path w="2562" h="2562" extrusionOk="0">
                  <a:moveTo>
                    <a:pt x="1281" y="1"/>
                  </a:moveTo>
                  <a:cubicBezTo>
                    <a:pt x="573" y="1"/>
                    <a:pt x="1" y="576"/>
                    <a:pt x="1" y="1281"/>
                  </a:cubicBezTo>
                  <a:cubicBezTo>
                    <a:pt x="1" y="1989"/>
                    <a:pt x="573" y="2562"/>
                    <a:pt x="1281" y="2562"/>
                  </a:cubicBezTo>
                  <a:cubicBezTo>
                    <a:pt x="1989" y="2562"/>
                    <a:pt x="2561" y="1989"/>
                    <a:pt x="2561" y="1281"/>
                  </a:cubicBezTo>
                  <a:cubicBezTo>
                    <a:pt x="2561" y="576"/>
                    <a:pt x="1989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5864518" y="3205110"/>
              <a:ext cx="24676" cy="37550"/>
            </a:xfrm>
            <a:custGeom>
              <a:avLst/>
              <a:gdLst/>
              <a:ahLst/>
              <a:cxnLst/>
              <a:rect l="l" t="t" r="r" b="b"/>
              <a:pathLst>
                <a:path w="1564" h="2380" extrusionOk="0">
                  <a:moveTo>
                    <a:pt x="786" y="241"/>
                  </a:moveTo>
                  <a:cubicBezTo>
                    <a:pt x="1107" y="241"/>
                    <a:pt x="1250" y="616"/>
                    <a:pt x="1250" y="1180"/>
                  </a:cubicBezTo>
                  <a:cubicBezTo>
                    <a:pt x="1250" y="1769"/>
                    <a:pt x="1099" y="2140"/>
                    <a:pt x="782" y="2140"/>
                  </a:cubicBezTo>
                  <a:cubicBezTo>
                    <a:pt x="496" y="2140"/>
                    <a:pt x="314" y="1799"/>
                    <a:pt x="314" y="1200"/>
                  </a:cubicBezTo>
                  <a:cubicBezTo>
                    <a:pt x="314" y="573"/>
                    <a:pt x="511" y="241"/>
                    <a:pt x="786" y="241"/>
                  </a:cubicBezTo>
                  <a:close/>
                  <a:moveTo>
                    <a:pt x="801" y="1"/>
                  </a:moveTo>
                  <a:cubicBezTo>
                    <a:pt x="333" y="1"/>
                    <a:pt x="1" y="426"/>
                    <a:pt x="1" y="1196"/>
                  </a:cubicBezTo>
                  <a:cubicBezTo>
                    <a:pt x="8" y="1958"/>
                    <a:pt x="314" y="2380"/>
                    <a:pt x="763" y="2380"/>
                  </a:cubicBezTo>
                  <a:cubicBezTo>
                    <a:pt x="1274" y="2380"/>
                    <a:pt x="1563" y="1946"/>
                    <a:pt x="1563" y="1165"/>
                  </a:cubicBezTo>
                  <a:cubicBezTo>
                    <a:pt x="1563" y="434"/>
                    <a:pt x="1285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5894053" y="3215965"/>
              <a:ext cx="6690" cy="26696"/>
            </a:xfrm>
            <a:custGeom>
              <a:avLst/>
              <a:gdLst/>
              <a:ahLst/>
              <a:cxnLst/>
              <a:rect l="l" t="t" r="r" b="b"/>
              <a:pathLst>
                <a:path w="424" h="1692" extrusionOk="0">
                  <a:moveTo>
                    <a:pt x="214" y="1"/>
                  </a:moveTo>
                  <a:cubicBezTo>
                    <a:pt x="90" y="1"/>
                    <a:pt x="1" y="94"/>
                    <a:pt x="1" y="222"/>
                  </a:cubicBezTo>
                  <a:cubicBezTo>
                    <a:pt x="1" y="345"/>
                    <a:pt x="86" y="442"/>
                    <a:pt x="209" y="442"/>
                  </a:cubicBezTo>
                  <a:cubicBezTo>
                    <a:pt x="341" y="442"/>
                    <a:pt x="423" y="345"/>
                    <a:pt x="423" y="222"/>
                  </a:cubicBezTo>
                  <a:cubicBezTo>
                    <a:pt x="418" y="94"/>
                    <a:pt x="338" y="1"/>
                    <a:pt x="214" y="1"/>
                  </a:cubicBezTo>
                  <a:close/>
                  <a:moveTo>
                    <a:pt x="214" y="1251"/>
                  </a:moveTo>
                  <a:cubicBezTo>
                    <a:pt x="90" y="1251"/>
                    <a:pt x="1" y="1340"/>
                    <a:pt x="1" y="1472"/>
                  </a:cubicBezTo>
                  <a:cubicBezTo>
                    <a:pt x="1" y="1595"/>
                    <a:pt x="86" y="1692"/>
                    <a:pt x="209" y="1692"/>
                  </a:cubicBezTo>
                  <a:cubicBezTo>
                    <a:pt x="341" y="1692"/>
                    <a:pt x="423" y="1595"/>
                    <a:pt x="423" y="1472"/>
                  </a:cubicBezTo>
                  <a:cubicBezTo>
                    <a:pt x="418" y="1340"/>
                    <a:pt x="338" y="1251"/>
                    <a:pt x="214" y="1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5905034" y="3205725"/>
              <a:ext cx="22609" cy="36935"/>
            </a:xfrm>
            <a:custGeom>
              <a:avLst/>
              <a:gdLst/>
              <a:ahLst/>
              <a:cxnLst/>
              <a:rect l="l" t="t" r="r" b="b"/>
              <a:pathLst>
                <a:path w="1433" h="2341" extrusionOk="0">
                  <a:moveTo>
                    <a:pt x="288" y="0"/>
                  </a:moveTo>
                  <a:lnTo>
                    <a:pt x="136" y="1107"/>
                  </a:lnTo>
                  <a:cubicBezTo>
                    <a:pt x="222" y="1095"/>
                    <a:pt x="326" y="1080"/>
                    <a:pt x="458" y="1080"/>
                  </a:cubicBezTo>
                  <a:cubicBezTo>
                    <a:pt x="915" y="1080"/>
                    <a:pt x="1115" y="1293"/>
                    <a:pt x="1120" y="1591"/>
                  </a:cubicBezTo>
                  <a:cubicBezTo>
                    <a:pt x="1120" y="1900"/>
                    <a:pt x="868" y="2089"/>
                    <a:pt x="574" y="2089"/>
                  </a:cubicBezTo>
                  <a:cubicBezTo>
                    <a:pt x="365" y="2089"/>
                    <a:pt x="175" y="2020"/>
                    <a:pt x="83" y="1962"/>
                  </a:cubicBezTo>
                  <a:lnTo>
                    <a:pt x="1" y="2198"/>
                  </a:lnTo>
                  <a:cubicBezTo>
                    <a:pt x="113" y="2271"/>
                    <a:pt x="326" y="2341"/>
                    <a:pt x="578" y="2341"/>
                  </a:cubicBezTo>
                  <a:cubicBezTo>
                    <a:pt x="1077" y="2341"/>
                    <a:pt x="1433" y="2005"/>
                    <a:pt x="1433" y="1555"/>
                  </a:cubicBezTo>
                  <a:cubicBezTo>
                    <a:pt x="1433" y="1266"/>
                    <a:pt x="1286" y="1068"/>
                    <a:pt x="1104" y="964"/>
                  </a:cubicBezTo>
                  <a:cubicBezTo>
                    <a:pt x="961" y="878"/>
                    <a:pt x="786" y="839"/>
                    <a:pt x="609" y="839"/>
                  </a:cubicBezTo>
                  <a:cubicBezTo>
                    <a:pt x="524" y="839"/>
                    <a:pt x="474" y="848"/>
                    <a:pt x="419" y="855"/>
                  </a:cubicBezTo>
                  <a:lnTo>
                    <a:pt x="508" y="264"/>
                  </a:lnTo>
                  <a:lnTo>
                    <a:pt x="1386" y="264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5933371" y="3205110"/>
              <a:ext cx="24676" cy="37550"/>
            </a:xfrm>
            <a:custGeom>
              <a:avLst/>
              <a:gdLst/>
              <a:ahLst/>
              <a:cxnLst/>
              <a:rect l="l" t="t" r="r" b="b"/>
              <a:pathLst>
                <a:path w="1564" h="2380" extrusionOk="0">
                  <a:moveTo>
                    <a:pt x="782" y="241"/>
                  </a:moveTo>
                  <a:cubicBezTo>
                    <a:pt x="1107" y="241"/>
                    <a:pt x="1250" y="616"/>
                    <a:pt x="1250" y="1180"/>
                  </a:cubicBezTo>
                  <a:cubicBezTo>
                    <a:pt x="1250" y="1769"/>
                    <a:pt x="1099" y="2140"/>
                    <a:pt x="778" y="2140"/>
                  </a:cubicBezTo>
                  <a:cubicBezTo>
                    <a:pt x="496" y="2140"/>
                    <a:pt x="314" y="1799"/>
                    <a:pt x="314" y="1200"/>
                  </a:cubicBezTo>
                  <a:cubicBezTo>
                    <a:pt x="314" y="573"/>
                    <a:pt x="511" y="241"/>
                    <a:pt x="782" y="241"/>
                  </a:cubicBezTo>
                  <a:close/>
                  <a:moveTo>
                    <a:pt x="801" y="1"/>
                  </a:moveTo>
                  <a:cubicBezTo>
                    <a:pt x="333" y="1"/>
                    <a:pt x="1" y="426"/>
                    <a:pt x="1" y="1196"/>
                  </a:cubicBezTo>
                  <a:cubicBezTo>
                    <a:pt x="8" y="1958"/>
                    <a:pt x="314" y="2380"/>
                    <a:pt x="763" y="2380"/>
                  </a:cubicBezTo>
                  <a:cubicBezTo>
                    <a:pt x="1274" y="2380"/>
                    <a:pt x="1563" y="1946"/>
                    <a:pt x="1563" y="1165"/>
                  </a:cubicBezTo>
                  <a:cubicBezTo>
                    <a:pt x="1563" y="434"/>
                    <a:pt x="1285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5971773" y="3203769"/>
              <a:ext cx="19422" cy="40548"/>
            </a:xfrm>
            <a:custGeom>
              <a:avLst/>
              <a:gdLst/>
              <a:ahLst/>
              <a:cxnLst/>
              <a:rect l="l" t="t" r="r" b="b"/>
              <a:pathLst>
                <a:path w="1231" h="2570" extrusionOk="0">
                  <a:moveTo>
                    <a:pt x="990" y="1"/>
                  </a:moveTo>
                  <a:lnTo>
                    <a:pt x="0" y="2570"/>
                  </a:lnTo>
                  <a:lnTo>
                    <a:pt x="240" y="2570"/>
                  </a:lnTo>
                  <a:lnTo>
                    <a:pt x="12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6005332" y="3205110"/>
              <a:ext cx="23224" cy="36935"/>
            </a:xfrm>
            <a:custGeom>
              <a:avLst/>
              <a:gdLst/>
              <a:ahLst/>
              <a:cxnLst/>
              <a:rect l="l" t="t" r="r" b="b"/>
              <a:pathLst>
                <a:path w="1472" h="2341" extrusionOk="0">
                  <a:moveTo>
                    <a:pt x="709" y="1"/>
                  </a:moveTo>
                  <a:cubicBezTo>
                    <a:pt x="445" y="1"/>
                    <a:pt x="218" y="101"/>
                    <a:pt x="59" y="237"/>
                  </a:cubicBezTo>
                  <a:lnTo>
                    <a:pt x="156" y="453"/>
                  </a:lnTo>
                  <a:cubicBezTo>
                    <a:pt x="264" y="364"/>
                    <a:pt x="438" y="260"/>
                    <a:pt x="647" y="260"/>
                  </a:cubicBezTo>
                  <a:cubicBezTo>
                    <a:pt x="988" y="260"/>
                    <a:pt x="1104" y="476"/>
                    <a:pt x="1104" y="708"/>
                  </a:cubicBezTo>
                  <a:cubicBezTo>
                    <a:pt x="1100" y="1057"/>
                    <a:pt x="833" y="1355"/>
                    <a:pt x="245" y="1912"/>
                  </a:cubicBezTo>
                  <a:lnTo>
                    <a:pt x="1" y="2151"/>
                  </a:lnTo>
                  <a:lnTo>
                    <a:pt x="1" y="2341"/>
                  </a:lnTo>
                  <a:lnTo>
                    <a:pt x="1471" y="2341"/>
                  </a:lnTo>
                  <a:lnTo>
                    <a:pt x="1471" y="2082"/>
                  </a:lnTo>
                  <a:lnTo>
                    <a:pt x="438" y="2082"/>
                  </a:lnTo>
                  <a:lnTo>
                    <a:pt x="438" y="2074"/>
                  </a:lnTo>
                  <a:lnTo>
                    <a:pt x="620" y="1904"/>
                  </a:lnTo>
                  <a:cubicBezTo>
                    <a:pt x="1107" y="1440"/>
                    <a:pt x="1413" y="1096"/>
                    <a:pt x="1413" y="669"/>
                  </a:cubicBezTo>
                  <a:cubicBezTo>
                    <a:pt x="1413" y="341"/>
                    <a:pt x="1204" y="1"/>
                    <a:pt x="7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6034394" y="3215965"/>
              <a:ext cx="6674" cy="26696"/>
            </a:xfrm>
            <a:custGeom>
              <a:avLst/>
              <a:gdLst/>
              <a:ahLst/>
              <a:cxnLst/>
              <a:rect l="l" t="t" r="r" b="b"/>
              <a:pathLst>
                <a:path w="423" h="1692" extrusionOk="0">
                  <a:moveTo>
                    <a:pt x="213" y="1"/>
                  </a:moveTo>
                  <a:cubicBezTo>
                    <a:pt x="89" y="1"/>
                    <a:pt x="1" y="94"/>
                    <a:pt x="1" y="222"/>
                  </a:cubicBezTo>
                  <a:cubicBezTo>
                    <a:pt x="1" y="345"/>
                    <a:pt x="85" y="442"/>
                    <a:pt x="210" y="442"/>
                  </a:cubicBezTo>
                  <a:cubicBezTo>
                    <a:pt x="341" y="442"/>
                    <a:pt x="422" y="345"/>
                    <a:pt x="422" y="222"/>
                  </a:cubicBezTo>
                  <a:cubicBezTo>
                    <a:pt x="419" y="94"/>
                    <a:pt x="337" y="1"/>
                    <a:pt x="213" y="1"/>
                  </a:cubicBezTo>
                  <a:close/>
                  <a:moveTo>
                    <a:pt x="213" y="1251"/>
                  </a:moveTo>
                  <a:cubicBezTo>
                    <a:pt x="89" y="1251"/>
                    <a:pt x="1" y="1340"/>
                    <a:pt x="1" y="1472"/>
                  </a:cubicBezTo>
                  <a:cubicBezTo>
                    <a:pt x="1" y="1595"/>
                    <a:pt x="85" y="1692"/>
                    <a:pt x="210" y="1692"/>
                  </a:cubicBezTo>
                  <a:cubicBezTo>
                    <a:pt x="341" y="1692"/>
                    <a:pt x="422" y="1595"/>
                    <a:pt x="422" y="1472"/>
                  </a:cubicBezTo>
                  <a:cubicBezTo>
                    <a:pt x="419" y="1340"/>
                    <a:pt x="337" y="1251"/>
                    <a:pt x="213" y="1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6045391" y="3205725"/>
              <a:ext cx="22578" cy="36935"/>
            </a:xfrm>
            <a:custGeom>
              <a:avLst/>
              <a:gdLst/>
              <a:ahLst/>
              <a:cxnLst/>
              <a:rect l="l" t="t" r="r" b="b"/>
              <a:pathLst>
                <a:path w="1431" h="2341" extrusionOk="0">
                  <a:moveTo>
                    <a:pt x="282" y="0"/>
                  </a:moveTo>
                  <a:lnTo>
                    <a:pt x="135" y="1107"/>
                  </a:lnTo>
                  <a:cubicBezTo>
                    <a:pt x="220" y="1095"/>
                    <a:pt x="320" y="1080"/>
                    <a:pt x="452" y="1080"/>
                  </a:cubicBezTo>
                  <a:cubicBezTo>
                    <a:pt x="913" y="1080"/>
                    <a:pt x="1110" y="1293"/>
                    <a:pt x="1114" y="1591"/>
                  </a:cubicBezTo>
                  <a:cubicBezTo>
                    <a:pt x="1114" y="1900"/>
                    <a:pt x="863" y="2089"/>
                    <a:pt x="568" y="2089"/>
                  </a:cubicBezTo>
                  <a:cubicBezTo>
                    <a:pt x="359" y="2089"/>
                    <a:pt x="174" y="2020"/>
                    <a:pt x="77" y="1962"/>
                  </a:cubicBezTo>
                  <a:lnTo>
                    <a:pt x="0" y="2198"/>
                  </a:lnTo>
                  <a:cubicBezTo>
                    <a:pt x="108" y="2271"/>
                    <a:pt x="320" y="2341"/>
                    <a:pt x="572" y="2341"/>
                  </a:cubicBezTo>
                  <a:cubicBezTo>
                    <a:pt x="1072" y="2341"/>
                    <a:pt x="1431" y="2005"/>
                    <a:pt x="1431" y="1555"/>
                  </a:cubicBezTo>
                  <a:cubicBezTo>
                    <a:pt x="1431" y="1266"/>
                    <a:pt x="1281" y="1068"/>
                    <a:pt x="1099" y="964"/>
                  </a:cubicBezTo>
                  <a:cubicBezTo>
                    <a:pt x="959" y="878"/>
                    <a:pt x="781" y="839"/>
                    <a:pt x="604" y="839"/>
                  </a:cubicBezTo>
                  <a:cubicBezTo>
                    <a:pt x="518" y="839"/>
                    <a:pt x="472" y="848"/>
                    <a:pt x="418" y="855"/>
                  </a:cubicBezTo>
                  <a:lnTo>
                    <a:pt x="506" y="264"/>
                  </a:lnTo>
                  <a:lnTo>
                    <a:pt x="1385" y="264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6073696" y="3205110"/>
              <a:ext cx="24613" cy="37550"/>
            </a:xfrm>
            <a:custGeom>
              <a:avLst/>
              <a:gdLst/>
              <a:ahLst/>
              <a:cxnLst/>
              <a:rect l="l" t="t" r="r" b="b"/>
              <a:pathLst>
                <a:path w="1560" h="2380" extrusionOk="0">
                  <a:moveTo>
                    <a:pt x="783" y="241"/>
                  </a:moveTo>
                  <a:cubicBezTo>
                    <a:pt x="1103" y="241"/>
                    <a:pt x="1251" y="616"/>
                    <a:pt x="1251" y="1180"/>
                  </a:cubicBezTo>
                  <a:cubicBezTo>
                    <a:pt x="1251" y="1769"/>
                    <a:pt x="1096" y="2140"/>
                    <a:pt x="778" y="2140"/>
                  </a:cubicBezTo>
                  <a:cubicBezTo>
                    <a:pt x="496" y="2140"/>
                    <a:pt x="310" y="1799"/>
                    <a:pt x="310" y="1200"/>
                  </a:cubicBezTo>
                  <a:cubicBezTo>
                    <a:pt x="310" y="573"/>
                    <a:pt x="508" y="241"/>
                    <a:pt x="783" y="241"/>
                  </a:cubicBezTo>
                  <a:close/>
                  <a:moveTo>
                    <a:pt x="798" y="1"/>
                  </a:moveTo>
                  <a:cubicBezTo>
                    <a:pt x="333" y="1"/>
                    <a:pt x="1" y="426"/>
                    <a:pt x="1" y="1196"/>
                  </a:cubicBezTo>
                  <a:cubicBezTo>
                    <a:pt x="8" y="1958"/>
                    <a:pt x="310" y="2380"/>
                    <a:pt x="760" y="2380"/>
                  </a:cubicBezTo>
                  <a:cubicBezTo>
                    <a:pt x="1270" y="2380"/>
                    <a:pt x="1560" y="1946"/>
                    <a:pt x="1560" y="1165"/>
                  </a:cubicBezTo>
                  <a:cubicBezTo>
                    <a:pt x="1560" y="434"/>
                    <a:pt x="1285" y="1"/>
                    <a:pt x="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7753605" y="3191857"/>
              <a:ext cx="80765" cy="62526"/>
            </a:xfrm>
            <a:custGeom>
              <a:avLst/>
              <a:gdLst/>
              <a:ahLst/>
              <a:cxnLst/>
              <a:rect l="l" t="t" r="r" b="b"/>
              <a:pathLst>
                <a:path w="5119" h="3963" extrusionOk="0">
                  <a:moveTo>
                    <a:pt x="1323" y="1761"/>
                  </a:moveTo>
                  <a:lnTo>
                    <a:pt x="1323" y="2202"/>
                  </a:lnTo>
                  <a:lnTo>
                    <a:pt x="495" y="2202"/>
                  </a:lnTo>
                  <a:lnTo>
                    <a:pt x="495" y="1761"/>
                  </a:lnTo>
                  <a:close/>
                  <a:moveTo>
                    <a:pt x="4515" y="1761"/>
                  </a:moveTo>
                  <a:lnTo>
                    <a:pt x="4515" y="2202"/>
                  </a:lnTo>
                  <a:lnTo>
                    <a:pt x="1872" y="2202"/>
                  </a:lnTo>
                  <a:lnTo>
                    <a:pt x="1872" y="1761"/>
                  </a:lnTo>
                  <a:close/>
                  <a:moveTo>
                    <a:pt x="3191" y="2698"/>
                  </a:moveTo>
                  <a:lnTo>
                    <a:pt x="3191" y="3139"/>
                  </a:lnTo>
                  <a:lnTo>
                    <a:pt x="549" y="3139"/>
                  </a:lnTo>
                  <a:lnTo>
                    <a:pt x="549" y="2698"/>
                  </a:lnTo>
                  <a:close/>
                  <a:moveTo>
                    <a:pt x="4569" y="2698"/>
                  </a:moveTo>
                  <a:lnTo>
                    <a:pt x="4569" y="3139"/>
                  </a:lnTo>
                  <a:lnTo>
                    <a:pt x="3745" y="3139"/>
                  </a:lnTo>
                  <a:lnTo>
                    <a:pt x="3745" y="2698"/>
                  </a:lnTo>
                  <a:close/>
                  <a:moveTo>
                    <a:pt x="538" y="1"/>
                  </a:moveTo>
                  <a:cubicBezTo>
                    <a:pt x="240" y="1"/>
                    <a:pt x="0" y="241"/>
                    <a:pt x="0" y="539"/>
                  </a:cubicBezTo>
                  <a:lnTo>
                    <a:pt x="0" y="3429"/>
                  </a:lnTo>
                  <a:cubicBezTo>
                    <a:pt x="0" y="3723"/>
                    <a:pt x="240" y="3963"/>
                    <a:pt x="538" y="3963"/>
                  </a:cubicBezTo>
                  <a:lnTo>
                    <a:pt x="4584" y="3963"/>
                  </a:lnTo>
                  <a:cubicBezTo>
                    <a:pt x="4878" y="3963"/>
                    <a:pt x="5118" y="3723"/>
                    <a:pt x="5118" y="3429"/>
                  </a:cubicBezTo>
                  <a:lnTo>
                    <a:pt x="5118" y="539"/>
                  </a:lnTo>
                  <a:cubicBezTo>
                    <a:pt x="5118" y="241"/>
                    <a:pt x="4878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8158898" y="3195233"/>
              <a:ext cx="88591" cy="55789"/>
            </a:xfrm>
            <a:custGeom>
              <a:avLst/>
              <a:gdLst/>
              <a:ahLst/>
              <a:cxnLst/>
              <a:rect l="l" t="t" r="r" b="b"/>
              <a:pathLst>
                <a:path w="5615" h="3536" extrusionOk="0">
                  <a:moveTo>
                    <a:pt x="5119" y="495"/>
                  </a:moveTo>
                  <a:lnTo>
                    <a:pt x="5119" y="3041"/>
                  </a:lnTo>
                  <a:lnTo>
                    <a:pt x="496" y="3041"/>
                  </a:lnTo>
                  <a:lnTo>
                    <a:pt x="496" y="495"/>
                  </a:lnTo>
                  <a:close/>
                  <a:moveTo>
                    <a:pt x="248" y="0"/>
                  </a:moveTo>
                  <a:cubicBezTo>
                    <a:pt x="109" y="0"/>
                    <a:pt x="0" y="112"/>
                    <a:pt x="0" y="247"/>
                  </a:cubicBezTo>
                  <a:lnTo>
                    <a:pt x="0" y="3288"/>
                  </a:lnTo>
                  <a:cubicBezTo>
                    <a:pt x="0" y="3424"/>
                    <a:pt x="109" y="3536"/>
                    <a:pt x="248" y="3536"/>
                  </a:cubicBezTo>
                  <a:lnTo>
                    <a:pt x="5367" y="3536"/>
                  </a:lnTo>
                  <a:cubicBezTo>
                    <a:pt x="5502" y="3536"/>
                    <a:pt x="5614" y="3424"/>
                    <a:pt x="5614" y="3288"/>
                  </a:cubicBezTo>
                  <a:lnTo>
                    <a:pt x="5614" y="247"/>
                  </a:lnTo>
                  <a:cubicBezTo>
                    <a:pt x="5614" y="112"/>
                    <a:pt x="5502" y="0"/>
                    <a:pt x="5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7890317" y="3193214"/>
              <a:ext cx="58203" cy="59828"/>
            </a:xfrm>
            <a:custGeom>
              <a:avLst/>
              <a:gdLst/>
              <a:ahLst/>
              <a:cxnLst/>
              <a:rect l="l" t="t" r="r" b="b"/>
              <a:pathLst>
                <a:path w="3689" h="3792" extrusionOk="0">
                  <a:moveTo>
                    <a:pt x="1847" y="1173"/>
                  </a:moveTo>
                  <a:cubicBezTo>
                    <a:pt x="2245" y="1173"/>
                    <a:pt x="2570" y="1498"/>
                    <a:pt x="2570" y="1896"/>
                  </a:cubicBezTo>
                  <a:cubicBezTo>
                    <a:pt x="2570" y="2298"/>
                    <a:pt x="2245" y="2619"/>
                    <a:pt x="1847" y="2619"/>
                  </a:cubicBezTo>
                  <a:cubicBezTo>
                    <a:pt x="1444" y="2619"/>
                    <a:pt x="1119" y="2298"/>
                    <a:pt x="1119" y="1896"/>
                  </a:cubicBezTo>
                  <a:cubicBezTo>
                    <a:pt x="1119" y="1498"/>
                    <a:pt x="1444" y="1173"/>
                    <a:pt x="1847" y="1173"/>
                  </a:cubicBezTo>
                  <a:close/>
                  <a:moveTo>
                    <a:pt x="1336" y="0"/>
                  </a:moveTo>
                  <a:lnTo>
                    <a:pt x="1258" y="766"/>
                  </a:lnTo>
                  <a:lnTo>
                    <a:pt x="589" y="391"/>
                  </a:lnTo>
                  <a:lnTo>
                    <a:pt x="1" y="1223"/>
                  </a:lnTo>
                  <a:lnTo>
                    <a:pt x="783" y="1896"/>
                  </a:lnTo>
                  <a:lnTo>
                    <a:pt x="1" y="2569"/>
                  </a:lnTo>
                  <a:lnTo>
                    <a:pt x="589" y="3405"/>
                  </a:lnTo>
                  <a:lnTo>
                    <a:pt x="1258" y="3025"/>
                  </a:lnTo>
                  <a:lnTo>
                    <a:pt x="1336" y="3791"/>
                  </a:lnTo>
                  <a:lnTo>
                    <a:pt x="2353" y="3791"/>
                  </a:lnTo>
                  <a:lnTo>
                    <a:pt x="2431" y="3025"/>
                  </a:lnTo>
                  <a:lnTo>
                    <a:pt x="3100" y="3405"/>
                  </a:lnTo>
                  <a:lnTo>
                    <a:pt x="3688" y="2569"/>
                  </a:lnTo>
                  <a:lnTo>
                    <a:pt x="2910" y="1896"/>
                  </a:lnTo>
                  <a:lnTo>
                    <a:pt x="3688" y="1223"/>
                  </a:lnTo>
                  <a:lnTo>
                    <a:pt x="3100" y="391"/>
                  </a:lnTo>
                  <a:lnTo>
                    <a:pt x="2431" y="766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8016979" y="3189238"/>
              <a:ext cx="85972" cy="67764"/>
            </a:xfrm>
            <a:custGeom>
              <a:avLst/>
              <a:gdLst/>
              <a:ahLst/>
              <a:cxnLst/>
              <a:rect l="l" t="t" r="r" b="b"/>
              <a:pathLst>
                <a:path w="5449" h="4295" extrusionOk="0">
                  <a:moveTo>
                    <a:pt x="4747" y="334"/>
                  </a:moveTo>
                  <a:cubicBezTo>
                    <a:pt x="4953" y="334"/>
                    <a:pt x="5119" y="500"/>
                    <a:pt x="5119" y="705"/>
                  </a:cubicBezTo>
                  <a:lnTo>
                    <a:pt x="5119" y="3595"/>
                  </a:lnTo>
                  <a:cubicBezTo>
                    <a:pt x="5119" y="3800"/>
                    <a:pt x="4953" y="3966"/>
                    <a:pt x="4747" y="3966"/>
                  </a:cubicBezTo>
                  <a:lnTo>
                    <a:pt x="701" y="3966"/>
                  </a:lnTo>
                  <a:cubicBezTo>
                    <a:pt x="496" y="3966"/>
                    <a:pt x="330" y="3800"/>
                    <a:pt x="330" y="3595"/>
                  </a:cubicBezTo>
                  <a:lnTo>
                    <a:pt x="330" y="705"/>
                  </a:lnTo>
                  <a:cubicBezTo>
                    <a:pt x="330" y="500"/>
                    <a:pt x="496" y="334"/>
                    <a:pt x="701" y="334"/>
                  </a:cubicBezTo>
                  <a:close/>
                  <a:moveTo>
                    <a:pt x="701" y="0"/>
                  </a:moveTo>
                  <a:cubicBezTo>
                    <a:pt x="314" y="0"/>
                    <a:pt x="1" y="318"/>
                    <a:pt x="1" y="705"/>
                  </a:cubicBezTo>
                  <a:lnTo>
                    <a:pt x="1" y="3595"/>
                  </a:lnTo>
                  <a:cubicBezTo>
                    <a:pt x="1" y="3982"/>
                    <a:pt x="314" y="4295"/>
                    <a:pt x="701" y="4295"/>
                  </a:cubicBezTo>
                  <a:lnTo>
                    <a:pt x="4747" y="4295"/>
                  </a:lnTo>
                  <a:cubicBezTo>
                    <a:pt x="5135" y="4295"/>
                    <a:pt x="5448" y="3982"/>
                    <a:pt x="5448" y="3595"/>
                  </a:cubicBezTo>
                  <a:lnTo>
                    <a:pt x="5448" y="705"/>
                  </a:lnTo>
                  <a:cubicBezTo>
                    <a:pt x="5448" y="318"/>
                    <a:pt x="5135" y="0"/>
                    <a:pt x="47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8063554" y="3223491"/>
              <a:ext cx="26632" cy="20574"/>
            </a:xfrm>
            <a:custGeom>
              <a:avLst/>
              <a:gdLst/>
              <a:ahLst/>
              <a:cxnLst/>
              <a:rect l="l" t="t" r="r" b="b"/>
              <a:pathLst>
                <a:path w="1688" h="1304" extrusionOk="0">
                  <a:moveTo>
                    <a:pt x="179" y="0"/>
                  </a:moveTo>
                  <a:cubicBezTo>
                    <a:pt x="82" y="0"/>
                    <a:pt x="1" y="77"/>
                    <a:pt x="1" y="174"/>
                  </a:cubicBezTo>
                  <a:lnTo>
                    <a:pt x="1" y="1129"/>
                  </a:lnTo>
                  <a:cubicBezTo>
                    <a:pt x="1" y="1227"/>
                    <a:pt x="82" y="1304"/>
                    <a:pt x="179" y="1304"/>
                  </a:cubicBezTo>
                  <a:lnTo>
                    <a:pt x="1513" y="1304"/>
                  </a:lnTo>
                  <a:cubicBezTo>
                    <a:pt x="1610" y="1304"/>
                    <a:pt x="1688" y="1227"/>
                    <a:pt x="1688" y="1129"/>
                  </a:cubicBezTo>
                  <a:lnTo>
                    <a:pt x="1688" y="174"/>
                  </a:lnTo>
                  <a:cubicBezTo>
                    <a:pt x="1688" y="77"/>
                    <a:pt x="1610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8303877" y="3189238"/>
              <a:ext cx="85956" cy="67764"/>
            </a:xfrm>
            <a:custGeom>
              <a:avLst/>
              <a:gdLst/>
              <a:ahLst/>
              <a:cxnLst/>
              <a:rect l="l" t="t" r="r" b="b"/>
              <a:pathLst>
                <a:path w="5448" h="4295" extrusionOk="0">
                  <a:moveTo>
                    <a:pt x="700" y="0"/>
                  </a:moveTo>
                  <a:cubicBezTo>
                    <a:pt x="314" y="0"/>
                    <a:pt x="0" y="318"/>
                    <a:pt x="0" y="705"/>
                  </a:cubicBezTo>
                  <a:lnTo>
                    <a:pt x="329" y="705"/>
                  </a:lnTo>
                  <a:cubicBezTo>
                    <a:pt x="329" y="500"/>
                    <a:pt x="496" y="334"/>
                    <a:pt x="700" y="334"/>
                  </a:cubicBezTo>
                  <a:lnTo>
                    <a:pt x="4748" y="334"/>
                  </a:lnTo>
                  <a:cubicBezTo>
                    <a:pt x="4953" y="334"/>
                    <a:pt x="5119" y="500"/>
                    <a:pt x="5119" y="705"/>
                  </a:cubicBezTo>
                  <a:lnTo>
                    <a:pt x="5119" y="3595"/>
                  </a:lnTo>
                  <a:cubicBezTo>
                    <a:pt x="5119" y="3800"/>
                    <a:pt x="4953" y="3966"/>
                    <a:pt x="4748" y="3966"/>
                  </a:cubicBezTo>
                  <a:lnTo>
                    <a:pt x="3769" y="3966"/>
                  </a:lnTo>
                  <a:lnTo>
                    <a:pt x="3769" y="4295"/>
                  </a:lnTo>
                  <a:lnTo>
                    <a:pt x="4748" y="4295"/>
                  </a:lnTo>
                  <a:cubicBezTo>
                    <a:pt x="5134" y="4295"/>
                    <a:pt x="5448" y="3982"/>
                    <a:pt x="5448" y="3595"/>
                  </a:cubicBezTo>
                  <a:lnTo>
                    <a:pt x="5448" y="705"/>
                  </a:lnTo>
                  <a:cubicBezTo>
                    <a:pt x="5448" y="318"/>
                    <a:pt x="5134" y="0"/>
                    <a:pt x="4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8303451" y="3205773"/>
              <a:ext cx="50378" cy="50378"/>
            </a:xfrm>
            <a:custGeom>
              <a:avLst/>
              <a:gdLst/>
              <a:ahLst/>
              <a:cxnLst/>
              <a:rect l="l" t="t" r="r" b="b"/>
              <a:pathLst>
                <a:path w="3193" h="3193" extrusionOk="0">
                  <a:moveTo>
                    <a:pt x="0" y="1"/>
                  </a:moveTo>
                  <a:lnTo>
                    <a:pt x="0" y="477"/>
                  </a:lnTo>
                  <a:cubicBezTo>
                    <a:pt x="1498" y="477"/>
                    <a:pt x="2716" y="1695"/>
                    <a:pt x="2716" y="3193"/>
                  </a:cubicBezTo>
                  <a:lnTo>
                    <a:pt x="3192" y="3193"/>
                  </a:lnTo>
                  <a:cubicBezTo>
                    <a:pt x="3192" y="1433"/>
                    <a:pt x="176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8303451" y="3222876"/>
              <a:ext cx="33275" cy="33275"/>
            </a:xfrm>
            <a:custGeom>
              <a:avLst/>
              <a:gdLst/>
              <a:ahLst/>
              <a:cxnLst/>
              <a:rect l="l" t="t" r="r" b="b"/>
              <a:pathLst>
                <a:path w="2109" h="2109" extrusionOk="0">
                  <a:moveTo>
                    <a:pt x="0" y="0"/>
                  </a:moveTo>
                  <a:lnTo>
                    <a:pt x="0" y="477"/>
                  </a:lnTo>
                  <a:cubicBezTo>
                    <a:pt x="902" y="477"/>
                    <a:pt x="1632" y="1207"/>
                    <a:pt x="1632" y="2109"/>
                  </a:cubicBezTo>
                  <a:lnTo>
                    <a:pt x="2109" y="2109"/>
                  </a:lnTo>
                  <a:cubicBezTo>
                    <a:pt x="2109" y="945"/>
                    <a:pt x="1164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8303451" y="3241793"/>
              <a:ext cx="14358" cy="14358"/>
            </a:xfrm>
            <a:custGeom>
              <a:avLst/>
              <a:gdLst/>
              <a:ahLst/>
              <a:cxnLst/>
              <a:rect l="l" t="t" r="r" b="b"/>
              <a:pathLst>
                <a:path w="910" h="910" extrusionOk="0">
                  <a:moveTo>
                    <a:pt x="0" y="1"/>
                  </a:moveTo>
                  <a:lnTo>
                    <a:pt x="0" y="910"/>
                  </a:lnTo>
                  <a:lnTo>
                    <a:pt x="909" y="910"/>
                  </a:lnTo>
                  <a:cubicBezTo>
                    <a:pt x="909" y="407"/>
                    <a:pt x="503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8445796" y="3187960"/>
              <a:ext cx="30892" cy="30892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248" y="1"/>
                  </a:moveTo>
                  <a:cubicBezTo>
                    <a:pt x="113" y="1"/>
                    <a:pt x="1" y="113"/>
                    <a:pt x="1" y="248"/>
                  </a:cubicBezTo>
                  <a:lnTo>
                    <a:pt x="1" y="1710"/>
                  </a:lnTo>
                  <a:cubicBezTo>
                    <a:pt x="1" y="1849"/>
                    <a:pt x="113" y="1958"/>
                    <a:pt x="248" y="1958"/>
                  </a:cubicBezTo>
                  <a:cubicBezTo>
                    <a:pt x="383" y="1958"/>
                    <a:pt x="495" y="1849"/>
                    <a:pt x="495" y="1710"/>
                  </a:cubicBezTo>
                  <a:lnTo>
                    <a:pt x="495" y="496"/>
                  </a:lnTo>
                  <a:lnTo>
                    <a:pt x="1710" y="496"/>
                  </a:lnTo>
                  <a:cubicBezTo>
                    <a:pt x="1845" y="496"/>
                    <a:pt x="1958" y="383"/>
                    <a:pt x="1958" y="248"/>
                  </a:cubicBezTo>
                  <a:cubicBezTo>
                    <a:pt x="1958" y="113"/>
                    <a:pt x="1845" y="1"/>
                    <a:pt x="1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8482589" y="3187960"/>
              <a:ext cx="30971" cy="30892"/>
            </a:xfrm>
            <a:custGeom>
              <a:avLst/>
              <a:gdLst/>
              <a:ahLst/>
              <a:cxnLst/>
              <a:rect l="l" t="t" r="r" b="b"/>
              <a:pathLst>
                <a:path w="1963" h="1958" extrusionOk="0">
                  <a:moveTo>
                    <a:pt x="24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83"/>
                    <a:pt x="113" y="496"/>
                    <a:pt x="249" y="496"/>
                  </a:cubicBezTo>
                  <a:lnTo>
                    <a:pt x="1467" y="496"/>
                  </a:lnTo>
                  <a:lnTo>
                    <a:pt x="1467" y="1710"/>
                  </a:lnTo>
                  <a:cubicBezTo>
                    <a:pt x="1467" y="1849"/>
                    <a:pt x="1576" y="1958"/>
                    <a:pt x="1715" y="1958"/>
                  </a:cubicBezTo>
                  <a:cubicBezTo>
                    <a:pt x="1851" y="1958"/>
                    <a:pt x="1963" y="1849"/>
                    <a:pt x="1963" y="1710"/>
                  </a:cubicBezTo>
                  <a:lnTo>
                    <a:pt x="1963" y="248"/>
                  </a:lnTo>
                  <a:cubicBezTo>
                    <a:pt x="1963" y="113"/>
                    <a:pt x="1851" y="1"/>
                    <a:pt x="1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8482589" y="3227388"/>
              <a:ext cx="30971" cy="30908"/>
            </a:xfrm>
            <a:custGeom>
              <a:avLst/>
              <a:gdLst/>
              <a:ahLst/>
              <a:cxnLst/>
              <a:rect l="l" t="t" r="r" b="b"/>
              <a:pathLst>
                <a:path w="1963" h="1959" extrusionOk="0">
                  <a:moveTo>
                    <a:pt x="1715" y="0"/>
                  </a:moveTo>
                  <a:cubicBezTo>
                    <a:pt x="1576" y="0"/>
                    <a:pt x="1467" y="113"/>
                    <a:pt x="1467" y="248"/>
                  </a:cubicBezTo>
                  <a:lnTo>
                    <a:pt x="1467" y="1463"/>
                  </a:lnTo>
                  <a:lnTo>
                    <a:pt x="249" y="1463"/>
                  </a:lnTo>
                  <a:cubicBezTo>
                    <a:pt x="113" y="1463"/>
                    <a:pt x="1" y="1575"/>
                    <a:pt x="1" y="1711"/>
                  </a:cubicBezTo>
                  <a:cubicBezTo>
                    <a:pt x="1" y="1850"/>
                    <a:pt x="113" y="1959"/>
                    <a:pt x="249" y="1959"/>
                  </a:cubicBezTo>
                  <a:lnTo>
                    <a:pt x="1715" y="1959"/>
                  </a:lnTo>
                  <a:cubicBezTo>
                    <a:pt x="1851" y="1959"/>
                    <a:pt x="1963" y="1850"/>
                    <a:pt x="1963" y="1711"/>
                  </a:cubicBezTo>
                  <a:lnTo>
                    <a:pt x="1963" y="248"/>
                  </a:lnTo>
                  <a:cubicBezTo>
                    <a:pt x="1963" y="113"/>
                    <a:pt x="1851" y="0"/>
                    <a:pt x="1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8445796" y="3227388"/>
              <a:ext cx="30892" cy="30908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248" y="0"/>
                  </a:moveTo>
                  <a:cubicBezTo>
                    <a:pt x="113" y="0"/>
                    <a:pt x="1" y="113"/>
                    <a:pt x="1" y="248"/>
                  </a:cubicBezTo>
                  <a:lnTo>
                    <a:pt x="1" y="1711"/>
                  </a:lnTo>
                  <a:cubicBezTo>
                    <a:pt x="1" y="1850"/>
                    <a:pt x="113" y="1959"/>
                    <a:pt x="248" y="1959"/>
                  </a:cubicBezTo>
                  <a:lnTo>
                    <a:pt x="1710" y="1959"/>
                  </a:lnTo>
                  <a:cubicBezTo>
                    <a:pt x="1845" y="1959"/>
                    <a:pt x="1958" y="1850"/>
                    <a:pt x="1958" y="1711"/>
                  </a:cubicBezTo>
                  <a:cubicBezTo>
                    <a:pt x="1958" y="1575"/>
                    <a:pt x="1845" y="1463"/>
                    <a:pt x="1710" y="1463"/>
                  </a:cubicBezTo>
                  <a:lnTo>
                    <a:pt x="495" y="1463"/>
                  </a:lnTo>
                  <a:lnTo>
                    <a:pt x="495" y="248"/>
                  </a:lnTo>
                  <a:cubicBezTo>
                    <a:pt x="495" y="113"/>
                    <a:pt x="383" y="0"/>
                    <a:pt x="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43"/>
          <p:cNvSpPr/>
          <p:nvPr/>
        </p:nvSpPr>
        <p:spPr>
          <a:xfrm rot="8040089">
            <a:off x="852891" y="2448487"/>
            <a:ext cx="1363367" cy="131966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3"/>
          <p:cNvSpPr txBox="1"/>
          <p:nvPr/>
        </p:nvSpPr>
        <p:spPr>
          <a:xfrm>
            <a:off x="962289" y="2655547"/>
            <a:ext cx="11457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Satisfaction guaranteed. The call is yours</a:t>
            </a:r>
            <a:endParaRPr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2" name="Google Shape;832;p43"/>
          <p:cNvCxnSpPr>
            <a:stCxn id="786" idx="0"/>
          </p:cNvCxnSpPr>
          <p:nvPr/>
        </p:nvCxnSpPr>
        <p:spPr>
          <a:xfrm rot="10800000">
            <a:off x="2343307" y="3073838"/>
            <a:ext cx="356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4"/>
          <p:cNvSpPr txBox="1">
            <a:spLocks noGrp="1"/>
          </p:cNvSpPr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1062" name="Google Shape;1062;p54"/>
          <p:cNvSpPr txBox="1">
            <a:spLocks noGrp="1"/>
          </p:cNvSpPr>
          <p:nvPr>
            <p:ph type="title" idx="2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003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5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1068" name="Google Shape;1068;p55"/>
          <p:cNvSpPr txBox="1">
            <a:spLocks noGrp="1"/>
          </p:cNvSpPr>
          <p:nvPr>
            <p:ph type="subTitle" idx="1"/>
          </p:nvPr>
        </p:nvSpPr>
        <p:spPr>
          <a:xfrm>
            <a:off x="2540350" y="1968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AGILE</a:t>
            </a:r>
            <a:endParaRPr dirty="0"/>
          </a:p>
        </p:txBody>
      </p:sp>
      <p:sp>
        <p:nvSpPr>
          <p:cNvPr id="1069" name="Google Shape;1069;p55"/>
          <p:cNvSpPr txBox="1">
            <a:spLocks noGrp="1"/>
          </p:cNvSpPr>
          <p:nvPr>
            <p:ph type="subTitle" idx="2"/>
          </p:nvPr>
        </p:nvSpPr>
        <p:spPr>
          <a:xfrm>
            <a:off x="449475" y="3111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LIGHT HOUSE</a:t>
            </a:r>
            <a:endParaRPr dirty="0"/>
          </a:p>
        </p:txBody>
      </p:sp>
      <p:sp>
        <p:nvSpPr>
          <p:cNvPr id="1070" name="Google Shape;1070;p55"/>
          <p:cNvSpPr txBox="1">
            <a:spLocks noGrp="1"/>
          </p:cNvSpPr>
          <p:nvPr>
            <p:ph type="subTitle" idx="5"/>
          </p:nvPr>
        </p:nvSpPr>
        <p:spPr>
          <a:xfrm>
            <a:off x="449475" y="3411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Direction for the future from confluence of experts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1" name="Google Shape;1071;p55"/>
          <p:cNvSpPr txBox="1">
            <a:spLocks noGrp="1"/>
          </p:cNvSpPr>
          <p:nvPr>
            <p:ph type="subTitle" idx="3"/>
          </p:nvPr>
        </p:nvSpPr>
        <p:spPr>
          <a:xfrm>
            <a:off x="4707425" y="3111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BLA &amp; BVM</a:t>
            </a:r>
            <a:endParaRPr dirty="0"/>
          </a:p>
        </p:txBody>
      </p:sp>
      <p:sp>
        <p:nvSpPr>
          <p:cNvPr id="1072" name="Google Shape;1072;p55"/>
          <p:cNvSpPr txBox="1">
            <a:spLocks noGrp="1"/>
          </p:cNvSpPr>
          <p:nvPr>
            <p:ph type="subTitle" idx="7"/>
          </p:nvPr>
        </p:nvSpPr>
        <p:spPr>
          <a:xfrm>
            <a:off x="6798300" y="2268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Customize without disturbing the core.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3" name="Google Shape;1073;p55"/>
          <p:cNvSpPr txBox="1">
            <a:spLocks noGrp="1"/>
          </p:cNvSpPr>
          <p:nvPr>
            <p:ph type="subTitle" idx="4"/>
          </p:nvPr>
        </p:nvSpPr>
        <p:spPr>
          <a:xfrm>
            <a:off x="6798300" y="1968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TECHNOLOGY</a:t>
            </a:r>
            <a:endParaRPr sz="1400" dirty="0"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74" name="Google Shape;1074;p55"/>
          <p:cNvSpPr txBox="1">
            <a:spLocks noGrp="1"/>
          </p:cNvSpPr>
          <p:nvPr>
            <p:ph type="subTitle" idx="6"/>
          </p:nvPr>
        </p:nvSpPr>
        <p:spPr>
          <a:xfrm>
            <a:off x="2540350" y="2268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A</a:t>
            </a:r>
            <a:r>
              <a:rPr lang="en" dirty="0" err="1"/>
              <a:t>dapt</a:t>
            </a:r>
            <a:r>
              <a:rPr lang="en" dirty="0"/>
              <a:t> to the current market in iterative way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5" name="Google Shape;1075;p55"/>
          <p:cNvSpPr txBox="1">
            <a:spLocks noGrp="1"/>
          </p:cNvSpPr>
          <p:nvPr>
            <p:ph type="subTitle" idx="8"/>
          </p:nvPr>
        </p:nvSpPr>
        <p:spPr>
          <a:xfrm>
            <a:off x="4707425" y="3411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 are also bound to SLAs you have with your customer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76" name="Google Shape;1076;p55"/>
          <p:cNvGrpSpPr/>
          <p:nvPr/>
        </p:nvGrpSpPr>
        <p:grpSpPr>
          <a:xfrm>
            <a:off x="973904" y="2081541"/>
            <a:ext cx="850136" cy="848506"/>
            <a:chOff x="1254329" y="2557124"/>
            <a:chExt cx="850136" cy="848506"/>
          </a:xfrm>
        </p:grpSpPr>
        <p:sp>
          <p:nvSpPr>
            <p:cNvPr id="1077" name="Google Shape;1077;p55"/>
            <p:cNvSpPr/>
            <p:nvPr/>
          </p:nvSpPr>
          <p:spPr>
            <a:xfrm>
              <a:off x="1476126" y="2557124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5"/>
            <p:cNvSpPr/>
            <p:nvPr/>
          </p:nvSpPr>
          <p:spPr>
            <a:xfrm>
              <a:off x="1697964" y="2778963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5"/>
            <p:cNvSpPr/>
            <p:nvPr/>
          </p:nvSpPr>
          <p:spPr>
            <a:xfrm>
              <a:off x="1254329" y="2777291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5"/>
            <p:cNvSpPr/>
            <p:nvPr/>
          </p:nvSpPr>
          <p:spPr>
            <a:xfrm>
              <a:off x="1476167" y="2999130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55"/>
          <p:cNvGrpSpPr/>
          <p:nvPr/>
        </p:nvGrpSpPr>
        <p:grpSpPr>
          <a:xfrm>
            <a:off x="5231851" y="2081541"/>
            <a:ext cx="846717" cy="848506"/>
            <a:chOff x="5231851" y="2081541"/>
            <a:chExt cx="846717" cy="848506"/>
          </a:xfrm>
        </p:grpSpPr>
        <p:sp>
          <p:nvSpPr>
            <p:cNvPr id="1082" name="Google Shape;1082;p55"/>
            <p:cNvSpPr/>
            <p:nvPr/>
          </p:nvSpPr>
          <p:spPr>
            <a:xfrm rot="5400000">
              <a:off x="5676604" y="2304789"/>
              <a:ext cx="401928" cy="402000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55"/>
            <p:cNvGrpSpPr/>
            <p:nvPr/>
          </p:nvGrpSpPr>
          <p:grpSpPr>
            <a:xfrm>
              <a:off x="5231851" y="2081541"/>
              <a:ext cx="628338" cy="848506"/>
              <a:chOff x="1254329" y="2557124"/>
              <a:chExt cx="628338" cy="848506"/>
            </a:xfrm>
          </p:grpSpPr>
          <p:sp>
            <p:nvSpPr>
              <p:cNvPr id="1084" name="Google Shape;1084;p55"/>
              <p:cNvSpPr/>
              <p:nvPr/>
            </p:nvSpPr>
            <p:spPr>
              <a:xfrm>
                <a:off x="1476126" y="2557124"/>
                <a:ext cx="406500" cy="406500"/>
              </a:xfrm>
              <a:prstGeom prst="diamond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55"/>
              <p:cNvSpPr/>
              <p:nvPr/>
            </p:nvSpPr>
            <p:spPr>
              <a:xfrm>
                <a:off x="1254329" y="2777291"/>
                <a:ext cx="406500" cy="406500"/>
              </a:xfrm>
              <a:prstGeom prst="diamond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55"/>
              <p:cNvSpPr/>
              <p:nvPr/>
            </p:nvSpPr>
            <p:spPr>
              <a:xfrm>
                <a:off x="1476167" y="2999130"/>
                <a:ext cx="406500" cy="406500"/>
              </a:xfrm>
              <a:prstGeom prst="diamond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7" name="Google Shape;1087;p55"/>
          <p:cNvGrpSpPr/>
          <p:nvPr/>
        </p:nvGrpSpPr>
        <p:grpSpPr>
          <a:xfrm>
            <a:off x="3066268" y="3328781"/>
            <a:ext cx="845951" cy="836480"/>
            <a:chOff x="3066268" y="3328781"/>
            <a:chExt cx="845951" cy="836480"/>
          </a:xfrm>
        </p:grpSpPr>
        <p:sp>
          <p:nvSpPr>
            <p:cNvPr id="1088" name="Google Shape;1088;p55"/>
            <p:cNvSpPr/>
            <p:nvPr/>
          </p:nvSpPr>
          <p:spPr>
            <a:xfrm>
              <a:off x="3286868" y="3758761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9" name="Google Shape;1089;p55"/>
            <p:cNvGrpSpPr/>
            <p:nvPr/>
          </p:nvGrpSpPr>
          <p:grpSpPr>
            <a:xfrm>
              <a:off x="3066268" y="3328781"/>
              <a:ext cx="845951" cy="620755"/>
              <a:chOff x="7322730" y="3328781"/>
              <a:chExt cx="845951" cy="620755"/>
            </a:xfrm>
          </p:grpSpPr>
          <p:sp>
            <p:nvSpPr>
              <p:cNvPr id="1090" name="Google Shape;1090;p55"/>
              <p:cNvSpPr/>
              <p:nvPr/>
            </p:nvSpPr>
            <p:spPr>
              <a:xfrm>
                <a:off x="7322730" y="3543036"/>
                <a:ext cx="406500" cy="406500"/>
              </a:xfrm>
              <a:prstGeom prst="diamond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55"/>
              <p:cNvSpPr/>
              <p:nvPr/>
            </p:nvSpPr>
            <p:spPr>
              <a:xfrm rot="5400000">
                <a:off x="7544516" y="3328745"/>
                <a:ext cx="403755" cy="403827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55"/>
              <p:cNvSpPr/>
              <p:nvPr/>
            </p:nvSpPr>
            <p:spPr>
              <a:xfrm rot="5400000">
                <a:off x="7764890" y="3543984"/>
                <a:ext cx="403755" cy="403827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3" name="Google Shape;1093;p55"/>
          <p:cNvGrpSpPr/>
          <p:nvPr/>
        </p:nvGrpSpPr>
        <p:grpSpPr>
          <a:xfrm>
            <a:off x="7322730" y="3328781"/>
            <a:ext cx="844732" cy="834567"/>
            <a:chOff x="7322730" y="3328781"/>
            <a:chExt cx="844732" cy="834567"/>
          </a:xfrm>
        </p:grpSpPr>
        <p:sp>
          <p:nvSpPr>
            <p:cNvPr id="1094" name="Google Shape;1094;p55"/>
            <p:cNvSpPr/>
            <p:nvPr/>
          </p:nvSpPr>
          <p:spPr>
            <a:xfrm>
              <a:off x="7322730" y="3543036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5"/>
            <p:cNvSpPr/>
            <p:nvPr/>
          </p:nvSpPr>
          <p:spPr>
            <a:xfrm rot="5400000">
              <a:off x="7544516" y="3328745"/>
              <a:ext cx="403755" cy="403827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5"/>
            <p:cNvSpPr/>
            <p:nvPr/>
          </p:nvSpPr>
          <p:spPr>
            <a:xfrm rot="5400000">
              <a:off x="7763672" y="3543984"/>
              <a:ext cx="403755" cy="403827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5"/>
            <p:cNvSpPr/>
            <p:nvPr/>
          </p:nvSpPr>
          <p:spPr>
            <a:xfrm rot="5400000">
              <a:off x="7544516" y="3759557"/>
              <a:ext cx="403755" cy="403827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56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TIMING</a:t>
            </a:r>
            <a:endParaRPr/>
          </a:p>
        </p:txBody>
      </p:sp>
      <p:sp>
        <p:nvSpPr>
          <p:cNvPr id="1103" name="Google Shape;1103;p56"/>
          <p:cNvSpPr txBox="1">
            <a:spLocks noGrp="1"/>
          </p:cNvSpPr>
          <p:nvPr>
            <p:ph type="subTitle" idx="4294967295"/>
          </p:nvPr>
        </p:nvSpPr>
        <p:spPr>
          <a:xfrm>
            <a:off x="718700" y="3237150"/>
            <a:ext cx="13584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Prepare</a:t>
            </a:r>
            <a:endParaRPr sz="1400" b="0" dirty="0">
              <a:solidFill>
                <a:schemeClr val="lt1"/>
              </a:solidFill>
            </a:endParaRPr>
          </a:p>
        </p:txBody>
      </p:sp>
      <p:sp>
        <p:nvSpPr>
          <p:cNvPr id="1104" name="Google Shape;1104;p56"/>
          <p:cNvSpPr txBox="1">
            <a:spLocks noGrp="1"/>
          </p:cNvSpPr>
          <p:nvPr>
            <p:ph type="subTitle" idx="4294967295"/>
          </p:nvPr>
        </p:nvSpPr>
        <p:spPr>
          <a:xfrm>
            <a:off x="713850" y="2875650"/>
            <a:ext cx="13584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rPr>
              <a:t>Day 1</a:t>
            </a:r>
            <a:endParaRPr sz="1500" dirty="0">
              <a:solidFill>
                <a:schemeClr val="accen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1105" name="Google Shape;1105;p56"/>
          <p:cNvGrpSpPr/>
          <p:nvPr/>
        </p:nvGrpSpPr>
        <p:grpSpPr>
          <a:xfrm>
            <a:off x="1186926" y="2360250"/>
            <a:ext cx="6774625" cy="423000"/>
            <a:chOff x="1186926" y="2360250"/>
            <a:chExt cx="6774625" cy="423000"/>
          </a:xfrm>
        </p:grpSpPr>
        <p:sp>
          <p:nvSpPr>
            <p:cNvPr id="1106" name="Google Shape;1106;p56"/>
            <p:cNvSpPr/>
            <p:nvPr/>
          </p:nvSpPr>
          <p:spPr>
            <a:xfrm>
              <a:off x="1186926" y="2360825"/>
              <a:ext cx="421800" cy="421800"/>
            </a:xfrm>
            <a:prstGeom prst="diamond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6"/>
            <p:cNvSpPr/>
            <p:nvPr/>
          </p:nvSpPr>
          <p:spPr>
            <a:xfrm>
              <a:off x="4368201" y="2364525"/>
              <a:ext cx="414600" cy="414600"/>
            </a:xfrm>
            <a:prstGeom prst="diamond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6"/>
            <p:cNvSpPr/>
            <p:nvPr/>
          </p:nvSpPr>
          <p:spPr>
            <a:xfrm>
              <a:off x="7544551" y="2363350"/>
              <a:ext cx="417000" cy="417000"/>
            </a:xfrm>
            <a:prstGeom prst="diamond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6"/>
            <p:cNvSpPr/>
            <p:nvPr/>
          </p:nvSpPr>
          <p:spPr>
            <a:xfrm>
              <a:off x="2775121" y="2360250"/>
              <a:ext cx="423000" cy="423000"/>
            </a:xfrm>
            <a:prstGeom prst="diamond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6"/>
            <p:cNvSpPr/>
            <p:nvPr/>
          </p:nvSpPr>
          <p:spPr>
            <a:xfrm>
              <a:off x="5956981" y="2364550"/>
              <a:ext cx="414600" cy="414600"/>
            </a:xfrm>
            <a:prstGeom prst="diamond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11" name="Google Shape;1111;p56"/>
          <p:cNvCxnSpPr/>
          <p:nvPr/>
        </p:nvCxnSpPr>
        <p:spPr>
          <a:xfrm>
            <a:off x="1720327" y="2571904"/>
            <a:ext cx="943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2" name="Google Shape;1112;p56"/>
          <p:cNvSpPr txBox="1">
            <a:spLocks noGrp="1"/>
          </p:cNvSpPr>
          <p:nvPr>
            <p:ph type="subTitle" idx="4294967295"/>
          </p:nvPr>
        </p:nvSpPr>
        <p:spPr>
          <a:xfrm>
            <a:off x="2302625" y="2875650"/>
            <a:ext cx="13584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rPr>
              <a:t>Week 1</a:t>
            </a:r>
            <a:endParaRPr sz="1500" dirty="0">
              <a:solidFill>
                <a:schemeClr val="accen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13" name="Google Shape;1113;p56"/>
          <p:cNvSpPr txBox="1">
            <a:spLocks noGrp="1"/>
          </p:cNvSpPr>
          <p:nvPr>
            <p:ph type="subTitle" idx="4294967295"/>
          </p:nvPr>
        </p:nvSpPr>
        <p:spPr>
          <a:xfrm>
            <a:off x="3892800" y="2875650"/>
            <a:ext cx="13584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rPr>
              <a:t>Week 3</a:t>
            </a:r>
            <a:endParaRPr sz="1500" dirty="0">
              <a:solidFill>
                <a:schemeClr val="accen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14" name="Google Shape;1114;p56"/>
          <p:cNvSpPr txBox="1">
            <a:spLocks noGrp="1"/>
          </p:cNvSpPr>
          <p:nvPr>
            <p:ph type="subTitle" idx="4294967295"/>
          </p:nvPr>
        </p:nvSpPr>
        <p:spPr>
          <a:xfrm>
            <a:off x="5482275" y="2875650"/>
            <a:ext cx="13584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rPr>
              <a:t>Week 4</a:t>
            </a:r>
            <a:endParaRPr sz="1500" dirty="0">
              <a:solidFill>
                <a:schemeClr val="accen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15" name="Google Shape;1115;p56"/>
          <p:cNvSpPr txBox="1">
            <a:spLocks noGrp="1"/>
          </p:cNvSpPr>
          <p:nvPr>
            <p:ph type="subTitle" idx="4294967295"/>
          </p:nvPr>
        </p:nvSpPr>
        <p:spPr>
          <a:xfrm>
            <a:off x="7071750" y="2875650"/>
            <a:ext cx="13584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rPr>
              <a:t>Week 4</a:t>
            </a:r>
            <a:endParaRPr sz="1500" dirty="0">
              <a:solidFill>
                <a:schemeClr val="accen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16" name="Google Shape;1116;p56"/>
          <p:cNvSpPr txBox="1">
            <a:spLocks noGrp="1"/>
          </p:cNvSpPr>
          <p:nvPr>
            <p:ph type="subTitle" idx="4294967295"/>
          </p:nvPr>
        </p:nvSpPr>
        <p:spPr>
          <a:xfrm>
            <a:off x="2307475" y="3237150"/>
            <a:ext cx="13584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Explore</a:t>
            </a:r>
            <a:endParaRPr sz="1400" b="0" dirty="0">
              <a:solidFill>
                <a:schemeClr val="lt1"/>
              </a:solidFill>
            </a:endParaRPr>
          </a:p>
        </p:txBody>
      </p:sp>
      <p:sp>
        <p:nvSpPr>
          <p:cNvPr id="1117" name="Google Shape;1117;p56"/>
          <p:cNvSpPr txBox="1">
            <a:spLocks noGrp="1"/>
          </p:cNvSpPr>
          <p:nvPr>
            <p:ph type="subTitle" idx="4294967295"/>
          </p:nvPr>
        </p:nvSpPr>
        <p:spPr>
          <a:xfrm>
            <a:off x="3896250" y="3237150"/>
            <a:ext cx="13584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Realize</a:t>
            </a:r>
            <a:endParaRPr sz="1400" b="0" dirty="0">
              <a:solidFill>
                <a:schemeClr val="lt1"/>
              </a:solidFill>
            </a:endParaRPr>
          </a:p>
        </p:txBody>
      </p:sp>
      <p:sp>
        <p:nvSpPr>
          <p:cNvPr id="1118" name="Google Shape;1118;p56"/>
          <p:cNvSpPr txBox="1">
            <a:spLocks noGrp="1"/>
          </p:cNvSpPr>
          <p:nvPr>
            <p:ph type="subTitle" idx="4294967295"/>
          </p:nvPr>
        </p:nvSpPr>
        <p:spPr>
          <a:xfrm>
            <a:off x="5485025" y="3237150"/>
            <a:ext cx="13584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Deploy</a:t>
            </a:r>
            <a:endParaRPr sz="1400" b="0" dirty="0">
              <a:solidFill>
                <a:schemeClr val="lt1"/>
              </a:solidFill>
            </a:endParaRPr>
          </a:p>
        </p:txBody>
      </p:sp>
      <p:sp>
        <p:nvSpPr>
          <p:cNvPr id="1119" name="Google Shape;1119;p56"/>
          <p:cNvSpPr txBox="1">
            <a:spLocks noGrp="1"/>
          </p:cNvSpPr>
          <p:nvPr>
            <p:ph type="subTitle" idx="4294967295"/>
          </p:nvPr>
        </p:nvSpPr>
        <p:spPr>
          <a:xfrm>
            <a:off x="7073800" y="3237150"/>
            <a:ext cx="13584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Run</a:t>
            </a:r>
            <a:endParaRPr sz="1400" b="0" dirty="0">
              <a:solidFill>
                <a:schemeClr val="lt1"/>
              </a:solidFill>
            </a:endParaRPr>
          </a:p>
        </p:txBody>
      </p:sp>
      <p:cxnSp>
        <p:nvCxnSpPr>
          <p:cNvPr id="1120" name="Google Shape;1120;p56"/>
          <p:cNvCxnSpPr/>
          <p:nvPr/>
        </p:nvCxnSpPr>
        <p:spPr>
          <a:xfrm>
            <a:off x="3311564" y="2571904"/>
            <a:ext cx="943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56"/>
          <p:cNvCxnSpPr/>
          <p:nvPr/>
        </p:nvCxnSpPr>
        <p:spPr>
          <a:xfrm>
            <a:off x="4898277" y="2571904"/>
            <a:ext cx="943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56"/>
          <p:cNvCxnSpPr/>
          <p:nvPr/>
        </p:nvCxnSpPr>
        <p:spPr>
          <a:xfrm>
            <a:off x="6486464" y="2571904"/>
            <a:ext cx="943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59"/>
          <p:cNvSpPr/>
          <p:nvPr/>
        </p:nvSpPr>
        <p:spPr>
          <a:xfrm rot="10800000">
            <a:off x="1156875" y="1395875"/>
            <a:ext cx="2185200" cy="218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59"/>
          <p:cNvSpPr txBox="1">
            <a:spLocks noGrp="1"/>
          </p:cNvSpPr>
          <p:nvPr>
            <p:ph type="title"/>
          </p:nvPr>
        </p:nvSpPr>
        <p:spPr>
          <a:xfrm>
            <a:off x="4441625" y="672246"/>
            <a:ext cx="40992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 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1151" name="Google Shape;1151;p59"/>
          <p:cNvSpPr txBox="1">
            <a:spLocks noGrp="1"/>
          </p:cNvSpPr>
          <p:nvPr>
            <p:ph type="subTitle" idx="2"/>
          </p:nvPr>
        </p:nvSpPr>
        <p:spPr>
          <a:xfrm>
            <a:off x="4470875" y="1456150"/>
            <a:ext cx="40692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Do you have any questions? </a:t>
            </a:r>
            <a:r>
              <a:rPr lang="en" dirty="0">
                <a:uFill>
                  <a:noFill/>
                </a:uFill>
                <a:hlinkClick r:id="rId3"/>
              </a:rPr>
              <a:t>hello@lmnas.com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+91 988 404 4470</a:t>
            </a:r>
            <a:br>
              <a:rPr lang="en" dirty="0"/>
            </a:br>
            <a:r>
              <a:rPr lang="en" dirty="0" err="1"/>
              <a:t>lmnas.com</a:t>
            </a:r>
            <a:endParaRPr dirty="0"/>
          </a:p>
        </p:txBody>
      </p:sp>
      <p:grpSp>
        <p:nvGrpSpPr>
          <p:cNvPr id="1152" name="Google Shape;1152;p59"/>
          <p:cNvGrpSpPr/>
          <p:nvPr/>
        </p:nvGrpSpPr>
        <p:grpSpPr>
          <a:xfrm>
            <a:off x="5344820" y="2873654"/>
            <a:ext cx="577800" cy="577800"/>
            <a:chOff x="6606620" y="3008704"/>
            <a:chExt cx="577800" cy="577800"/>
          </a:xfrm>
        </p:grpSpPr>
        <p:sp>
          <p:nvSpPr>
            <p:cNvPr id="1153" name="Google Shape;1153;p59"/>
            <p:cNvSpPr/>
            <p:nvPr/>
          </p:nvSpPr>
          <p:spPr>
            <a:xfrm rot="8100000">
              <a:off x="6688055" y="3096503"/>
              <a:ext cx="414930" cy="40220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9"/>
            <p:cNvSpPr/>
            <p:nvPr/>
          </p:nvSpPr>
          <p:spPr>
            <a:xfrm>
              <a:off x="6827060" y="3229146"/>
              <a:ext cx="136910" cy="136910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9"/>
            <p:cNvSpPr/>
            <p:nvPr/>
          </p:nvSpPr>
          <p:spPr>
            <a:xfrm>
              <a:off x="6767750" y="3169824"/>
              <a:ext cx="255548" cy="255532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9"/>
            <p:cNvSpPr/>
            <p:nvPr/>
          </p:nvSpPr>
          <p:spPr>
            <a:xfrm>
              <a:off x="6944410" y="3209590"/>
              <a:ext cx="39117" cy="39134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59"/>
          <p:cNvGrpSpPr/>
          <p:nvPr/>
        </p:nvGrpSpPr>
        <p:grpSpPr>
          <a:xfrm>
            <a:off x="6117650" y="2873654"/>
            <a:ext cx="577800" cy="577800"/>
            <a:chOff x="7379450" y="3008704"/>
            <a:chExt cx="577800" cy="577800"/>
          </a:xfrm>
        </p:grpSpPr>
        <p:sp>
          <p:nvSpPr>
            <p:cNvPr id="1158" name="Google Shape;1158;p59"/>
            <p:cNvSpPr/>
            <p:nvPr/>
          </p:nvSpPr>
          <p:spPr>
            <a:xfrm rot="8100000">
              <a:off x="7460885" y="3096503"/>
              <a:ext cx="414930" cy="40220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9" name="Google Shape;1159;p59"/>
            <p:cNvGrpSpPr/>
            <p:nvPr/>
          </p:nvGrpSpPr>
          <p:grpSpPr>
            <a:xfrm>
              <a:off x="7563039" y="3183512"/>
              <a:ext cx="210623" cy="228145"/>
              <a:chOff x="7562447" y="3225137"/>
              <a:chExt cx="286484" cy="310317"/>
            </a:xfrm>
          </p:grpSpPr>
          <p:sp>
            <p:nvSpPr>
              <p:cNvPr id="1160" name="Google Shape;1160;p59"/>
              <p:cNvSpPr/>
              <p:nvPr/>
            </p:nvSpPr>
            <p:spPr>
              <a:xfrm>
                <a:off x="7562447" y="3320631"/>
                <a:ext cx="71642" cy="214823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59"/>
              <p:cNvSpPr/>
              <p:nvPr/>
            </p:nvSpPr>
            <p:spPr>
              <a:xfrm>
                <a:off x="7562447" y="3225137"/>
                <a:ext cx="71642" cy="7164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9"/>
              <p:cNvSpPr/>
              <p:nvPr/>
            </p:nvSpPr>
            <p:spPr>
              <a:xfrm>
                <a:off x="7657941" y="3320244"/>
                <a:ext cx="190990" cy="215210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3" name="Google Shape;1163;p59"/>
          <p:cNvGrpSpPr/>
          <p:nvPr/>
        </p:nvGrpSpPr>
        <p:grpSpPr>
          <a:xfrm>
            <a:off x="4571990" y="2873654"/>
            <a:ext cx="577800" cy="577800"/>
            <a:chOff x="5833790" y="3008704"/>
            <a:chExt cx="577800" cy="577800"/>
          </a:xfrm>
        </p:grpSpPr>
        <p:sp>
          <p:nvSpPr>
            <p:cNvPr id="1164" name="Google Shape;1164;p59"/>
            <p:cNvSpPr/>
            <p:nvPr/>
          </p:nvSpPr>
          <p:spPr>
            <a:xfrm rot="8100000">
              <a:off x="5915224" y="3096503"/>
              <a:ext cx="414930" cy="40220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9"/>
            <p:cNvSpPr/>
            <p:nvPr/>
          </p:nvSpPr>
          <p:spPr>
            <a:xfrm>
              <a:off x="6026552" y="3183499"/>
              <a:ext cx="192267" cy="276915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6" name="Google Shape;1166;p59"/>
          <p:cNvGrpSpPr/>
          <p:nvPr/>
        </p:nvGrpSpPr>
        <p:grpSpPr>
          <a:xfrm>
            <a:off x="1808852" y="2033374"/>
            <a:ext cx="899949" cy="887990"/>
            <a:chOff x="-34421275" y="2631050"/>
            <a:chExt cx="295375" cy="291450"/>
          </a:xfrm>
        </p:grpSpPr>
        <p:sp>
          <p:nvSpPr>
            <p:cNvPr id="1167" name="Google Shape;1167;p59"/>
            <p:cNvSpPr/>
            <p:nvPr/>
          </p:nvSpPr>
          <p:spPr>
            <a:xfrm>
              <a:off x="-34421275" y="2639125"/>
              <a:ext cx="288275" cy="283375"/>
            </a:xfrm>
            <a:custGeom>
              <a:avLst/>
              <a:gdLst/>
              <a:ahLst/>
              <a:cxnLst/>
              <a:rect l="l" t="t" r="r" b="b"/>
              <a:pathLst>
                <a:path w="11531" h="11335" extrusionOk="0">
                  <a:moveTo>
                    <a:pt x="5592" y="717"/>
                  </a:moveTo>
                  <a:cubicBezTo>
                    <a:pt x="5679" y="717"/>
                    <a:pt x="5766" y="749"/>
                    <a:pt x="5829" y="812"/>
                  </a:cubicBezTo>
                  <a:lnTo>
                    <a:pt x="10680" y="5663"/>
                  </a:lnTo>
                  <a:cubicBezTo>
                    <a:pt x="10775" y="5758"/>
                    <a:pt x="10775" y="6010"/>
                    <a:pt x="10680" y="6136"/>
                  </a:cubicBezTo>
                  <a:cubicBezTo>
                    <a:pt x="10617" y="6183"/>
                    <a:pt x="10523" y="6207"/>
                    <a:pt x="10432" y="6207"/>
                  </a:cubicBezTo>
                  <a:cubicBezTo>
                    <a:pt x="10342" y="6207"/>
                    <a:pt x="10255" y="6183"/>
                    <a:pt x="10208" y="6136"/>
                  </a:cubicBezTo>
                  <a:lnTo>
                    <a:pt x="5356" y="1284"/>
                  </a:lnTo>
                  <a:cubicBezTo>
                    <a:pt x="5230" y="1158"/>
                    <a:pt x="5230" y="938"/>
                    <a:pt x="5356" y="812"/>
                  </a:cubicBezTo>
                  <a:cubicBezTo>
                    <a:pt x="5419" y="749"/>
                    <a:pt x="5506" y="717"/>
                    <a:pt x="5592" y="717"/>
                  </a:cubicBezTo>
                  <a:close/>
                  <a:moveTo>
                    <a:pt x="8444" y="7239"/>
                  </a:moveTo>
                  <a:lnTo>
                    <a:pt x="8538" y="7396"/>
                  </a:lnTo>
                  <a:cubicBezTo>
                    <a:pt x="8696" y="7554"/>
                    <a:pt x="8664" y="7806"/>
                    <a:pt x="8475" y="7932"/>
                  </a:cubicBezTo>
                  <a:lnTo>
                    <a:pt x="5923" y="9223"/>
                  </a:lnTo>
                  <a:cubicBezTo>
                    <a:pt x="5873" y="9261"/>
                    <a:pt x="5819" y="9278"/>
                    <a:pt x="5763" y="9278"/>
                  </a:cubicBezTo>
                  <a:cubicBezTo>
                    <a:pt x="5678" y="9278"/>
                    <a:pt x="5590" y="9237"/>
                    <a:pt x="5514" y="9160"/>
                  </a:cubicBezTo>
                  <a:lnTo>
                    <a:pt x="5230" y="8877"/>
                  </a:lnTo>
                  <a:cubicBezTo>
                    <a:pt x="6301" y="8089"/>
                    <a:pt x="7341" y="7617"/>
                    <a:pt x="8444" y="7239"/>
                  </a:cubicBezTo>
                  <a:close/>
                  <a:moveTo>
                    <a:pt x="5230" y="2198"/>
                  </a:moveTo>
                  <a:lnTo>
                    <a:pt x="9294" y="6230"/>
                  </a:lnTo>
                  <a:cubicBezTo>
                    <a:pt x="7908" y="6703"/>
                    <a:pt x="5797" y="7270"/>
                    <a:pt x="3560" y="9381"/>
                  </a:cubicBezTo>
                  <a:lnTo>
                    <a:pt x="2080" y="7932"/>
                  </a:lnTo>
                  <a:cubicBezTo>
                    <a:pt x="3340" y="6608"/>
                    <a:pt x="4285" y="5033"/>
                    <a:pt x="4852" y="3395"/>
                  </a:cubicBezTo>
                  <a:lnTo>
                    <a:pt x="5230" y="2198"/>
                  </a:lnTo>
                  <a:close/>
                  <a:moveTo>
                    <a:pt x="1138" y="8089"/>
                  </a:moveTo>
                  <a:cubicBezTo>
                    <a:pt x="1229" y="8089"/>
                    <a:pt x="1323" y="8121"/>
                    <a:pt x="1386" y="8184"/>
                  </a:cubicBezTo>
                  <a:lnTo>
                    <a:pt x="3308" y="10105"/>
                  </a:lnTo>
                  <a:cubicBezTo>
                    <a:pt x="3434" y="10231"/>
                    <a:pt x="3434" y="10452"/>
                    <a:pt x="3308" y="10578"/>
                  </a:cubicBezTo>
                  <a:cubicBezTo>
                    <a:pt x="3245" y="10641"/>
                    <a:pt x="3159" y="10673"/>
                    <a:pt x="3072" y="10673"/>
                  </a:cubicBezTo>
                  <a:cubicBezTo>
                    <a:pt x="2985" y="10673"/>
                    <a:pt x="2899" y="10641"/>
                    <a:pt x="2836" y="10578"/>
                  </a:cubicBezTo>
                  <a:lnTo>
                    <a:pt x="914" y="8656"/>
                  </a:lnTo>
                  <a:cubicBezTo>
                    <a:pt x="788" y="8530"/>
                    <a:pt x="788" y="8278"/>
                    <a:pt x="914" y="8184"/>
                  </a:cubicBezTo>
                  <a:cubicBezTo>
                    <a:pt x="961" y="8121"/>
                    <a:pt x="1048" y="8089"/>
                    <a:pt x="1138" y="8089"/>
                  </a:cubicBezTo>
                  <a:close/>
                  <a:moveTo>
                    <a:pt x="5565" y="0"/>
                  </a:moveTo>
                  <a:cubicBezTo>
                    <a:pt x="5301" y="0"/>
                    <a:pt x="5041" y="103"/>
                    <a:pt x="4852" y="307"/>
                  </a:cubicBezTo>
                  <a:cubicBezTo>
                    <a:pt x="4474" y="654"/>
                    <a:pt x="4442" y="1158"/>
                    <a:pt x="4694" y="1568"/>
                  </a:cubicBezTo>
                  <a:lnTo>
                    <a:pt x="4159" y="3143"/>
                  </a:lnTo>
                  <a:cubicBezTo>
                    <a:pt x="3655" y="4655"/>
                    <a:pt x="2710" y="6199"/>
                    <a:pt x="1575" y="7428"/>
                  </a:cubicBezTo>
                  <a:cubicBezTo>
                    <a:pt x="1422" y="7357"/>
                    <a:pt x="1259" y="7321"/>
                    <a:pt x="1100" y="7321"/>
                  </a:cubicBezTo>
                  <a:cubicBezTo>
                    <a:pt x="834" y="7321"/>
                    <a:pt x="575" y="7420"/>
                    <a:pt x="378" y="7617"/>
                  </a:cubicBezTo>
                  <a:cubicBezTo>
                    <a:pt x="0" y="8026"/>
                    <a:pt x="0" y="8688"/>
                    <a:pt x="378" y="9066"/>
                  </a:cubicBezTo>
                  <a:lnTo>
                    <a:pt x="2363" y="11051"/>
                  </a:lnTo>
                  <a:cubicBezTo>
                    <a:pt x="2552" y="11240"/>
                    <a:pt x="2820" y="11334"/>
                    <a:pt x="3088" y="11334"/>
                  </a:cubicBezTo>
                  <a:cubicBezTo>
                    <a:pt x="3356" y="11334"/>
                    <a:pt x="3623" y="11240"/>
                    <a:pt x="3812" y="11051"/>
                  </a:cubicBezTo>
                  <a:cubicBezTo>
                    <a:pt x="4127" y="10736"/>
                    <a:pt x="4222" y="10263"/>
                    <a:pt x="4001" y="9853"/>
                  </a:cubicBezTo>
                  <a:cubicBezTo>
                    <a:pt x="4222" y="9664"/>
                    <a:pt x="4442" y="9475"/>
                    <a:pt x="4694" y="9286"/>
                  </a:cubicBezTo>
                  <a:lnTo>
                    <a:pt x="5041" y="9633"/>
                  </a:lnTo>
                  <a:cubicBezTo>
                    <a:pt x="5238" y="9830"/>
                    <a:pt x="5496" y="9928"/>
                    <a:pt x="5755" y="9928"/>
                  </a:cubicBezTo>
                  <a:cubicBezTo>
                    <a:pt x="5910" y="9928"/>
                    <a:pt x="6065" y="9893"/>
                    <a:pt x="6207" y="9822"/>
                  </a:cubicBezTo>
                  <a:lnTo>
                    <a:pt x="8790" y="8530"/>
                  </a:lnTo>
                  <a:cubicBezTo>
                    <a:pt x="9357" y="8215"/>
                    <a:pt x="9515" y="7459"/>
                    <a:pt x="9137" y="6986"/>
                  </a:cubicBezTo>
                  <a:lnTo>
                    <a:pt x="9893" y="6766"/>
                  </a:lnTo>
                  <a:cubicBezTo>
                    <a:pt x="10050" y="6858"/>
                    <a:pt x="10229" y="6906"/>
                    <a:pt x="10412" y="6906"/>
                  </a:cubicBezTo>
                  <a:cubicBezTo>
                    <a:pt x="10668" y="6906"/>
                    <a:pt x="10932" y="6811"/>
                    <a:pt x="11153" y="6608"/>
                  </a:cubicBezTo>
                  <a:cubicBezTo>
                    <a:pt x="11531" y="6199"/>
                    <a:pt x="11531" y="5537"/>
                    <a:pt x="11153" y="5128"/>
                  </a:cubicBezTo>
                  <a:lnTo>
                    <a:pt x="6301" y="307"/>
                  </a:lnTo>
                  <a:cubicBezTo>
                    <a:pt x="6096" y="103"/>
                    <a:pt x="5829" y="0"/>
                    <a:pt x="5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9"/>
            <p:cNvSpPr/>
            <p:nvPr/>
          </p:nvSpPr>
          <p:spPr>
            <a:xfrm>
              <a:off x="-34181850" y="2644625"/>
              <a:ext cx="41775" cy="41575"/>
            </a:xfrm>
            <a:custGeom>
              <a:avLst/>
              <a:gdLst/>
              <a:ahLst/>
              <a:cxnLst/>
              <a:rect l="l" t="t" r="r" b="b"/>
              <a:pathLst>
                <a:path w="1671" h="1663" extrusionOk="0">
                  <a:moveTo>
                    <a:pt x="1328" y="1"/>
                  </a:moveTo>
                  <a:cubicBezTo>
                    <a:pt x="1237" y="1"/>
                    <a:pt x="1151" y="40"/>
                    <a:pt x="1103" y="119"/>
                  </a:cubicBezTo>
                  <a:lnTo>
                    <a:pt x="95" y="1096"/>
                  </a:lnTo>
                  <a:cubicBezTo>
                    <a:pt x="1" y="1222"/>
                    <a:pt x="1" y="1442"/>
                    <a:pt x="95" y="1568"/>
                  </a:cubicBezTo>
                  <a:cubicBezTo>
                    <a:pt x="158" y="1631"/>
                    <a:pt x="253" y="1663"/>
                    <a:pt x="343" y="1663"/>
                  </a:cubicBezTo>
                  <a:cubicBezTo>
                    <a:pt x="434" y="1663"/>
                    <a:pt x="521" y="1631"/>
                    <a:pt x="568" y="1568"/>
                  </a:cubicBezTo>
                  <a:lnTo>
                    <a:pt x="1576" y="592"/>
                  </a:lnTo>
                  <a:cubicBezTo>
                    <a:pt x="1671" y="466"/>
                    <a:pt x="1671" y="213"/>
                    <a:pt x="1576" y="119"/>
                  </a:cubicBezTo>
                  <a:cubicBezTo>
                    <a:pt x="1513" y="40"/>
                    <a:pt x="1418" y="1"/>
                    <a:pt x="1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9"/>
            <p:cNvSpPr/>
            <p:nvPr/>
          </p:nvSpPr>
          <p:spPr>
            <a:xfrm>
              <a:off x="-34217275" y="2631050"/>
              <a:ext cx="17350" cy="41775"/>
            </a:xfrm>
            <a:custGeom>
              <a:avLst/>
              <a:gdLst/>
              <a:ahLst/>
              <a:cxnLst/>
              <a:rect l="l" t="t" r="r" b="b"/>
              <a:pathLst>
                <a:path w="694" h="1671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24"/>
                  </a:lnTo>
                  <a:cubicBezTo>
                    <a:pt x="0" y="1513"/>
                    <a:pt x="158" y="1670"/>
                    <a:pt x="347" y="1670"/>
                  </a:cubicBezTo>
                  <a:cubicBezTo>
                    <a:pt x="536" y="1670"/>
                    <a:pt x="693" y="1513"/>
                    <a:pt x="693" y="132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9"/>
            <p:cNvSpPr/>
            <p:nvPr/>
          </p:nvSpPr>
          <p:spPr>
            <a:xfrm>
              <a:off x="-34168450" y="2704300"/>
              <a:ext cx="42550" cy="18125"/>
            </a:xfrm>
            <a:custGeom>
              <a:avLst/>
              <a:gdLst/>
              <a:ahLst/>
              <a:cxnLst/>
              <a:rect l="l" t="t" r="r" b="b"/>
              <a:pathLst>
                <a:path w="1702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355" y="725"/>
                  </a:lnTo>
                  <a:cubicBezTo>
                    <a:pt x="1544" y="725"/>
                    <a:pt x="1702" y="567"/>
                    <a:pt x="1702" y="378"/>
                  </a:cubicBezTo>
                  <a:cubicBezTo>
                    <a:pt x="1670" y="158"/>
                    <a:pt x="1544" y="0"/>
                    <a:pt x="1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FA4B67-FA3B-8643-9C9B-EB12AAF3AEB6}"/>
              </a:ext>
            </a:extLst>
          </p:cNvPr>
          <p:cNvSpPr txBox="1"/>
          <p:nvPr/>
        </p:nvSpPr>
        <p:spPr>
          <a:xfrm>
            <a:off x="6642778" y="2984730"/>
            <a:ext cx="14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1600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lmnaslimited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3"/>
          <p:cNvSpPr txBox="1">
            <a:spLocks noGrp="1"/>
          </p:cNvSpPr>
          <p:nvPr>
            <p:ph type="title" idx="9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636" name="Google Shape;636;p33"/>
          <p:cNvSpPr txBox="1">
            <a:spLocks noGrp="1"/>
          </p:cNvSpPr>
          <p:nvPr>
            <p:ph type="subTitle" idx="6"/>
          </p:nvPr>
        </p:nvSpPr>
        <p:spPr>
          <a:xfrm>
            <a:off x="762513" y="2185089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VS. SOLUTION</a:t>
            </a:r>
            <a:endParaRPr/>
          </a:p>
        </p:txBody>
      </p:sp>
      <p:sp>
        <p:nvSpPr>
          <p:cNvPr id="637" name="Google Shape;637;p33"/>
          <p:cNvSpPr txBox="1">
            <a:spLocks noGrp="1"/>
          </p:cNvSpPr>
          <p:nvPr>
            <p:ph type="subTitle" idx="7"/>
          </p:nvPr>
        </p:nvSpPr>
        <p:spPr>
          <a:xfrm>
            <a:off x="4531191" y="2795338"/>
            <a:ext cx="30609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LERP I2O</a:t>
            </a:r>
            <a:endParaRPr dirty="0"/>
          </a:p>
        </p:txBody>
      </p:sp>
      <p:sp>
        <p:nvSpPr>
          <p:cNvPr id="638" name="Google Shape;638;p33"/>
          <p:cNvSpPr txBox="1">
            <a:spLocks noGrp="1"/>
          </p:cNvSpPr>
          <p:nvPr>
            <p:ph type="subTitle" idx="8"/>
          </p:nvPr>
        </p:nvSpPr>
        <p:spPr>
          <a:xfrm>
            <a:off x="2037508" y="4076632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639" name="Google Shape;639;p33"/>
          <p:cNvSpPr txBox="1">
            <a:spLocks noGrp="1"/>
          </p:cNvSpPr>
          <p:nvPr>
            <p:ph type="title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001</a:t>
            </a:r>
            <a:endParaRPr/>
          </a:p>
        </p:txBody>
      </p:sp>
      <p:sp>
        <p:nvSpPr>
          <p:cNvPr id="640" name="Google Shape;640;p33"/>
          <p:cNvSpPr txBox="1">
            <a:spLocks noGrp="1"/>
          </p:cNvSpPr>
          <p:nvPr>
            <p:ph type="title" idx="3"/>
          </p:nvPr>
        </p:nvSpPr>
        <p:spPr>
          <a:xfrm>
            <a:off x="4572000" y="2108470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002</a:t>
            </a:r>
            <a:endParaRPr dirty="0"/>
          </a:p>
        </p:txBody>
      </p:sp>
      <p:sp>
        <p:nvSpPr>
          <p:cNvPr id="642" name="Google Shape;642;p33"/>
          <p:cNvSpPr txBox="1">
            <a:spLocks noGrp="1"/>
          </p:cNvSpPr>
          <p:nvPr>
            <p:ph type="title" idx="5"/>
          </p:nvPr>
        </p:nvSpPr>
        <p:spPr>
          <a:xfrm>
            <a:off x="2092406" y="3393977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003</a:t>
            </a:r>
            <a:endParaRPr dirty="0"/>
          </a:p>
        </p:txBody>
      </p:sp>
      <p:sp>
        <p:nvSpPr>
          <p:cNvPr id="643" name="Google Shape;643;p33"/>
          <p:cNvSpPr txBox="1">
            <a:spLocks noGrp="1"/>
          </p:cNvSpPr>
          <p:nvPr>
            <p:ph type="subTitle" idx="13"/>
          </p:nvPr>
        </p:nvSpPr>
        <p:spPr>
          <a:xfrm>
            <a:off x="762513" y="244423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search ends here</a:t>
            </a:r>
            <a:endParaRPr dirty="0"/>
          </a:p>
        </p:txBody>
      </p:sp>
      <p:sp>
        <p:nvSpPr>
          <p:cNvPr id="644" name="Google Shape;644;p33"/>
          <p:cNvSpPr txBox="1">
            <a:spLocks noGrp="1"/>
          </p:cNvSpPr>
          <p:nvPr>
            <p:ph type="subTitle" idx="14"/>
          </p:nvPr>
        </p:nvSpPr>
        <p:spPr>
          <a:xfrm>
            <a:off x="4524150" y="3052610"/>
            <a:ext cx="30609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Omnichannel CX for better deal conversion</a:t>
            </a:r>
            <a:endParaRPr dirty="0"/>
          </a:p>
        </p:txBody>
      </p:sp>
      <p:sp>
        <p:nvSpPr>
          <p:cNvPr id="646" name="Google Shape;646;p33"/>
          <p:cNvSpPr txBox="1">
            <a:spLocks noGrp="1"/>
          </p:cNvSpPr>
          <p:nvPr>
            <p:ph type="subTitle" idx="2"/>
          </p:nvPr>
        </p:nvSpPr>
        <p:spPr>
          <a:xfrm>
            <a:off x="2037508" y="4338029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Every client is unique so as our model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34"/>
          <p:cNvPicPr preferRelativeResize="0"/>
          <p:nvPr/>
        </p:nvPicPr>
        <p:blipFill rotWithShape="1">
          <a:blip r:embed="rId3">
            <a:alphaModFix/>
          </a:blip>
          <a:srcRect r="67423"/>
          <a:stretch/>
        </p:blipFill>
        <p:spPr>
          <a:xfrm>
            <a:off x="0" y="0"/>
            <a:ext cx="29788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34"/>
          <p:cNvSpPr txBox="1">
            <a:spLocks noGrp="1"/>
          </p:cNvSpPr>
          <p:nvPr>
            <p:ph type="title"/>
          </p:nvPr>
        </p:nvSpPr>
        <p:spPr>
          <a:xfrm>
            <a:off x="3169950" y="1365700"/>
            <a:ext cx="34083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LERP i2o</a:t>
            </a:r>
            <a:endParaRPr dirty="0"/>
          </a:p>
        </p:txBody>
      </p:sp>
      <p:sp>
        <p:nvSpPr>
          <p:cNvPr id="654" name="Google Shape;654;p34"/>
          <p:cNvSpPr txBox="1">
            <a:spLocks noGrp="1"/>
          </p:cNvSpPr>
          <p:nvPr>
            <p:ph type="subTitle" idx="1"/>
          </p:nvPr>
        </p:nvSpPr>
        <p:spPr>
          <a:xfrm>
            <a:off x="3266824" y="2064188"/>
            <a:ext cx="3311426" cy="2187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" dirty="0"/>
              <a:t>A simple omni-</a:t>
            </a:r>
            <a:r>
              <a:rPr lang="en" dirty="0" err="1"/>
              <a:t>channe</a:t>
            </a:r>
            <a:r>
              <a:rPr lang="en-IN" dirty="0"/>
              <a:t>l</a:t>
            </a:r>
            <a:r>
              <a:rPr lang="en" dirty="0"/>
              <a:t> CRM. 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" dirty="0"/>
              <a:t>Keeps your prospects engaged on the go.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" dirty="0"/>
              <a:t>Brings all Leads centrally. Keeps deals intact and closes them fast. 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5"/>
          <p:cNvSpPr txBox="1">
            <a:spLocks noGrp="1"/>
          </p:cNvSpPr>
          <p:nvPr>
            <p:ph type="title"/>
          </p:nvPr>
        </p:nvSpPr>
        <p:spPr>
          <a:xfrm>
            <a:off x="594475" y="1114875"/>
            <a:ext cx="3198600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COMPANY</a:t>
            </a:r>
            <a:endParaRPr/>
          </a:p>
        </p:txBody>
      </p:sp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5451898" y="2913404"/>
            <a:ext cx="2159100" cy="2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LMNAs</a:t>
            </a:r>
            <a:endParaRPr sz="1800" b="1" u="none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35"/>
          <p:cNvSpPr txBox="1">
            <a:spLocks noGrp="1"/>
          </p:cNvSpPr>
          <p:nvPr>
            <p:ph type="body" idx="1"/>
          </p:nvPr>
        </p:nvSpPr>
        <p:spPr>
          <a:xfrm>
            <a:off x="594475" y="2377425"/>
            <a:ext cx="3120900" cy="1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Cloud ERP &amp; E-Commerce solution provider to support and grow SMBs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AD0D9C-0AD4-4905-B699-A1778A875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25" y="1746225"/>
            <a:ext cx="875523" cy="11124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6"/>
          <p:cNvSpPr txBox="1">
            <a:spLocks noGrp="1"/>
          </p:cNvSpPr>
          <p:nvPr>
            <p:ph type="subTitle" idx="5"/>
          </p:nvPr>
        </p:nvSpPr>
        <p:spPr>
          <a:xfrm>
            <a:off x="44947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Profound HR and Payroll Expert</a:t>
            </a:r>
            <a:endParaRPr dirty="0"/>
          </a:p>
        </p:txBody>
      </p:sp>
      <p:sp>
        <p:nvSpPr>
          <p:cNvPr id="669" name="Google Shape;669;p36"/>
          <p:cNvSpPr txBox="1">
            <a:spLocks noGrp="1"/>
          </p:cNvSpPr>
          <p:nvPr>
            <p:ph type="subTitle" idx="7"/>
          </p:nvPr>
        </p:nvSpPr>
        <p:spPr>
          <a:xfrm>
            <a:off x="6606425" y="3441102"/>
            <a:ext cx="2090875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CX &amp; Business Process Re-engineer</a:t>
            </a:r>
            <a:endParaRPr dirty="0"/>
          </a:p>
        </p:txBody>
      </p:sp>
      <p:sp>
        <p:nvSpPr>
          <p:cNvPr id="670" name="Google Shape;670;p36"/>
          <p:cNvSpPr txBox="1">
            <a:spLocks noGrp="1"/>
          </p:cNvSpPr>
          <p:nvPr>
            <p:ph type="subTitle" idx="8"/>
          </p:nvPr>
        </p:nvSpPr>
        <p:spPr>
          <a:xfrm>
            <a:off x="470742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Architect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RPA &amp; AI</a:t>
            </a:r>
            <a:endParaRPr dirty="0"/>
          </a:p>
        </p:txBody>
      </p:sp>
      <p:sp>
        <p:nvSpPr>
          <p:cNvPr id="671" name="Google Shape;671;p36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rgbClr val="FFFFFF"/>
                </a:solidFill>
              </a:rPr>
              <a:t>TEAM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2" name="Google Shape;672;p36"/>
          <p:cNvSpPr txBox="1">
            <a:spLocks noGrp="1"/>
          </p:cNvSpPr>
          <p:nvPr>
            <p:ph type="subTitle" idx="2"/>
          </p:nvPr>
        </p:nvSpPr>
        <p:spPr>
          <a:xfrm>
            <a:off x="44947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ARAVIND B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73" name="Google Shape;673;p36"/>
          <p:cNvSpPr txBox="1">
            <a:spLocks noGrp="1"/>
          </p:cNvSpPr>
          <p:nvPr>
            <p:ph type="subTitle" idx="3"/>
          </p:nvPr>
        </p:nvSpPr>
        <p:spPr>
          <a:xfrm>
            <a:off x="470742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SARAVANAN A</a:t>
            </a:r>
            <a:endParaRPr dirty="0"/>
          </a:p>
        </p:txBody>
      </p:sp>
      <p:sp>
        <p:nvSpPr>
          <p:cNvPr id="674" name="Google Shape;674;p36"/>
          <p:cNvSpPr txBox="1">
            <a:spLocks noGrp="1"/>
          </p:cNvSpPr>
          <p:nvPr>
            <p:ph type="subTitle" idx="4"/>
          </p:nvPr>
        </p:nvSpPr>
        <p:spPr>
          <a:xfrm>
            <a:off x="679830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ARUN G</a:t>
            </a:r>
            <a:endParaRPr dirty="0"/>
          </a:p>
        </p:txBody>
      </p:sp>
      <p:sp>
        <p:nvSpPr>
          <p:cNvPr id="675" name="Google Shape;675;p36"/>
          <p:cNvSpPr txBox="1">
            <a:spLocks noGrp="1"/>
          </p:cNvSpPr>
          <p:nvPr>
            <p:ph type="subTitle" idx="6"/>
          </p:nvPr>
        </p:nvSpPr>
        <p:spPr>
          <a:xfrm>
            <a:off x="254035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Expert consultant Manufacturing</a:t>
            </a:r>
            <a:endParaRPr dirty="0"/>
          </a:p>
        </p:txBody>
      </p:sp>
      <p:sp>
        <p:nvSpPr>
          <p:cNvPr id="676" name="Google Shape;676;p36"/>
          <p:cNvSpPr txBox="1">
            <a:spLocks noGrp="1"/>
          </p:cNvSpPr>
          <p:nvPr>
            <p:ph type="subTitle" idx="1"/>
          </p:nvPr>
        </p:nvSpPr>
        <p:spPr>
          <a:xfrm>
            <a:off x="254035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LAKSHMI CS</a:t>
            </a:r>
            <a:endParaRPr dirty="0"/>
          </a:p>
        </p:txBody>
      </p:sp>
      <p:grpSp>
        <p:nvGrpSpPr>
          <p:cNvPr id="677" name="Google Shape;677;p36"/>
          <p:cNvGrpSpPr/>
          <p:nvPr/>
        </p:nvGrpSpPr>
        <p:grpSpPr>
          <a:xfrm>
            <a:off x="3048562" y="2169948"/>
            <a:ext cx="718743" cy="715154"/>
            <a:chOff x="-55225575" y="1903275"/>
            <a:chExt cx="318225" cy="316650"/>
          </a:xfrm>
        </p:grpSpPr>
        <p:sp>
          <p:nvSpPr>
            <p:cNvPr id="678" name="Google Shape;678;p36"/>
            <p:cNvSpPr/>
            <p:nvPr/>
          </p:nvSpPr>
          <p:spPr>
            <a:xfrm>
              <a:off x="-55104275" y="2116925"/>
              <a:ext cx="72475" cy="29750"/>
            </a:xfrm>
            <a:custGeom>
              <a:avLst/>
              <a:gdLst/>
              <a:ahLst/>
              <a:cxnLst/>
              <a:rect l="l" t="t" r="r" b="b"/>
              <a:pathLst>
                <a:path w="2899" h="1190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69"/>
                    <a:pt x="977" y="1190"/>
                    <a:pt x="1449" y="1190"/>
                  </a:cubicBezTo>
                  <a:cubicBezTo>
                    <a:pt x="1953" y="1190"/>
                    <a:pt x="2426" y="969"/>
                    <a:pt x="2741" y="623"/>
                  </a:cubicBezTo>
                  <a:cubicBezTo>
                    <a:pt x="2898" y="465"/>
                    <a:pt x="2898" y="245"/>
                    <a:pt x="2741" y="119"/>
                  </a:cubicBezTo>
                  <a:cubicBezTo>
                    <a:pt x="2694" y="56"/>
                    <a:pt x="2607" y="24"/>
                    <a:pt x="2513" y="24"/>
                  </a:cubicBezTo>
                  <a:cubicBezTo>
                    <a:pt x="2418" y="24"/>
                    <a:pt x="2316" y="56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-5511375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725"/>
                    <a:pt x="348" y="725"/>
                  </a:cubicBezTo>
                  <a:cubicBezTo>
                    <a:pt x="537" y="725"/>
                    <a:pt x="694" y="536"/>
                    <a:pt x="694" y="347"/>
                  </a:cubicBezTo>
                  <a:cubicBezTo>
                    <a:pt x="694" y="158"/>
                    <a:pt x="537" y="0"/>
                    <a:pt x="34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-55039700" y="2053725"/>
              <a:ext cx="18125" cy="18125"/>
            </a:xfrm>
            <a:custGeom>
              <a:avLst/>
              <a:gdLst/>
              <a:ahLst/>
              <a:cxnLst/>
              <a:rect l="l" t="t" r="r" b="b"/>
              <a:pathLst>
                <a:path w="725" h="725" extrusionOk="0">
                  <a:moveTo>
                    <a:pt x="378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725"/>
                    <a:pt x="378" y="725"/>
                  </a:cubicBezTo>
                  <a:cubicBezTo>
                    <a:pt x="568" y="725"/>
                    <a:pt x="725" y="536"/>
                    <a:pt x="725" y="347"/>
                  </a:cubicBezTo>
                  <a:cubicBezTo>
                    <a:pt x="725" y="158"/>
                    <a:pt x="568" y="0"/>
                    <a:pt x="37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-55225575" y="190327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33" y="757"/>
                  </a:moveTo>
                  <a:cubicBezTo>
                    <a:pt x="8790" y="757"/>
                    <a:pt x="10932" y="2679"/>
                    <a:pt x="11185" y="5105"/>
                  </a:cubicBezTo>
                  <a:cubicBezTo>
                    <a:pt x="11185" y="5231"/>
                    <a:pt x="11279" y="5357"/>
                    <a:pt x="11374" y="5388"/>
                  </a:cubicBezTo>
                  <a:cubicBezTo>
                    <a:pt x="11752" y="5577"/>
                    <a:pt x="11972" y="5987"/>
                    <a:pt x="11972" y="6365"/>
                  </a:cubicBezTo>
                  <a:cubicBezTo>
                    <a:pt x="11972" y="6680"/>
                    <a:pt x="11815" y="7058"/>
                    <a:pt x="11594" y="7247"/>
                  </a:cubicBezTo>
                  <a:cubicBezTo>
                    <a:pt x="11342" y="7373"/>
                    <a:pt x="11342" y="7625"/>
                    <a:pt x="11531" y="7783"/>
                  </a:cubicBezTo>
                  <a:cubicBezTo>
                    <a:pt x="11783" y="8035"/>
                    <a:pt x="11941" y="8318"/>
                    <a:pt x="11941" y="8633"/>
                  </a:cubicBezTo>
                  <a:cubicBezTo>
                    <a:pt x="11941" y="8948"/>
                    <a:pt x="11815" y="9263"/>
                    <a:pt x="11531" y="9452"/>
                  </a:cubicBezTo>
                  <a:cubicBezTo>
                    <a:pt x="11374" y="9610"/>
                    <a:pt x="11374" y="9830"/>
                    <a:pt x="11531" y="9988"/>
                  </a:cubicBezTo>
                  <a:cubicBezTo>
                    <a:pt x="11783" y="10240"/>
                    <a:pt x="11941" y="10524"/>
                    <a:pt x="11941" y="10839"/>
                  </a:cubicBezTo>
                  <a:cubicBezTo>
                    <a:pt x="11941" y="11437"/>
                    <a:pt x="11437" y="11941"/>
                    <a:pt x="10838" y="11941"/>
                  </a:cubicBezTo>
                  <a:lnTo>
                    <a:pt x="1828" y="11941"/>
                  </a:lnTo>
                  <a:cubicBezTo>
                    <a:pt x="1197" y="11941"/>
                    <a:pt x="725" y="11406"/>
                    <a:pt x="725" y="10839"/>
                  </a:cubicBezTo>
                  <a:cubicBezTo>
                    <a:pt x="725" y="10492"/>
                    <a:pt x="819" y="10208"/>
                    <a:pt x="1103" y="9988"/>
                  </a:cubicBezTo>
                  <a:cubicBezTo>
                    <a:pt x="1260" y="9830"/>
                    <a:pt x="1260" y="9610"/>
                    <a:pt x="1103" y="9452"/>
                  </a:cubicBezTo>
                  <a:cubicBezTo>
                    <a:pt x="882" y="9200"/>
                    <a:pt x="725" y="8917"/>
                    <a:pt x="725" y="8633"/>
                  </a:cubicBezTo>
                  <a:cubicBezTo>
                    <a:pt x="725" y="8318"/>
                    <a:pt x="819" y="8003"/>
                    <a:pt x="1103" y="7783"/>
                  </a:cubicBezTo>
                  <a:cubicBezTo>
                    <a:pt x="1260" y="7625"/>
                    <a:pt x="1260" y="7405"/>
                    <a:pt x="1103" y="7247"/>
                  </a:cubicBezTo>
                  <a:cubicBezTo>
                    <a:pt x="882" y="7058"/>
                    <a:pt x="725" y="6680"/>
                    <a:pt x="725" y="6365"/>
                  </a:cubicBezTo>
                  <a:cubicBezTo>
                    <a:pt x="725" y="5987"/>
                    <a:pt x="945" y="5577"/>
                    <a:pt x="1292" y="5388"/>
                  </a:cubicBezTo>
                  <a:cubicBezTo>
                    <a:pt x="1418" y="5357"/>
                    <a:pt x="1512" y="5231"/>
                    <a:pt x="1512" y="5105"/>
                  </a:cubicBezTo>
                  <a:cubicBezTo>
                    <a:pt x="1765" y="2679"/>
                    <a:pt x="3907" y="757"/>
                    <a:pt x="6333" y="757"/>
                  </a:cubicBezTo>
                  <a:close/>
                  <a:moveTo>
                    <a:pt x="6333" y="1"/>
                  </a:moveTo>
                  <a:cubicBezTo>
                    <a:pt x="3497" y="1"/>
                    <a:pt x="1134" y="2112"/>
                    <a:pt x="788" y="4853"/>
                  </a:cubicBezTo>
                  <a:cubicBezTo>
                    <a:pt x="284" y="5199"/>
                    <a:pt x="0" y="5735"/>
                    <a:pt x="0" y="6365"/>
                  </a:cubicBezTo>
                  <a:cubicBezTo>
                    <a:pt x="0" y="6774"/>
                    <a:pt x="158" y="7216"/>
                    <a:pt x="410" y="7531"/>
                  </a:cubicBezTo>
                  <a:cubicBezTo>
                    <a:pt x="158" y="7846"/>
                    <a:pt x="0" y="8224"/>
                    <a:pt x="0" y="8633"/>
                  </a:cubicBezTo>
                  <a:cubicBezTo>
                    <a:pt x="0" y="9011"/>
                    <a:pt x="126" y="9421"/>
                    <a:pt x="410" y="9736"/>
                  </a:cubicBezTo>
                  <a:cubicBezTo>
                    <a:pt x="158" y="10051"/>
                    <a:pt x="0" y="10429"/>
                    <a:pt x="0" y="10839"/>
                  </a:cubicBezTo>
                  <a:cubicBezTo>
                    <a:pt x="0" y="11847"/>
                    <a:pt x="819" y="12666"/>
                    <a:pt x="1859" y="12666"/>
                  </a:cubicBezTo>
                  <a:lnTo>
                    <a:pt x="10869" y="12666"/>
                  </a:lnTo>
                  <a:cubicBezTo>
                    <a:pt x="11909" y="12666"/>
                    <a:pt x="12728" y="11847"/>
                    <a:pt x="12728" y="10839"/>
                  </a:cubicBezTo>
                  <a:cubicBezTo>
                    <a:pt x="12728" y="10429"/>
                    <a:pt x="12602" y="10051"/>
                    <a:pt x="12319" y="9736"/>
                  </a:cubicBezTo>
                  <a:cubicBezTo>
                    <a:pt x="12571" y="9421"/>
                    <a:pt x="12728" y="9011"/>
                    <a:pt x="12728" y="8633"/>
                  </a:cubicBezTo>
                  <a:cubicBezTo>
                    <a:pt x="12634" y="8224"/>
                    <a:pt x="12539" y="7846"/>
                    <a:pt x="12287" y="7531"/>
                  </a:cubicBezTo>
                  <a:cubicBezTo>
                    <a:pt x="12539" y="7216"/>
                    <a:pt x="12697" y="6774"/>
                    <a:pt x="12697" y="6365"/>
                  </a:cubicBezTo>
                  <a:cubicBezTo>
                    <a:pt x="12697" y="5798"/>
                    <a:pt x="12382" y="5199"/>
                    <a:pt x="11909" y="4853"/>
                  </a:cubicBezTo>
                  <a:cubicBezTo>
                    <a:pt x="11500" y="2112"/>
                    <a:pt x="9137" y="1"/>
                    <a:pt x="633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-55170450" y="1959200"/>
              <a:ext cx="204800" cy="225300"/>
            </a:xfrm>
            <a:custGeom>
              <a:avLst/>
              <a:gdLst/>
              <a:ahLst/>
              <a:cxnLst/>
              <a:rect l="l" t="t" r="r" b="b"/>
              <a:pathLst>
                <a:path w="8192" h="9012" extrusionOk="0">
                  <a:moveTo>
                    <a:pt x="4128" y="1450"/>
                  </a:moveTo>
                  <a:cubicBezTo>
                    <a:pt x="4411" y="2017"/>
                    <a:pt x="4821" y="2490"/>
                    <a:pt x="5293" y="2836"/>
                  </a:cubicBezTo>
                  <a:cubicBezTo>
                    <a:pt x="5924" y="3340"/>
                    <a:pt x="6711" y="3624"/>
                    <a:pt x="7499" y="3687"/>
                  </a:cubicBezTo>
                  <a:cubicBezTo>
                    <a:pt x="7499" y="3813"/>
                    <a:pt x="7530" y="3970"/>
                    <a:pt x="7530" y="4096"/>
                  </a:cubicBezTo>
                  <a:lnTo>
                    <a:pt x="7530" y="5640"/>
                  </a:lnTo>
                  <a:lnTo>
                    <a:pt x="7436" y="5640"/>
                  </a:lnTo>
                  <a:cubicBezTo>
                    <a:pt x="7436" y="7089"/>
                    <a:pt x="6270" y="8224"/>
                    <a:pt x="4852" y="8224"/>
                  </a:cubicBezTo>
                  <a:lnTo>
                    <a:pt x="3340" y="8224"/>
                  </a:lnTo>
                  <a:cubicBezTo>
                    <a:pt x="1891" y="8224"/>
                    <a:pt x="757" y="7058"/>
                    <a:pt x="757" y="5640"/>
                  </a:cubicBezTo>
                  <a:lnTo>
                    <a:pt x="757" y="4096"/>
                  </a:lnTo>
                  <a:cubicBezTo>
                    <a:pt x="757" y="3970"/>
                    <a:pt x="757" y="3813"/>
                    <a:pt x="788" y="3687"/>
                  </a:cubicBezTo>
                  <a:cubicBezTo>
                    <a:pt x="1576" y="3624"/>
                    <a:pt x="2363" y="3340"/>
                    <a:pt x="2994" y="2836"/>
                  </a:cubicBezTo>
                  <a:cubicBezTo>
                    <a:pt x="3466" y="2427"/>
                    <a:pt x="3876" y="1954"/>
                    <a:pt x="4128" y="1450"/>
                  </a:cubicBezTo>
                  <a:close/>
                  <a:moveTo>
                    <a:pt x="4096" y="1"/>
                  </a:moveTo>
                  <a:cubicBezTo>
                    <a:pt x="3939" y="1"/>
                    <a:pt x="3781" y="127"/>
                    <a:pt x="3750" y="284"/>
                  </a:cubicBezTo>
                  <a:lnTo>
                    <a:pt x="3718" y="442"/>
                  </a:lnTo>
                  <a:cubicBezTo>
                    <a:pt x="3309" y="1923"/>
                    <a:pt x="1985" y="2994"/>
                    <a:pt x="442" y="2994"/>
                  </a:cubicBezTo>
                  <a:cubicBezTo>
                    <a:pt x="253" y="2994"/>
                    <a:pt x="127" y="3120"/>
                    <a:pt x="95" y="3309"/>
                  </a:cubicBezTo>
                  <a:cubicBezTo>
                    <a:pt x="32" y="3592"/>
                    <a:pt x="1" y="3876"/>
                    <a:pt x="1" y="4128"/>
                  </a:cubicBezTo>
                  <a:lnTo>
                    <a:pt x="1" y="5672"/>
                  </a:lnTo>
                  <a:cubicBezTo>
                    <a:pt x="1" y="7530"/>
                    <a:pt x="1513" y="9011"/>
                    <a:pt x="3340" y="9011"/>
                  </a:cubicBezTo>
                  <a:lnTo>
                    <a:pt x="4852" y="9011"/>
                  </a:lnTo>
                  <a:cubicBezTo>
                    <a:pt x="6711" y="9011"/>
                    <a:pt x="8192" y="7530"/>
                    <a:pt x="8192" y="5672"/>
                  </a:cubicBezTo>
                  <a:lnTo>
                    <a:pt x="8192" y="4128"/>
                  </a:lnTo>
                  <a:cubicBezTo>
                    <a:pt x="8192" y="3844"/>
                    <a:pt x="8160" y="3592"/>
                    <a:pt x="8129" y="3309"/>
                  </a:cubicBezTo>
                  <a:cubicBezTo>
                    <a:pt x="8066" y="3120"/>
                    <a:pt x="7908" y="2994"/>
                    <a:pt x="7751" y="2994"/>
                  </a:cubicBezTo>
                  <a:cubicBezTo>
                    <a:pt x="6239" y="2994"/>
                    <a:pt x="4884" y="1923"/>
                    <a:pt x="4506" y="442"/>
                  </a:cubicBezTo>
                  <a:lnTo>
                    <a:pt x="4443" y="284"/>
                  </a:lnTo>
                  <a:cubicBezTo>
                    <a:pt x="4411" y="127"/>
                    <a:pt x="4254" y="1"/>
                    <a:pt x="409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6"/>
          <p:cNvGrpSpPr/>
          <p:nvPr/>
        </p:nvGrpSpPr>
        <p:grpSpPr>
          <a:xfrm>
            <a:off x="1084069" y="2213268"/>
            <a:ext cx="629811" cy="716961"/>
            <a:chOff x="-53278575" y="2687750"/>
            <a:chExt cx="278850" cy="317450"/>
          </a:xfrm>
        </p:grpSpPr>
        <p:sp>
          <p:nvSpPr>
            <p:cNvPr id="684" name="Google Shape;684;p36"/>
            <p:cNvSpPr/>
            <p:nvPr/>
          </p:nvSpPr>
          <p:spPr>
            <a:xfrm>
              <a:off x="-53175400" y="2919525"/>
              <a:ext cx="71700" cy="28950"/>
            </a:xfrm>
            <a:custGeom>
              <a:avLst/>
              <a:gdLst/>
              <a:ahLst/>
              <a:cxnLst/>
              <a:rect l="l" t="t" r="r" b="b"/>
              <a:pathLst>
                <a:path w="2868" h="1158" extrusionOk="0">
                  <a:moveTo>
                    <a:pt x="351" y="0"/>
                  </a:moveTo>
                  <a:cubicBezTo>
                    <a:pt x="253" y="0"/>
                    <a:pt x="158" y="39"/>
                    <a:pt x="95" y="118"/>
                  </a:cubicBezTo>
                  <a:cubicBezTo>
                    <a:pt x="1" y="213"/>
                    <a:pt x="1" y="465"/>
                    <a:pt x="95" y="622"/>
                  </a:cubicBezTo>
                  <a:cubicBezTo>
                    <a:pt x="473" y="969"/>
                    <a:pt x="946" y="1158"/>
                    <a:pt x="1418" y="1158"/>
                  </a:cubicBezTo>
                  <a:cubicBezTo>
                    <a:pt x="1891" y="1158"/>
                    <a:pt x="2395" y="969"/>
                    <a:pt x="2710" y="622"/>
                  </a:cubicBezTo>
                  <a:cubicBezTo>
                    <a:pt x="2868" y="465"/>
                    <a:pt x="2868" y="213"/>
                    <a:pt x="2710" y="118"/>
                  </a:cubicBezTo>
                  <a:cubicBezTo>
                    <a:pt x="2631" y="39"/>
                    <a:pt x="2529" y="0"/>
                    <a:pt x="2434" y="0"/>
                  </a:cubicBezTo>
                  <a:cubicBezTo>
                    <a:pt x="2340" y="0"/>
                    <a:pt x="2253" y="39"/>
                    <a:pt x="2206" y="118"/>
                  </a:cubicBezTo>
                  <a:cubicBezTo>
                    <a:pt x="1985" y="307"/>
                    <a:pt x="1670" y="433"/>
                    <a:pt x="1418" y="433"/>
                  </a:cubicBezTo>
                  <a:cubicBezTo>
                    <a:pt x="1135" y="433"/>
                    <a:pt x="820" y="307"/>
                    <a:pt x="631" y="118"/>
                  </a:cubicBezTo>
                  <a:cubicBezTo>
                    <a:pt x="552" y="39"/>
                    <a:pt x="450" y="0"/>
                    <a:pt x="35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-53185625" y="28547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-53110800" y="28547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-53278575" y="2687750"/>
              <a:ext cx="278850" cy="317450"/>
            </a:xfrm>
            <a:custGeom>
              <a:avLst/>
              <a:gdLst/>
              <a:ahLst/>
              <a:cxnLst/>
              <a:rect l="l" t="t" r="r" b="b"/>
              <a:pathLst>
                <a:path w="11154" h="12698" extrusionOk="0">
                  <a:moveTo>
                    <a:pt x="5577" y="725"/>
                  </a:moveTo>
                  <a:cubicBezTo>
                    <a:pt x="6112" y="725"/>
                    <a:pt x="6554" y="1103"/>
                    <a:pt x="6680" y="1607"/>
                  </a:cubicBezTo>
                  <a:cubicBezTo>
                    <a:pt x="6333" y="1544"/>
                    <a:pt x="5955" y="1450"/>
                    <a:pt x="5577" y="1450"/>
                  </a:cubicBezTo>
                  <a:cubicBezTo>
                    <a:pt x="5167" y="1450"/>
                    <a:pt x="4821" y="1513"/>
                    <a:pt x="4474" y="1607"/>
                  </a:cubicBezTo>
                  <a:cubicBezTo>
                    <a:pt x="4600" y="1072"/>
                    <a:pt x="5010" y="725"/>
                    <a:pt x="5577" y="725"/>
                  </a:cubicBezTo>
                  <a:close/>
                  <a:moveTo>
                    <a:pt x="5577" y="2206"/>
                  </a:moveTo>
                  <a:cubicBezTo>
                    <a:pt x="7373" y="2206"/>
                    <a:pt x="8853" y="3624"/>
                    <a:pt x="8916" y="5451"/>
                  </a:cubicBezTo>
                  <a:lnTo>
                    <a:pt x="8066" y="4569"/>
                  </a:lnTo>
                  <a:cubicBezTo>
                    <a:pt x="7995" y="4498"/>
                    <a:pt x="7904" y="4457"/>
                    <a:pt x="7811" y="4457"/>
                  </a:cubicBezTo>
                  <a:cubicBezTo>
                    <a:pt x="7737" y="4457"/>
                    <a:pt x="7662" y="4482"/>
                    <a:pt x="7593" y="4537"/>
                  </a:cubicBezTo>
                  <a:cubicBezTo>
                    <a:pt x="6979" y="4947"/>
                    <a:pt x="6270" y="5152"/>
                    <a:pt x="5561" y="5152"/>
                  </a:cubicBezTo>
                  <a:cubicBezTo>
                    <a:pt x="4852" y="5152"/>
                    <a:pt x="4143" y="4947"/>
                    <a:pt x="3529" y="4537"/>
                  </a:cubicBezTo>
                  <a:cubicBezTo>
                    <a:pt x="3460" y="4482"/>
                    <a:pt x="3385" y="4457"/>
                    <a:pt x="3312" y="4457"/>
                  </a:cubicBezTo>
                  <a:cubicBezTo>
                    <a:pt x="3218" y="4457"/>
                    <a:pt x="3127" y="4498"/>
                    <a:pt x="3056" y="4569"/>
                  </a:cubicBezTo>
                  <a:lnTo>
                    <a:pt x="2174" y="5451"/>
                  </a:lnTo>
                  <a:cubicBezTo>
                    <a:pt x="2300" y="3624"/>
                    <a:pt x="3750" y="2206"/>
                    <a:pt x="5577" y="2206"/>
                  </a:cubicBezTo>
                  <a:close/>
                  <a:moveTo>
                    <a:pt x="1481" y="6711"/>
                  </a:moveTo>
                  <a:lnTo>
                    <a:pt x="1481" y="8192"/>
                  </a:lnTo>
                  <a:cubicBezTo>
                    <a:pt x="1040" y="8192"/>
                    <a:pt x="725" y="7845"/>
                    <a:pt x="725" y="7436"/>
                  </a:cubicBezTo>
                  <a:cubicBezTo>
                    <a:pt x="725" y="7058"/>
                    <a:pt x="1072" y="6711"/>
                    <a:pt x="1481" y="6711"/>
                  </a:cubicBezTo>
                  <a:close/>
                  <a:moveTo>
                    <a:pt x="9673" y="6711"/>
                  </a:moveTo>
                  <a:cubicBezTo>
                    <a:pt x="10051" y="6711"/>
                    <a:pt x="10429" y="7026"/>
                    <a:pt x="10429" y="7436"/>
                  </a:cubicBezTo>
                  <a:cubicBezTo>
                    <a:pt x="10429" y="7845"/>
                    <a:pt x="10051" y="8192"/>
                    <a:pt x="9673" y="8192"/>
                  </a:cubicBezTo>
                  <a:lnTo>
                    <a:pt x="9673" y="6711"/>
                  </a:lnTo>
                  <a:close/>
                  <a:moveTo>
                    <a:pt x="1576" y="9452"/>
                  </a:moveTo>
                  <a:cubicBezTo>
                    <a:pt x="1796" y="10460"/>
                    <a:pt x="2395" y="11342"/>
                    <a:pt x="3214" y="11941"/>
                  </a:cubicBezTo>
                  <a:lnTo>
                    <a:pt x="725" y="11941"/>
                  </a:lnTo>
                  <a:cubicBezTo>
                    <a:pt x="788" y="11027"/>
                    <a:pt x="1072" y="10208"/>
                    <a:pt x="1576" y="9452"/>
                  </a:cubicBezTo>
                  <a:close/>
                  <a:moveTo>
                    <a:pt x="7751" y="5294"/>
                  </a:moveTo>
                  <a:lnTo>
                    <a:pt x="8916" y="6459"/>
                  </a:lnTo>
                  <a:lnTo>
                    <a:pt x="8916" y="8539"/>
                  </a:lnTo>
                  <a:cubicBezTo>
                    <a:pt x="8916" y="10397"/>
                    <a:pt x="7436" y="11941"/>
                    <a:pt x="5577" y="11941"/>
                  </a:cubicBezTo>
                  <a:cubicBezTo>
                    <a:pt x="3718" y="11941"/>
                    <a:pt x="2237" y="10397"/>
                    <a:pt x="2237" y="8539"/>
                  </a:cubicBezTo>
                  <a:lnTo>
                    <a:pt x="2237" y="6459"/>
                  </a:lnTo>
                  <a:lnTo>
                    <a:pt x="2174" y="6459"/>
                  </a:lnTo>
                  <a:lnTo>
                    <a:pt x="3372" y="5294"/>
                  </a:lnTo>
                  <a:cubicBezTo>
                    <a:pt x="4033" y="5687"/>
                    <a:pt x="4781" y="5884"/>
                    <a:pt x="5538" y="5884"/>
                  </a:cubicBezTo>
                  <a:cubicBezTo>
                    <a:pt x="6294" y="5884"/>
                    <a:pt x="7058" y="5687"/>
                    <a:pt x="7751" y="5294"/>
                  </a:cubicBezTo>
                  <a:close/>
                  <a:moveTo>
                    <a:pt x="9547" y="9452"/>
                  </a:moveTo>
                  <a:cubicBezTo>
                    <a:pt x="10051" y="10177"/>
                    <a:pt x="10334" y="11027"/>
                    <a:pt x="10366" y="11941"/>
                  </a:cubicBezTo>
                  <a:lnTo>
                    <a:pt x="7908" y="11941"/>
                  </a:lnTo>
                  <a:cubicBezTo>
                    <a:pt x="8727" y="11342"/>
                    <a:pt x="9326" y="10492"/>
                    <a:pt x="9547" y="9452"/>
                  </a:cubicBezTo>
                  <a:close/>
                  <a:moveTo>
                    <a:pt x="5577" y="1"/>
                  </a:moveTo>
                  <a:cubicBezTo>
                    <a:pt x="4506" y="1"/>
                    <a:pt x="3687" y="851"/>
                    <a:pt x="3718" y="1923"/>
                  </a:cubicBezTo>
                  <a:cubicBezTo>
                    <a:pt x="2395" y="2584"/>
                    <a:pt x="1481" y="4002"/>
                    <a:pt x="1481" y="5577"/>
                  </a:cubicBezTo>
                  <a:lnTo>
                    <a:pt x="1481" y="5955"/>
                  </a:lnTo>
                  <a:cubicBezTo>
                    <a:pt x="662" y="5955"/>
                    <a:pt x="1" y="6617"/>
                    <a:pt x="1" y="7436"/>
                  </a:cubicBezTo>
                  <a:cubicBezTo>
                    <a:pt x="1" y="8097"/>
                    <a:pt x="442" y="8696"/>
                    <a:pt x="1103" y="8885"/>
                  </a:cubicBezTo>
                  <a:cubicBezTo>
                    <a:pt x="379" y="9862"/>
                    <a:pt x="1" y="11027"/>
                    <a:pt x="1" y="12225"/>
                  </a:cubicBezTo>
                  <a:lnTo>
                    <a:pt x="1" y="12319"/>
                  </a:lnTo>
                  <a:cubicBezTo>
                    <a:pt x="1" y="12540"/>
                    <a:pt x="127" y="12697"/>
                    <a:pt x="347" y="12697"/>
                  </a:cubicBezTo>
                  <a:lnTo>
                    <a:pt x="10775" y="12697"/>
                  </a:lnTo>
                  <a:cubicBezTo>
                    <a:pt x="10964" y="12697"/>
                    <a:pt x="11122" y="12540"/>
                    <a:pt x="11122" y="12319"/>
                  </a:cubicBezTo>
                  <a:lnTo>
                    <a:pt x="11122" y="12225"/>
                  </a:lnTo>
                  <a:cubicBezTo>
                    <a:pt x="11122" y="11027"/>
                    <a:pt x="10744" y="9862"/>
                    <a:pt x="10019" y="8885"/>
                  </a:cubicBezTo>
                  <a:cubicBezTo>
                    <a:pt x="10681" y="8696"/>
                    <a:pt x="11153" y="8129"/>
                    <a:pt x="11153" y="7436"/>
                  </a:cubicBezTo>
                  <a:cubicBezTo>
                    <a:pt x="11153" y="6617"/>
                    <a:pt x="10492" y="5955"/>
                    <a:pt x="9673" y="5955"/>
                  </a:cubicBezTo>
                  <a:lnTo>
                    <a:pt x="9673" y="5577"/>
                  </a:lnTo>
                  <a:cubicBezTo>
                    <a:pt x="9673" y="3970"/>
                    <a:pt x="8759" y="2584"/>
                    <a:pt x="7436" y="1923"/>
                  </a:cubicBezTo>
                  <a:cubicBezTo>
                    <a:pt x="7467" y="851"/>
                    <a:pt x="6585" y="1"/>
                    <a:pt x="557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6"/>
          <p:cNvGrpSpPr/>
          <p:nvPr/>
        </p:nvGrpSpPr>
        <p:grpSpPr>
          <a:xfrm>
            <a:off x="5253141" y="2212391"/>
            <a:ext cx="631561" cy="718711"/>
            <a:chOff x="-56774050" y="1904075"/>
            <a:chExt cx="279625" cy="318225"/>
          </a:xfrm>
        </p:grpSpPr>
        <p:sp>
          <p:nvSpPr>
            <p:cNvPr id="689" name="Google Shape;689;p36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6"/>
          <p:cNvGrpSpPr/>
          <p:nvPr/>
        </p:nvGrpSpPr>
        <p:grpSpPr>
          <a:xfrm>
            <a:off x="7429321" y="2212392"/>
            <a:ext cx="631561" cy="718711"/>
            <a:chOff x="-52887125" y="2686975"/>
            <a:chExt cx="279625" cy="318225"/>
          </a:xfrm>
        </p:grpSpPr>
        <p:sp>
          <p:nvSpPr>
            <p:cNvPr id="692" name="Google Shape;692;p36"/>
            <p:cNvSpPr/>
            <p:nvPr/>
          </p:nvSpPr>
          <p:spPr>
            <a:xfrm>
              <a:off x="-52783950" y="2919525"/>
              <a:ext cx="73275" cy="28950"/>
            </a:xfrm>
            <a:custGeom>
              <a:avLst/>
              <a:gdLst/>
              <a:ahLst/>
              <a:cxnLst/>
              <a:rect l="l" t="t" r="r" b="b"/>
              <a:pathLst>
                <a:path w="2931" h="1158" extrusionOk="0">
                  <a:moveTo>
                    <a:pt x="398" y="0"/>
                  </a:moveTo>
                  <a:cubicBezTo>
                    <a:pt x="308" y="0"/>
                    <a:pt x="221" y="39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58"/>
                    <a:pt x="1450" y="1158"/>
                  </a:cubicBezTo>
                  <a:cubicBezTo>
                    <a:pt x="1922" y="1158"/>
                    <a:pt x="2458" y="969"/>
                    <a:pt x="2773" y="622"/>
                  </a:cubicBezTo>
                  <a:cubicBezTo>
                    <a:pt x="2931" y="465"/>
                    <a:pt x="2931" y="213"/>
                    <a:pt x="2773" y="118"/>
                  </a:cubicBezTo>
                  <a:cubicBezTo>
                    <a:pt x="2694" y="39"/>
                    <a:pt x="2592" y="0"/>
                    <a:pt x="2493" y="0"/>
                  </a:cubicBezTo>
                  <a:cubicBezTo>
                    <a:pt x="2395" y="0"/>
                    <a:pt x="2300" y="39"/>
                    <a:pt x="2237" y="118"/>
                  </a:cubicBezTo>
                  <a:cubicBezTo>
                    <a:pt x="2048" y="307"/>
                    <a:pt x="1733" y="433"/>
                    <a:pt x="1450" y="433"/>
                  </a:cubicBezTo>
                  <a:cubicBezTo>
                    <a:pt x="1198" y="433"/>
                    <a:pt x="883" y="307"/>
                    <a:pt x="662" y="118"/>
                  </a:cubicBezTo>
                  <a:cubicBezTo>
                    <a:pt x="583" y="39"/>
                    <a:pt x="489" y="0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-52793400" y="28547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-52718575" y="28547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-52887125" y="26869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77" y="756"/>
                  </a:moveTo>
                  <a:cubicBezTo>
                    <a:pt x="7404" y="756"/>
                    <a:pt x="8885" y="2206"/>
                    <a:pt x="8948" y="3970"/>
                  </a:cubicBezTo>
                  <a:cubicBezTo>
                    <a:pt x="8192" y="2899"/>
                    <a:pt x="6963" y="2206"/>
                    <a:pt x="5577" y="2206"/>
                  </a:cubicBezTo>
                  <a:cubicBezTo>
                    <a:pt x="4222" y="2206"/>
                    <a:pt x="2993" y="2899"/>
                    <a:pt x="2237" y="3970"/>
                  </a:cubicBezTo>
                  <a:cubicBezTo>
                    <a:pt x="2269" y="2174"/>
                    <a:pt x="3781" y="756"/>
                    <a:pt x="5577" y="756"/>
                  </a:cubicBezTo>
                  <a:close/>
                  <a:moveTo>
                    <a:pt x="5604" y="2993"/>
                  </a:moveTo>
                  <a:cubicBezTo>
                    <a:pt x="7435" y="2993"/>
                    <a:pt x="8886" y="4462"/>
                    <a:pt x="8948" y="6270"/>
                  </a:cubicBezTo>
                  <a:cubicBezTo>
                    <a:pt x="8696" y="5860"/>
                    <a:pt x="8412" y="5514"/>
                    <a:pt x="8066" y="5199"/>
                  </a:cubicBezTo>
                  <a:cubicBezTo>
                    <a:pt x="7089" y="4253"/>
                    <a:pt x="5797" y="3749"/>
                    <a:pt x="4443" y="3749"/>
                  </a:cubicBezTo>
                  <a:cubicBezTo>
                    <a:pt x="4065" y="3749"/>
                    <a:pt x="3687" y="3781"/>
                    <a:pt x="3308" y="3844"/>
                  </a:cubicBezTo>
                  <a:cubicBezTo>
                    <a:pt x="3907" y="3308"/>
                    <a:pt x="4695" y="2993"/>
                    <a:pt x="5545" y="2993"/>
                  </a:cubicBezTo>
                  <a:cubicBezTo>
                    <a:pt x="5565" y="2993"/>
                    <a:pt x="5584" y="2993"/>
                    <a:pt x="5604" y="2993"/>
                  </a:cubicBezTo>
                  <a:close/>
                  <a:moveTo>
                    <a:pt x="1450" y="6742"/>
                  </a:moveTo>
                  <a:lnTo>
                    <a:pt x="1450" y="8223"/>
                  </a:lnTo>
                  <a:cubicBezTo>
                    <a:pt x="1072" y="8223"/>
                    <a:pt x="694" y="7876"/>
                    <a:pt x="694" y="7467"/>
                  </a:cubicBezTo>
                  <a:cubicBezTo>
                    <a:pt x="694" y="7089"/>
                    <a:pt x="1072" y="6742"/>
                    <a:pt x="1450" y="6742"/>
                  </a:cubicBezTo>
                  <a:close/>
                  <a:moveTo>
                    <a:pt x="9673" y="6742"/>
                  </a:moveTo>
                  <a:cubicBezTo>
                    <a:pt x="10082" y="6742"/>
                    <a:pt x="10429" y="7057"/>
                    <a:pt x="10429" y="7467"/>
                  </a:cubicBezTo>
                  <a:cubicBezTo>
                    <a:pt x="10429" y="7876"/>
                    <a:pt x="10082" y="8223"/>
                    <a:pt x="9673" y="8223"/>
                  </a:cubicBezTo>
                  <a:lnTo>
                    <a:pt x="9673" y="6742"/>
                  </a:lnTo>
                  <a:close/>
                  <a:moveTo>
                    <a:pt x="4443" y="4442"/>
                  </a:moveTo>
                  <a:cubicBezTo>
                    <a:pt x="6837" y="4442"/>
                    <a:pt x="8822" y="6333"/>
                    <a:pt x="8948" y="8727"/>
                  </a:cubicBezTo>
                  <a:cubicBezTo>
                    <a:pt x="8822" y="10554"/>
                    <a:pt x="7373" y="11972"/>
                    <a:pt x="5577" y="11972"/>
                  </a:cubicBezTo>
                  <a:cubicBezTo>
                    <a:pt x="3750" y="11972"/>
                    <a:pt x="2237" y="10428"/>
                    <a:pt x="2237" y="8570"/>
                  </a:cubicBezTo>
                  <a:lnTo>
                    <a:pt x="2237" y="6333"/>
                  </a:lnTo>
                  <a:cubicBezTo>
                    <a:pt x="2237" y="5829"/>
                    <a:pt x="2363" y="5325"/>
                    <a:pt x="2552" y="4883"/>
                  </a:cubicBezTo>
                  <a:cubicBezTo>
                    <a:pt x="3151" y="4600"/>
                    <a:pt x="3781" y="4442"/>
                    <a:pt x="4443" y="4442"/>
                  </a:cubicBezTo>
                  <a:close/>
                  <a:moveTo>
                    <a:pt x="5608" y="0"/>
                  </a:moveTo>
                  <a:cubicBezTo>
                    <a:pt x="3340" y="0"/>
                    <a:pt x="1513" y="1827"/>
                    <a:pt x="1513" y="4096"/>
                  </a:cubicBezTo>
                  <a:lnTo>
                    <a:pt x="1513" y="5986"/>
                  </a:lnTo>
                  <a:cubicBezTo>
                    <a:pt x="662" y="5986"/>
                    <a:pt x="0" y="6648"/>
                    <a:pt x="0" y="7467"/>
                  </a:cubicBezTo>
                  <a:cubicBezTo>
                    <a:pt x="0" y="8317"/>
                    <a:pt x="662" y="8979"/>
                    <a:pt x="1513" y="8979"/>
                  </a:cubicBezTo>
                  <a:cubicBezTo>
                    <a:pt x="1702" y="11058"/>
                    <a:pt x="3435" y="12728"/>
                    <a:pt x="5608" y="12728"/>
                  </a:cubicBezTo>
                  <a:cubicBezTo>
                    <a:pt x="7751" y="12728"/>
                    <a:pt x="9483" y="11058"/>
                    <a:pt x="9673" y="8979"/>
                  </a:cubicBezTo>
                  <a:cubicBezTo>
                    <a:pt x="10523" y="8979"/>
                    <a:pt x="11185" y="8317"/>
                    <a:pt x="11185" y="7467"/>
                  </a:cubicBezTo>
                  <a:cubicBezTo>
                    <a:pt x="11185" y="6648"/>
                    <a:pt x="10523" y="5986"/>
                    <a:pt x="9673" y="5986"/>
                  </a:cubicBezTo>
                  <a:lnTo>
                    <a:pt x="9673" y="4096"/>
                  </a:lnTo>
                  <a:cubicBezTo>
                    <a:pt x="9673" y="1859"/>
                    <a:pt x="7845" y="0"/>
                    <a:pt x="560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654;p34">
            <a:extLst>
              <a:ext uri="{FF2B5EF4-FFF2-40B4-BE49-F238E27FC236}">
                <a16:creationId xmlns:a16="http://schemas.microsoft.com/office/drawing/2014/main" id="{9273CFFB-385B-B94C-A6FF-692AF70E8756}"/>
              </a:ext>
            </a:extLst>
          </p:cNvPr>
          <p:cNvSpPr txBox="1">
            <a:spLocks/>
          </p:cNvSpPr>
          <p:nvPr/>
        </p:nvSpPr>
        <p:spPr>
          <a:xfrm>
            <a:off x="1713880" y="1091097"/>
            <a:ext cx="5559979" cy="111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IN" sz="1600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Former SAP consultants with 80+ Years of Team's experience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7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7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02" name="Google Shape;702;p37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7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7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7"/>
          <p:cNvSpPr/>
          <p:nvPr/>
        </p:nvSpPr>
        <p:spPr>
          <a:xfrm rot="-5400000">
            <a:off x="4797492" y="3997095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7"/>
          <p:cNvSpPr txBox="1">
            <a:spLocks noGrp="1"/>
          </p:cNvSpPr>
          <p:nvPr>
            <p:ph type="subTitle" idx="1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Not enough insights on opportunities leading to missing targets and loosing potential deals </a:t>
            </a:r>
            <a:endParaRPr dirty="0"/>
          </a:p>
        </p:txBody>
      </p:sp>
      <p:grpSp>
        <p:nvGrpSpPr>
          <p:cNvPr id="709" name="Google Shape;709;p37"/>
          <p:cNvGrpSpPr/>
          <p:nvPr/>
        </p:nvGrpSpPr>
        <p:grpSpPr>
          <a:xfrm>
            <a:off x="4218097" y="1997453"/>
            <a:ext cx="720532" cy="661006"/>
            <a:chOff x="6239575" y="4416275"/>
            <a:chExt cx="489625" cy="449175"/>
          </a:xfrm>
        </p:grpSpPr>
        <p:sp>
          <p:nvSpPr>
            <p:cNvPr id="710" name="Google Shape;710;p37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8"/>
          <p:cNvSpPr txBox="1">
            <a:spLocks noGrp="1"/>
          </p:cNvSpPr>
          <p:nvPr>
            <p:ph type="title"/>
          </p:nvPr>
        </p:nvSpPr>
        <p:spPr>
          <a:xfrm>
            <a:off x="712950" y="1574125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</a:t>
            </a:r>
            <a:endParaRPr/>
          </a:p>
        </p:txBody>
      </p:sp>
      <p:sp>
        <p:nvSpPr>
          <p:cNvPr id="718" name="Google Shape;718;p38"/>
          <p:cNvSpPr txBox="1">
            <a:spLocks noGrp="1"/>
          </p:cNvSpPr>
          <p:nvPr>
            <p:ph type="title" idx="2"/>
          </p:nvPr>
        </p:nvSpPr>
        <p:spPr>
          <a:xfrm>
            <a:off x="5339975" y="1574125"/>
            <a:ext cx="30867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</a:t>
            </a:r>
            <a:endParaRPr/>
          </a:p>
        </p:txBody>
      </p:sp>
      <p:sp>
        <p:nvSpPr>
          <p:cNvPr id="719" name="Google Shape;719;p38"/>
          <p:cNvSpPr txBox="1">
            <a:spLocks noGrp="1"/>
          </p:cNvSpPr>
          <p:nvPr>
            <p:ph type="subTitle" idx="1"/>
          </p:nvPr>
        </p:nvSpPr>
        <p:spPr>
          <a:xfrm>
            <a:off x="5531225" y="2457275"/>
            <a:ext cx="2704200" cy="1314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Simple to use DIY CRM. Best in class consulting at a price less than a Burger</a:t>
            </a:r>
            <a:endParaRPr dirty="0"/>
          </a:p>
        </p:txBody>
      </p:sp>
      <p:sp>
        <p:nvSpPr>
          <p:cNvPr id="720" name="Google Shape;720;p38"/>
          <p:cNvSpPr txBox="1">
            <a:spLocks noGrp="1"/>
          </p:cNvSpPr>
          <p:nvPr>
            <p:ph type="subTitle" idx="3"/>
          </p:nvPr>
        </p:nvSpPr>
        <p:spPr>
          <a:xfrm>
            <a:off x="903475" y="2457274"/>
            <a:ext cx="2704200" cy="131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Very strong o2c at the cost of expensive consultants. Hard to customize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none"/>
              <a:t>THE </a:t>
            </a:r>
            <a:r>
              <a:rPr lang="en">
                <a:solidFill>
                  <a:srgbClr val="FFFFFF"/>
                </a:solidFill>
              </a:rPr>
              <a:t>SOLUTION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lt1"/>
                </a:solidFill>
              </a:rPr>
              <a:t>Integrated CX solution to the core platform. 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lt1"/>
                </a:solidFill>
              </a:rPr>
              <a:t>DIY customization. 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lt1"/>
                </a:solidFill>
              </a:rPr>
              <a:t>Get data driven insights.</a:t>
            </a:r>
            <a:endParaRPr lang="en-IN" dirty="0"/>
          </a:p>
        </p:txBody>
      </p:sp>
      <p:grpSp>
        <p:nvGrpSpPr>
          <p:cNvPr id="729" name="Google Shape;729;p39"/>
          <p:cNvGrpSpPr/>
          <p:nvPr/>
        </p:nvGrpSpPr>
        <p:grpSpPr>
          <a:xfrm>
            <a:off x="4202852" y="2053039"/>
            <a:ext cx="749087" cy="748119"/>
            <a:chOff x="5053900" y="2021500"/>
            <a:chExt cx="483750" cy="483125"/>
          </a:xfrm>
        </p:grpSpPr>
        <p:sp>
          <p:nvSpPr>
            <p:cNvPr id="730" name="Google Shape;730;p39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1"/>
          <p:cNvSpPr/>
          <p:nvPr/>
        </p:nvSpPr>
        <p:spPr>
          <a:xfrm rot="10800000" flipH="1">
            <a:off x="3636204" y="1638112"/>
            <a:ext cx="1864201" cy="1867248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1"/>
          <p:cNvSpPr/>
          <p:nvPr/>
        </p:nvSpPr>
        <p:spPr>
          <a:xfrm rot="10800000" flipH="1">
            <a:off x="944454" y="1638112"/>
            <a:ext cx="1864201" cy="1867248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1"/>
          <p:cNvSpPr/>
          <p:nvPr/>
        </p:nvSpPr>
        <p:spPr>
          <a:xfrm rot="10800000" flipH="1">
            <a:off x="6335354" y="1638112"/>
            <a:ext cx="1864201" cy="1867248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1"/>
          <p:cNvSpPr txBox="1">
            <a:spLocks noGrp="1"/>
          </p:cNvSpPr>
          <p:nvPr>
            <p:ph type="subTitle" idx="3"/>
          </p:nvPr>
        </p:nvSpPr>
        <p:spPr>
          <a:xfrm>
            <a:off x="694800" y="3570924"/>
            <a:ext cx="2377200" cy="10482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Launch Products with </a:t>
            </a:r>
            <a:r>
              <a:rPr lang="en-IN" dirty="0"/>
              <a:t>personalised</a:t>
            </a:r>
            <a:r>
              <a:rPr lang="en" dirty="0"/>
              <a:t> content</a:t>
            </a:r>
            <a:endParaRPr dirty="0"/>
          </a:p>
        </p:txBody>
      </p:sp>
      <p:sp>
        <p:nvSpPr>
          <p:cNvPr id="767" name="Google Shape;767;p41"/>
          <p:cNvSpPr txBox="1">
            <a:spLocks noGrp="1"/>
          </p:cNvSpPr>
          <p:nvPr>
            <p:ph type="subTitle" idx="2"/>
          </p:nvPr>
        </p:nvSpPr>
        <p:spPr>
          <a:xfrm>
            <a:off x="3383463" y="3570874"/>
            <a:ext cx="2377200" cy="10482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Reach customer through every possible way</a:t>
            </a:r>
            <a:endParaRPr dirty="0"/>
          </a:p>
        </p:txBody>
      </p:sp>
      <p:sp>
        <p:nvSpPr>
          <p:cNvPr id="768" name="Google Shape;768;p41"/>
          <p:cNvSpPr txBox="1">
            <a:spLocks noGrp="1"/>
          </p:cNvSpPr>
          <p:nvPr>
            <p:ph type="subTitle" idx="1"/>
          </p:nvPr>
        </p:nvSpPr>
        <p:spPr>
          <a:xfrm>
            <a:off x="6072125" y="3570874"/>
            <a:ext cx="2377200" cy="10482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IN" dirty="0"/>
              <a:t>convert all interactions into data and insights</a:t>
            </a:r>
            <a:endParaRPr dirty="0"/>
          </a:p>
        </p:txBody>
      </p:sp>
      <p:sp>
        <p:nvSpPr>
          <p:cNvPr id="769" name="Google Shape;769;p41"/>
          <p:cNvSpPr txBox="1">
            <a:spLocks noGrp="1"/>
          </p:cNvSpPr>
          <p:nvPr>
            <p:ph type="subTitle" idx="4"/>
          </p:nvPr>
        </p:nvSpPr>
        <p:spPr>
          <a:xfrm>
            <a:off x="851480" y="2344908"/>
            <a:ext cx="2018119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/>
              <a:t>CAMPAIGN</a:t>
            </a:r>
            <a:endParaRPr sz="1300" b="1" dirty="0"/>
          </a:p>
        </p:txBody>
      </p:sp>
      <p:sp>
        <p:nvSpPr>
          <p:cNvPr id="770" name="Google Shape;770;p41"/>
          <p:cNvSpPr txBox="1">
            <a:spLocks noGrp="1"/>
          </p:cNvSpPr>
          <p:nvPr>
            <p:ph type="subTitle" idx="5"/>
          </p:nvPr>
        </p:nvSpPr>
        <p:spPr>
          <a:xfrm>
            <a:off x="3622500" y="2332599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SOCIAL</a:t>
            </a:r>
            <a:endParaRPr sz="1300" b="1" dirty="0"/>
          </a:p>
        </p:txBody>
      </p:sp>
      <p:sp>
        <p:nvSpPr>
          <p:cNvPr id="771" name="Google Shape;771;p41"/>
          <p:cNvSpPr txBox="1">
            <a:spLocks noGrp="1"/>
          </p:cNvSpPr>
          <p:nvPr>
            <p:ph type="subTitle" idx="6"/>
          </p:nvPr>
        </p:nvSpPr>
        <p:spPr>
          <a:xfrm>
            <a:off x="6317954" y="2380077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/>
              <a:t>OMNICHANNEL</a:t>
            </a:r>
            <a:endParaRPr sz="1300" b="1" dirty="0"/>
          </a:p>
        </p:txBody>
      </p:sp>
      <p:sp>
        <p:nvSpPr>
          <p:cNvPr id="772" name="Google Shape;772;p41"/>
          <p:cNvSpPr txBox="1">
            <a:spLocks noGrp="1"/>
          </p:cNvSpPr>
          <p:nvPr>
            <p:ph type="title"/>
          </p:nvPr>
        </p:nvSpPr>
        <p:spPr>
          <a:xfrm>
            <a:off x="599100" y="523881"/>
            <a:ext cx="79458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I2M OVERVIEW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Geometric Pitch Deck by Slidesgo">
  <a:themeElements>
    <a:clrScheme name="Simple Light">
      <a:dk1>
        <a:srgbClr val="2D2842"/>
      </a:dk1>
      <a:lt1>
        <a:srgbClr val="FFFFFF"/>
      </a:lt1>
      <a:dk2>
        <a:srgbClr val="2D2842"/>
      </a:dk2>
      <a:lt2>
        <a:srgbClr val="FFFFFF"/>
      </a:lt2>
      <a:accent1>
        <a:srgbClr val="2D2842"/>
      </a:accent1>
      <a:accent2>
        <a:srgbClr val="FB7843"/>
      </a:accent2>
      <a:accent3>
        <a:srgbClr val="FB7843"/>
      </a:accent3>
      <a:accent4>
        <a:srgbClr val="E85CDB"/>
      </a:accent4>
      <a:accent5>
        <a:srgbClr val="E85CDB"/>
      </a:accent5>
      <a:accent6>
        <a:srgbClr val="E85CE2"/>
      </a:accent6>
      <a:hlink>
        <a:srgbClr val="FB7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378</Words>
  <Application>Microsoft Office PowerPoint</Application>
  <PresentationFormat>On-screen Show (16:9)</PresentationFormat>
  <Paragraphs>94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Roboto Light</vt:lpstr>
      <vt:lpstr>Roboto</vt:lpstr>
      <vt:lpstr>Krona One</vt:lpstr>
      <vt:lpstr>Modern Geometric Pitch Deck by Slidesgo</vt:lpstr>
      <vt:lpstr>iDEA 2 MARKET MARKET 2 oRDER</vt:lpstr>
      <vt:lpstr>TABLE OF CONTENTS</vt:lpstr>
      <vt:lpstr>LERP i2o</vt:lpstr>
      <vt:lpstr>OUR COMPANY</vt:lpstr>
      <vt:lpstr>OUR TEAM</vt:lpstr>
      <vt:lpstr>THE PROBLEM</vt:lpstr>
      <vt:lpstr>THEM</vt:lpstr>
      <vt:lpstr>THE SOLUTION</vt:lpstr>
      <vt:lpstr>I2M OVERVIEW</vt:lpstr>
      <vt:lpstr>M2O OVERVIEW</vt:lpstr>
      <vt:lpstr>OUR PLANS</vt:lpstr>
      <vt:lpstr>LERP I2O DEMO</vt:lpstr>
      <vt:lpstr>BUSINESS MODEL</vt:lpstr>
      <vt:lpstr>BUSINESS MODEL</vt:lpstr>
      <vt:lpstr>OUR TIMING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2 MARKET MARKET 2 ORDER</dc:title>
  <cp:lastModifiedBy>Akash Saravanan</cp:lastModifiedBy>
  <cp:revision>30</cp:revision>
  <dcterms:modified xsi:type="dcterms:W3CDTF">2021-06-27T08:45:43Z</dcterms:modified>
</cp:coreProperties>
</file>