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06" r:id="rId11"/>
    <p:sldId id="267" r:id="rId12"/>
    <p:sldId id="268" r:id="rId13"/>
    <p:sldId id="279" r:id="rId14"/>
    <p:sldId id="280" r:id="rId15"/>
    <p:sldId id="281" r:id="rId16"/>
    <p:sldId id="284" r:id="rId17"/>
  </p:sldIdLst>
  <p:sldSz cx="9144000" cy="5143500" type="screen16x9"/>
  <p:notesSz cx="6858000" cy="9144000"/>
  <p:embeddedFontLst>
    <p:embeddedFont>
      <p:font typeface="Krona One" panose="02010605030500060004" pitchFamily="2" charset="77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9BD54-1D66-41C9-BB3C-900927763E9C}">
  <a:tblStyle styleId="{B869BD54-1D66-41C9-BB3C-900927763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/>
  </p:normalViewPr>
  <p:slideViewPr>
    <p:cSldViewPr snapToGrid="0">
      <p:cViewPr varScale="1">
        <p:scale>
          <a:sx n="112" d="100"/>
          <a:sy n="112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2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732b5858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732b5858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 flipH="1">
                <a:off x="4131013" y="-28379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 flipH="1">
                <a:off x="4031305" y="-334347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 flipH="1">
                <a:off x="6287233" y="-1104828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 flipH="1">
                <a:off x="6287235" y="-66129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rot="10800000" flipH="1">
                <a:off x="4312013" y="-27535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10800000" flipH="1">
                <a:off x="3607430" y="-299580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rot="10800000" flipH="1">
                <a:off x="6045333" y="-572416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 flipH="1">
                <a:off x="6651110" y="-107924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bg>
      <p:bgPr>
        <a:solidFill>
          <a:schemeClr val="accen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1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rot="10800000" flipH="1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1825400" y="1104971"/>
            <a:ext cx="5493200" cy="1856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iDEA</a:t>
            </a:r>
            <a:r>
              <a:rPr lang="en" dirty="0"/>
              <a:t> 2 MARKET</a:t>
            </a:r>
            <a:br>
              <a:rPr lang="en" dirty="0"/>
            </a:br>
            <a:r>
              <a:rPr lang="en" dirty="0"/>
              <a:t>MARKET 2 </a:t>
            </a:r>
            <a:r>
              <a:rPr lang="en" dirty="0" err="1"/>
              <a:t>oRDER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328570" cy="85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Spend Right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Its all about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Outcome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M2O OVERVIEW</a:t>
            </a:r>
            <a:endParaRPr dirty="0"/>
          </a:p>
        </p:txBody>
      </p:sp>
      <p:sp>
        <p:nvSpPr>
          <p:cNvPr id="861" name="Google Shape;861;p47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</a:t>
            </a:r>
            <a:endParaRPr dirty="0"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6352920" y="3032182"/>
            <a:ext cx="216976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"/>
          </p:nvPr>
        </p:nvSpPr>
        <p:spPr>
          <a:xfrm>
            <a:off x="737700" y="3404974"/>
            <a:ext cx="2063780" cy="112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N" dirty="0"/>
              <a:t>Get real-time view of sales and marketing opportunities.</a:t>
            </a:r>
            <a:endParaRPr dirty="0"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Don't miss out on the big picture of your sales team</a:t>
            </a:r>
            <a:endParaRPr dirty="0"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N" dirty="0"/>
              <a:t>360°view of your business. Data driven insights</a:t>
            </a:r>
          </a:p>
        </p:txBody>
      </p:sp>
      <p:grpSp>
        <p:nvGrpSpPr>
          <p:cNvPr id="867" name="Google Shape;867;p47"/>
          <p:cNvGrpSpPr/>
          <p:nvPr/>
        </p:nvGrpSpPr>
        <p:grpSpPr>
          <a:xfrm>
            <a:off x="7040750" y="2334636"/>
            <a:ext cx="583491" cy="589295"/>
            <a:chOff x="-64764500" y="2280550"/>
            <a:chExt cx="316650" cy="319800"/>
          </a:xfrm>
        </p:grpSpPr>
        <p:sp>
          <p:nvSpPr>
            <p:cNvPr id="868" name="Google Shape;868;p4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4286846" y="2270439"/>
            <a:ext cx="570408" cy="589295"/>
            <a:chOff x="-62148000" y="1930075"/>
            <a:chExt cx="309550" cy="319800"/>
          </a:xfrm>
        </p:grpSpPr>
        <p:sp>
          <p:nvSpPr>
            <p:cNvPr id="871" name="Google Shape;871;p47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1277773" y="2250463"/>
            <a:ext cx="556691" cy="555263"/>
            <a:chOff x="3599700" y="1954475"/>
            <a:chExt cx="296175" cy="295400"/>
          </a:xfrm>
        </p:grpSpPr>
        <p:sp>
          <p:nvSpPr>
            <p:cNvPr id="874" name="Google Shape;874;p47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7"/>
          <p:cNvSpPr/>
          <p:nvPr/>
        </p:nvSpPr>
        <p:spPr>
          <a:xfrm>
            <a:off x="310827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7"/>
          <p:cNvSpPr/>
          <p:nvPr/>
        </p:nvSpPr>
        <p:spPr>
          <a:xfrm>
            <a:off x="6003525" y="2464450"/>
            <a:ext cx="18300" cy="16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graphicFrame>
        <p:nvGraphicFramePr>
          <p:cNvPr id="778" name="Google Shape;778;p42"/>
          <p:cNvGraphicFramePr/>
          <p:nvPr>
            <p:extLst>
              <p:ext uri="{D42A27DB-BD31-4B8C-83A1-F6EECF244321}">
                <p14:modId xmlns:p14="http://schemas.microsoft.com/office/powerpoint/2010/main" val="1968822470"/>
              </p:ext>
            </p:extLst>
          </p:nvPr>
        </p:nvGraphicFramePr>
        <p:xfrm>
          <a:off x="1333800" y="1810200"/>
          <a:ext cx="6476400" cy="2424300"/>
        </p:xfrm>
        <a:graphic>
          <a:graphicData uri="http://schemas.openxmlformats.org/drawingml/2006/table">
            <a:tbl>
              <a:tblPr>
                <a:noFill/>
                <a:tableStyleId>{B869BD54-1D66-41C9-BB3C-900927763E9C}</a:tableStyleId>
              </a:tblPr>
              <a:tblGrid>
                <a:gridCol w="21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STANDARD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PREMIUM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ENTERPRISE</a:t>
                      </a:r>
                      <a:endParaRPr sz="1800"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2"/>
                        </a:gs>
                      </a:gsLst>
                      <a:lin ang="18900044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Purchase, Sales Accounting, Stock and Dashboards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+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CRM, HR and Payroll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Endless, Customized workflows and Automation</a:t>
                      </a:r>
                      <a:endParaRPr sz="16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499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b="1" i="0" u="none" strike="noStrike" cap="none" dirty="0">
                          <a:solidFill>
                            <a:schemeClr val="dk2"/>
                          </a:solidFill>
                          <a:latin typeface="Krona One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" sz="3600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2000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CUST</a:t>
                      </a:r>
                      <a:endParaRPr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LERP I2O DEMO</a:t>
            </a:r>
            <a:endParaRPr dirty="0"/>
          </a:p>
        </p:txBody>
      </p:sp>
      <p:grpSp>
        <p:nvGrpSpPr>
          <p:cNvPr id="784" name="Google Shape;784;p43"/>
          <p:cNvGrpSpPr/>
          <p:nvPr/>
        </p:nvGrpSpPr>
        <p:grpSpPr>
          <a:xfrm rot="-5400000">
            <a:off x="3209463" y="1205678"/>
            <a:ext cx="2717408" cy="3736321"/>
            <a:chOff x="2371683" y="929768"/>
            <a:chExt cx="2388300" cy="3284100"/>
          </a:xfrm>
        </p:grpSpPr>
        <p:grpSp>
          <p:nvGrpSpPr>
            <p:cNvPr id="785" name="Google Shape;785;p43"/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538021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0" name="Google Shape;790;p43"/>
          <p:cNvPicPr preferRelativeResize="0"/>
          <p:nvPr/>
        </p:nvPicPr>
        <p:blipFill rotWithShape="1">
          <a:blip r:embed="rId3">
            <a:alphaModFix/>
          </a:blip>
          <a:srcRect l="9743" r="9735"/>
          <a:stretch/>
        </p:blipFill>
        <p:spPr>
          <a:xfrm>
            <a:off x="2931319" y="1924019"/>
            <a:ext cx="3291617" cy="229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43"/>
          <p:cNvGrpSpPr/>
          <p:nvPr/>
        </p:nvGrpSpPr>
        <p:grpSpPr>
          <a:xfrm>
            <a:off x="4252506" y="2677688"/>
            <a:ext cx="649215" cy="649231"/>
            <a:chOff x="2226879" y="2494420"/>
            <a:chExt cx="626051" cy="626067"/>
          </a:xfrm>
        </p:grpSpPr>
        <p:sp>
          <p:nvSpPr>
            <p:cNvPr id="792" name="Google Shape;792;p43"/>
            <p:cNvSpPr/>
            <p:nvPr/>
          </p:nvSpPr>
          <p:spPr>
            <a:xfrm>
              <a:off x="2226879" y="2494420"/>
              <a:ext cx="626051" cy="626067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59820"/>
                  </a:schemeClr>
                </a:gs>
                <a:gs pos="100000">
                  <a:schemeClr val="accent3">
                    <a:alpha val="59820"/>
                  </a:scheme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433501" y="2666379"/>
              <a:ext cx="282149" cy="282149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3"/>
          <p:cNvGrpSpPr/>
          <p:nvPr/>
        </p:nvGrpSpPr>
        <p:grpSpPr>
          <a:xfrm>
            <a:off x="3051483" y="3920968"/>
            <a:ext cx="3040395" cy="145573"/>
            <a:chOff x="5185012" y="3095898"/>
            <a:chExt cx="3391784" cy="162398"/>
          </a:xfrm>
        </p:grpSpPr>
        <p:sp>
          <p:nvSpPr>
            <p:cNvPr id="795" name="Google Shape;795;p43"/>
            <p:cNvSpPr/>
            <p:nvPr/>
          </p:nvSpPr>
          <p:spPr>
            <a:xfrm>
              <a:off x="5185012" y="3112512"/>
              <a:ext cx="3391784" cy="18144"/>
            </a:xfrm>
            <a:custGeom>
              <a:avLst/>
              <a:gdLst/>
              <a:ahLst/>
              <a:cxnLst/>
              <a:rect l="l" t="t" r="r" b="b"/>
              <a:pathLst>
                <a:path w="214976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214975" y="1149"/>
                  </a:lnTo>
                  <a:lnTo>
                    <a:pt x="214975" y="1"/>
                  </a:lnTo>
                  <a:close/>
                </a:path>
              </a:pathLst>
            </a:custGeom>
            <a:solidFill>
              <a:srgbClr val="4A5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5185012" y="3112512"/>
              <a:ext cx="1721483" cy="18144"/>
            </a:xfrm>
            <a:custGeom>
              <a:avLst/>
              <a:gdLst/>
              <a:ahLst/>
              <a:cxnLst/>
              <a:rect l="l" t="t" r="r" b="b"/>
              <a:pathLst>
                <a:path w="109110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109109" y="1149"/>
                  </a:lnTo>
                  <a:lnTo>
                    <a:pt x="10910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880841" y="3095898"/>
              <a:ext cx="51356" cy="51372"/>
            </a:xfrm>
            <a:custGeom>
              <a:avLst/>
              <a:gdLst/>
              <a:ahLst/>
              <a:cxnLst/>
              <a:rect l="l" t="t" r="r" b="b"/>
              <a:pathLst>
                <a:path w="3255" h="3256" extrusionOk="0">
                  <a:moveTo>
                    <a:pt x="1625" y="1"/>
                  </a:moveTo>
                  <a:cubicBezTo>
                    <a:pt x="728" y="1"/>
                    <a:pt x="1" y="729"/>
                    <a:pt x="1" y="1626"/>
                  </a:cubicBezTo>
                  <a:cubicBezTo>
                    <a:pt x="1" y="2527"/>
                    <a:pt x="728" y="3255"/>
                    <a:pt x="1625" y="3255"/>
                  </a:cubicBezTo>
                  <a:cubicBezTo>
                    <a:pt x="2527" y="3255"/>
                    <a:pt x="3254" y="2527"/>
                    <a:pt x="3254" y="1626"/>
                  </a:cubicBezTo>
                  <a:cubicBezTo>
                    <a:pt x="3254" y="729"/>
                    <a:pt x="2527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7795210" y="3112512"/>
              <a:ext cx="145863" cy="18144"/>
            </a:xfrm>
            <a:custGeom>
              <a:avLst/>
              <a:gdLst/>
              <a:ahLst/>
              <a:cxnLst/>
              <a:rect l="l" t="t" r="r" b="b"/>
              <a:pathLst>
                <a:path w="9245" h="1150" extrusionOk="0">
                  <a:moveTo>
                    <a:pt x="1" y="1"/>
                  </a:moveTo>
                  <a:lnTo>
                    <a:pt x="1" y="1149"/>
                  </a:lnTo>
                  <a:lnTo>
                    <a:pt x="9244" y="1149"/>
                  </a:lnTo>
                  <a:lnTo>
                    <a:pt x="9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248249" y="3194492"/>
              <a:ext cx="57335" cy="57335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" y="1"/>
                  </a:moveTo>
                  <a:lnTo>
                    <a:pt x="1" y="3633"/>
                  </a:lnTo>
                  <a:lnTo>
                    <a:pt x="3634" y="1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378571" y="3202428"/>
              <a:ext cx="41463" cy="41447"/>
            </a:xfrm>
            <a:custGeom>
              <a:avLst/>
              <a:gdLst/>
              <a:ahLst/>
              <a:cxnLst/>
              <a:rect l="l" t="t" r="r" b="b"/>
              <a:pathLst>
                <a:path w="2628" h="2627" extrusionOk="0">
                  <a:moveTo>
                    <a:pt x="1" y="0"/>
                  </a:moveTo>
                  <a:lnTo>
                    <a:pt x="1" y="2627"/>
                  </a:lnTo>
                  <a:lnTo>
                    <a:pt x="2628" y="1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421975" y="3202428"/>
              <a:ext cx="5333" cy="41447"/>
            </a:xfrm>
            <a:custGeom>
              <a:avLst/>
              <a:gdLst/>
              <a:ahLst/>
              <a:cxnLst/>
              <a:rect l="l" t="t" r="r" b="b"/>
              <a:pathLst>
                <a:path w="338" h="2627" extrusionOk="0">
                  <a:moveTo>
                    <a:pt x="0" y="0"/>
                  </a:moveTo>
                  <a:lnTo>
                    <a:pt x="0" y="2627"/>
                  </a:lnTo>
                  <a:lnTo>
                    <a:pt x="337" y="2627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500278" y="3191068"/>
              <a:ext cx="43435" cy="64167"/>
            </a:xfrm>
            <a:custGeom>
              <a:avLst/>
              <a:gdLst/>
              <a:ahLst/>
              <a:cxnLst/>
              <a:rect l="l" t="t" r="r" b="b"/>
              <a:pathLst>
                <a:path w="2753" h="4067" extrusionOk="0">
                  <a:moveTo>
                    <a:pt x="2752" y="1"/>
                  </a:moveTo>
                  <a:lnTo>
                    <a:pt x="1" y="2032"/>
                  </a:lnTo>
                  <a:lnTo>
                    <a:pt x="2752" y="4066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500278" y="3207240"/>
              <a:ext cx="21883" cy="31760"/>
            </a:xfrm>
            <a:custGeom>
              <a:avLst/>
              <a:gdLst/>
              <a:ahLst/>
              <a:cxnLst/>
              <a:rect l="l" t="t" r="r" b="b"/>
              <a:pathLst>
                <a:path w="1387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1386" y="2013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550151" y="3192599"/>
              <a:ext cx="24739" cy="61059"/>
            </a:xfrm>
            <a:custGeom>
              <a:avLst/>
              <a:gdLst/>
              <a:ahLst/>
              <a:cxnLst/>
              <a:rect l="l" t="t" r="r" b="b"/>
              <a:pathLst>
                <a:path w="1568" h="3870" extrusionOk="0">
                  <a:moveTo>
                    <a:pt x="1" y="0"/>
                  </a:moveTo>
                  <a:lnTo>
                    <a:pt x="1" y="426"/>
                  </a:lnTo>
                  <a:cubicBezTo>
                    <a:pt x="666" y="604"/>
                    <a:pt x="1161" y="1212"/>
                    <a:pt x="1161" y="1935"/>
                  </a:cubicBezTo>
                  <a:cubicBezTo>
                    <a:pt x="1161" y="2658"/>
                    <a:pt x="666" y="3266"/>
                    <a:pt x="1" y="3448"/>
                  </a:cubicBezTo>
                  <a:lnTo>
                    <a:pt x="1" y="3869"/>
                  </a:lnTo>
                  <a:cubicBezTo>
                    <a:pt x="895" y="3680"/>
                    <a:pt x="1568" y="2887"/>
                    <a:pt x="1568" y="1935"/>
                  </a:cubicBezTo>
                  <a:cubicBezTo>
                    <a:pt x="1568" y="983"/>
                    <a:pt x="895" y="19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5550151" y="3207855"/>
              <a:ext cx="12417" cy="30529"/>
            </a:xfrm>
            <a:custGeom>
              <a:avLst/>
              <a:gdLst/>
              <a:ahLst/>
              <a:cxnLst/>
              <a:rect l="l" t="t" r="r" b="b"/>
              <a:pathLst>
                <a:path w="787" h="1935" extrusionOk="0">
                  <a:moveTo>
                    <a:pt x="1" y="1"/>
                  </a:moveTo>
                  <a:lnTo>
                    <a:pt x="1" y="1935"/>
                  </a:lnTo>
                  <a:cubicBezTo>
                    <a:pt x="450" y="1842"/>
                    <a:pt x="786" y="1444"/>
                    <a:pt x="786" y="968"/>
                  </a:cubicBezTo>
                  <a:cubicBezTo>
                    <a:pt x="786" y="492"/>
                    <a:pt x="450" y="9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5590021" y="3215965"/>
              <a:ext cx="179343" cy="14310"/>
            </a:xfrm>
            <a:custGeom>
              <a:avLst/>
              <a:gdLst/>
              <a:ahLst/>
              <a:cxnLst/>
              <a:rect l="l" t="t" r="r" b="b"/>
              <a:pathLst>
                <a:path w="11367" h="907" extrusionOk="0">
                  <a:moveTo>
                    <a:pt x="0" y="1"/>
                  </a:moveTo>
                  <a:lnTo>
                    <a:pt x="0" y="906"/>
                  </a:lnTo>
                  <a:lnTo>
                    <a:pt x="11367" y="906"/>
                  </a:lnTo>
                  <a:lnTo>
                    <a:pt x="1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749153" y="3202917"/>
              <a:ext cx="40422" cy="40422"/>
            </a:xfrm>
            <a:custGeom>
              <a:avLst/>
              <a:gdLst/>
              <a:ahLst/>
              <a:cxnLst/>
              <a:rect l="l" t="t" r="r" b="b"/>
              <a:pathLst>
                <a:path w="2562" h="2562" extrusionOk="0">
                  <a:moveTo>
                    <a:pt x="1281" y="1"/>
                  </a:moveTo>
                  <a:cubicBezTo>
                    <a:pt x="573" y="1"/>
                    <a:pt x="1" y="576"/>
                    <a:pt x="1" y="1281"/>
                  </a:cubicBezTo>
                  <a:cubicBezTo>
                    <a:pt x="1" y="1989"/>
                    <a:pt x="573" y="2562"/>
                    <a:pt x="1281" y="2562"/>
                  </a:cubicBezTo>
                  <a:cubicBezTo>
                    <a:pt x="1989" y="2562"/>
                    <a:pt x="2561" y="1989"/>
                    <a:pt x="2561" y="1281"/>
                  </a:cubicBezTo>
                  <a:cubicBezTo>
                    <a:pt x="2561" y="576"/>
                    <a:pt x="1989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864518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6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82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6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5894053" y="3215965"/>
              <a:ext cx="6690" cy="26696"/>
            </a:xfrm>
            <a:custGeom>
              <a:avLst/>
              <a:gdLst/>
              <a:ahLst/>
              <a:cxnLst/>
              <a:rect l="l" t="t" r="r" b="b"/>
              <a:pathLst>
                <a:path w="424" h="1692" extrusionOk="0">
                  <a:moveTo>
                    <a:pt x="214" y="1"/>
                  </a:moveTo>
                  <a:cubicBezTo>
                    <a:pt x="90" y="1"/>
                    <a:pt x="1" y="94"/>
                    <a:pt x="1" y="222"/>
                  </a:cubicBezTo>
                  <a:cubicBezTo>
                    <a:pt x="1" y="345"/>
                    <a:pt x="86" y="442"/>
                    <a:pt x="209" y="442"/>
                  </a:cubicBezTo>
                  <a:cubicBezTo>
                    <a:pt x="341" y="442"/>
                    <a:pt x="423" y="345"/>
                    <a:pt x="423" y="222"/>
                  </a:cubicBezTo>
                  <a:cubicBezTo>
                    <a:pt x="418" y="94"/>
                    <a:pt x="338" y="1"/>
                    <a:pt x="214" y="1"/>
                  </a:cubicBezTo>
                  <a:close/>
                  <a:moveTo>
                    <a:pt x="214" y="1251"/>
                  </a:moveTo>
                  <a:cubicBezTo>
                    <a:pt x="90" y="1251"/>
                    <a:pt x="1" y="1340"/>
                    <a:pt x="1" y="1472"/>
                  </a:cubicBezTo>
                  <a:cubicBezTo>
                    <a:pt x="1" y="1595"/>
                    <a:pt x="86" y="1692"/>
                    <a:pt x="209" y="1692"/>
                  </a:cubicBezTo>
                  <a:cubicBezTo>
                    <a:pt x="341" y="1692"/>
                    <a:pt x="423" y="1595"/>
                    <a:pt x="423" y="1472"/>
                  </a:cubicBezTo>
                  <a:cubicBezTo>
                    <a:pt x="418" y="1340"/>
                    <a:pt x="338" y="1251"/>
                    <a:pt x="214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905034" y="3205725"/>
              <a:ext cx="22609" cy="36935"/>
            </a:xfrm>
            <a:custGeom>
              <a:avLst/>
              <a:gdLst/>
              <a:ahLst/>
              <a:cxnLst/>
              <a:rect l="l" t="t" r="r" b="b"/>
              <a:pathLst>
                <a:path w="1433" h="2341" extrusionOk="0">
                  <a:moveTo>
                    <a:pt x="288" y="0"/>
                  </a:moveTo>
                  <a:lnTo>
                    <a:pt x="136" y="1107"/>
                  </a:lnTo>
                  <a:cubicBezTo>
                    <a:pt x="222" y="1095"/>
                    <a:pt x="326" y="1080"/>
                    <a:pt x="458" y="1080"/>
                  </a:cubicBezTo>
                  <a:cubicBezTo>
                    <a:pt x="915" y="1080"/>
                    <a:pt x="1115" y="1293"/>
                    <a:pt x="1120" y="1591"/>
                  </a:cubicBezTo>
                  <a:cubicBezTo>
                    <a:pt x="1120" y="1900"/>
                    <a:pt x="868" y="2089"/>
                    <a:pt x="574" y="2089"/>
                  </a:cubicBezTo>
                  <a:cubicBezTo>
                    <a:pt x="365" y="2089"/>
                    <a:pt x="175" y="2020"/>
                    <a:pt x="83" y="1962"/>
                  </a:cubicBezTo>
                  <a:lnTo>
                    <a:pt x="1" y="2198"/>
                  </a:lnTo>
                  <a:cubicBezTo>
                    <a:pt x="113" y="2271"/>
                    <a:pt x="326" y="2341"/>
                    <a:pt x="578" y="2341"/>
                  </a:cubicBezTo>
                  <a:cubicBezTo>
                    <a:pt x="1077" y="2341"/>
                    <a:pt x="1433" y="2005"/>
                    <a:pt x="1433" y="1555"/>
                  </a:cubicBezTo>
                  <a:cubicBezTo>
                    <a:pt x="1433" y="1266"/>
                    <a:pt x="1286" y="1068"/>
                    <a:pt x="1104" y="964"/>
                  </a:cubicBezTo>
                  <a:cubicBezTo>
                    <a:pt x="961" y="878"/>
                    <a:pt x="786" y="839"/>
                    <a:pt x="609" y="839"/>
                  </a:cubicBezTo>
                  <a:cubicBezTo>
                    <a:pt x="524" y="839"/>
                    <a:pt x="474" y="848"/>
                    <a:pt x="419" y="855"/>
                  </a:cubicBezTo>
                  <a:lnTo>
                    <a:pt x="508" y="264"/>
                  </a:lnTo>
                  <a:lnTo>
                    <a:pt x="1386" y="264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5933371" y="3205110"/>
              <a:ext cx="24676" cy="37550"/>
            </a:xfrm>
            <a:custGeom>
              <a:avLst/>
              <a:gdLst/>
              <a:ahLst/>
              <a:cxnLst/>
              <a:rect l="l" t="t" r="r" b="b"/>
              <a:pathLst>
                <a:path w="1564" h="2380" extrusionOk="0">
                  <a:moveTo>
                    <a:pt x="782" y="241"/>
                  </a:moveTo>
                  <a:cubicBezTo>
                    <a:pt x="1107" y="241"/>
                    <a:pt x="1250" y="616"/>
                    <a:pt x="1250" y="1180"/>
                  </a:cubicBezTo>
                  <a:cubicBezTo>
                    <a:pt x="1250" y="1769"/>
                    <a:pt x="1099" y="2140"/>
                    <a:pt x="778" y="2140"/>
                  </a:cubicBezTo>
                  <a:cubicBezTo>
                    <a:pt x="496" y="2140"/>
                    <a:pt x="314" y="1799"/>
                    <a:pt x="314" y="1200"/>
                  </a:cubicBezTo>
                  <a:cubicBezTo>
                    <a:pt x="314" y="573"/>
                    <a:pt x="511" y="241"/>
                    <a:pt x="782" y="241"/>
                  </a:cubicBezTo>
                  <a:close/>
                  <a:moveTo>
                    <a:pt x="801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4" y="2380"/>
                    <a:pt x="763" y="2380"/>
                  </a:cubicBezTo>
                  <a:cubicBezTo>
                    <a:pt x="1274" y="2380"/>
                    <a:pt x="1563" y="1946"/>
                    <a:pt x="1563" y="1165"/>
                  </a:cubicBezTo>
                  <a:cubicBezTo>
                    <a:pt x="1563" y="434"/>
                    <a:pt x="1285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5971773" y="3203769"/>
              <a:ext cx="19422" cy="40548"/>
            </a:xfrm>
            <a:custGeom>
              <a:avLst/>
              <a:gdLst/>
              <a:ahLst/>
              <a:cxnLst/>
              <a:rect l="l" t="t" r="r" b="b"/>
              <a:pathLst>
                <a:path w="1231" h="2570" extrusionOk="0">
                  <a:moveTo>
                    <a:pt x="990" y="1"/>
                  </a:moveTo>
                  <a:lnTo>
                    <a:pt x="0" y="2570"/>
                  </a:lnTo>
                  <a:lnTo>
                    <a:pt x="240" y="2570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6005332" y="3205110"/>
              <a:ext cx="23224" cy="36935"/>
            </a:xfrm>
            <a:custGeom>
              <a:avLst/>
              <a:gdLst/>
              <a:ahLst/>
              <a:cxnLst/>
              <a:rect l="l" t="t" r="r" b="b"/>
              <a:pathLst>
                <a:path w="1472" h="2341" extrusionOk="0">
                  <a:moveTo>
                    <a:pt x="709" y="1"/>
                  </a:moveTo>
                  <a:cubicBezTo>
                    <a:pt x="445" y="1"/>
                    <a:pt x="218" y="101"/>
                    <a:pt x="59" y="237"/>
                  </a:cubicBezTo>
                  <a:lnTo>
                    <a:pt x="156" y="453"/>
                  </a:lnTo>
                  <a:cubicBezTo>
                    <a:pt x="264" y="364"/>
                    <a:pt x="438" y="260"/>
                    <a:pt x="647" y="260"/>
                  </a:cubicBezTo>
                  <a:cubicBezTo>
                    <a:pt x="988" y="260"/>
                    <a:pt x="1104" y="476"/>
                    <a:pt x="1104" y="708"/>
                  </a:cubicBezTo>
                  <a:cubicBezTo>
                    <a:pt x="1100" y="1057"/>
                    <a:pt x="833" y="1355"/>
                    <a:pt x="245" y="1912"/>
                  </a:cubicBezTo>
                  <a:lnTo>
                    <a:pt x="1" y="2151"/>
                  </a:lnTo>
                  <a:lnTo>
                    <a:pt x="1" y="2341"/>
                  </a:lnTo>
                  <a:lnTo>
                    <a:pt x="1471" y="2341"/>
                  </a:lnTo>
                  <a:lnTo>
                    <a:pt x="1471" y="2082"/>
                  </a:lnTo>
                  <a:lnTo>
                    <a:pt x="438" y="2082"/>
                  </a:lnTo>
                  <a:lnTo>
                    <a:pt x="438" y="2074"/>
                  </a:lnTo>
                  <a:lnTo>
                    <a:pt x="620" y="1904"/>
                  </a:lnTo>
                  <a:cubicBezTo>
                    <a:pt x="1107" y="1440"/>
                    <a:pt x="1413" y="1096"/>
                    <a:pt x="1413" y="669"/>
                  </a:cubicBezTo>
                  <a:cubicBezTo>
                    <a:pt x="1413" y="341"/>
                    <a:pt x="1204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034394" y="3215965"/>
              <a:ext cx="6674" cy="26696"/>
            </a:xfrm>
            <a:custGeom>
              <a:avLst/>
              <a:gdLst/>
              <a:ahLst/>
              <a:cxnLst/>
              <a:rect l="l" t="t" r="r" b="b"/>
              <a:pathLst>
                <a:path w="423" h="1692" extrusionOk="0">
                  <a:moveTo>
                    <a:pt x="213" y="1"/>
                  </a:moveTo>
                  <a:cubicBezTo>
                    <a:pt x="89" y="1"/>
                    <a:pt x="1" y="94"/>
                    <a:pt x="1" y="222"/>
                  </a:cubicBezTo>
                  <a:cubicBezTo>
                    <a:pt x="1" y="345"/>
                    <a:pt x="85" y="442"/>
                    <a:pt x="210" y="442"/>
                  </a:cubicBezTo>
                  <a:cubicBezTo>
                    <a:pt x="341" y="442"/>
                    <a:pt x="422" y="345"/>
                    <a:pt x="422" y="222"/>
                  </a:cubicBezTo>
                  <a:cubicBezTo>
                    <a:pt x="419" y="94"/>
                    <a:pt x="337" y="1"/>
                    <a:pt x="213" y="1"/>
                  </a:cubicBezTo>
                  <a:close/>
                  <a:moveTo>
                    <a:pt x="213" y="1251"/>
                  </a:moveTo>
                  <a:cubicBezTo>
                    <a:pt x="89" y="1251"/>
                    <a:pt x="1" y="1340"/>
                    <a:pt x="1" y="1472"/>
                  </a:cubicBezTo>
                  <a:cubicBezTo>
                    <a:pt x="1" y="1595"/>
                    <a:pt x="85" y="1692"/>
                    <a:pt x="210" y="1692"/>
                  </a:cubicBezTo>
                  <a:cubicBezTo>
                    <a:pt x="341" y="1692"/>
                    <a:pt x="422" y="1595"/>
                    <a:pt x="422" y="1472"/>
                  </a:cubicBezTo>
                  <a:cubicBezTo>
                    <a:pt x="419" y="1340"/>
                    <a:pt x="337" y="1251"/>
                    <a:pt x="213" y="1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045391" y="3205725"/>
              <a:ext cx="22578" cy="36935"/>
            </a:xfrm>
            <a:custGeom>
              <a:avLst/>
              <a:gdLst/>
              <a:ahLst/>
              <a:cxnLst/>
              <a:rect l="l" t="t" r="r" b="b"/>
              <a:pathLst>
                <a:path w="1431" h="2341" extrusionOk="0">
                  <a:moveTo>
                    <a:pt x="282" y="0"/>
                  </a:moveTo>
                  <a:lnTo>
                    <a:pt x="135" y="1107"/>
                  </a:lnTo>
                  <a:cubicBezTo>
                    <a:pt x="220" y="1095"/>
                    <a:pt x="320" y="1080"/>
                    <a:pt x="452" y="1080"/>
                  </a:cubicBezTo>
                  <a:cubicBezTo>
                    <a:pt x="913" y="1080"/>
                    <a:pt x="1110" y="1293"/>
                    <a:pt x="1114" y="1591"/>
                  </a:cubicBezTo>
                  <a:cubicBezTo>
                    <a:pt x="1114" y="1900"/>
                    <a:pt x="863" y="2089"/>
                    <a:pt x="568" y="2089"/>
                  </a:cubicBezTo>
                  <a:cubicBezTo>
                    <a:pt x="359" y="2089"/>
                    <a:pt x="174" y="2020"/>
                    <a:pt x="77" y="1962"/>
                  </a:cubicBezTo>
                  <a:lnTo>
                    <a:pt x="0" y="2198"/>
                  </a:lnTo>
                  <a:cubicBezTo>
                    <a:pt x="108" y="2271"/>
                    <a:pt x="320" y="2341"/>
                    <a:pt x="572" y="2341"/>
                  </a:cubicBezTo>
                  <a:cubicBezTo>
                    <a:pt x="1072" y="2341"/>
                    <a:pt x="1431" y="2005"/>
                    <a:pt x="1431" y="1555"/>
                  </a:cubicBezTo>
                  <a:cubicBezTo>
                    <a:pt x="1431" y="1266"/>
                    <a:pt x="1281" y="1068"/>
                    <a:pt x="1099" y="964"/>
                  </a:cubicBezTo>
                  <a:cubicBezTo>
                    <a:pt x="959" y="878"/>
                    <a:pt x="781" y="839"/>
                    <a:pt x="604" y="839"/>
                  </a:cubicBezTo>
                  <a:cubicBezTo>
                    <a:pt x="518" y="839"/>
                    <a:pt x="472" y="848"/>
                    <a:pt x="418" y="855"/>
                  </a:cubicBezTo>
                  <a:lnTo>
                    <a:pt x="506" y="264"/>
                  </a:lnTo>
                  <a:lnTo>
                    <a:pt x="1385" y="264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073696" y="3205110"/>
              <a:ext cx="24613" cy="37550"/>
            </a:xfrm>
            <a:custGeom>
              <a:avLst/>
              <a:gdLst/>
              <a:ahLst/>
              <a:cxnLst/>
              <a:rect l="l" t="t" r="r" b="b"/>
              <a:pathLst>
                <a:path w="1560" h="2380" extrusionOk="0">
                  <a:moveTo>
                    <a:pt x="783" y="241"/>
                  </a:moveTo>
                  <a:cubicBezTo>
                    <a:pt x="1103" y="241"/>
                    <a:pt x="1251" y="616"/>
                    <a:pt x="1251" y="1180"/>
                  </a:cubicBezTo>
                  <a:cubicBezTo>
                    <a:pt x="1251" y="1769"/>
                    <a:pt x="1096" y="2140"/>
                    <a:pt x="778" y="2140"/>
                  </a:cubicBezTo>
                  <a:cubicBezTo>
                    <a:pt x="496" y="2140"/>
                    <a:pt x="310" y="1799"/>
                    <a:pt x="310" y="1200"/>
                  </a:cubicBezTo>
                  <a:cubicBezTo>
                    <a:pt x="310" y="573"/>
                    <a:pt x="508" y="241"/>
                    <a:pt x="783" y="241"/>
                  </a:cubicBezTo>
                  <a:close/>
                  <a:moveTo>
                    <a:pt x="798" y="1"/>
                  </a:moveTo>
                  <a:cubicBezTo>
                    <a:pt x="333" y="1"/>
                    <a:pt x="1" y="426"/>
                    <a:pt x="1" y="1196"/>
                  </a:cubicBezTo>
                  <a:cubicBezTo>
                    <a:pt x="8" y="1958"/>
                    <a:pt x="310" y="2380"/>
                    <a:pt x="760" y="2380"/>
                  </a:cubicBezTo>
                  <a:cubicBezTo>
                    <a:pt x="1270" y="2380"/>
                    <a:pt x="1560" y="1946"/>
                    <a:pt x="1560" y="1165"/>
                  </a:cubicBezTo>
                  <a:cubicBezTo>
                    <a:pt x="1560" y="434"/>
                    <a:pt x="1285" y="1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7753605" y="3191857"/>
              <a:ext cx="80765" cy="62526"/>
            </a:xfrm>
            <a:custGeom>
              <a:avLst/>
              <a:gdLst/>
              <a:ahLst/>
              <a:cxnLst/>
              <a:rect l="l" t="t" r="r" b="b"/>
              <a:pathLst>
                <a:path w="5119" h="3963" extrusionOk="0">
                  <a:moveTo>
                    <a:pt x="1323" y="1761"/>
                  </a:moveTo>
                  <a:lnTo>
                    <a:pt x="1323" y="2202"/>
                  </a:lnTo>
                  <a:lnTo>
                    <a:pt x="495" y="2202"/>
                  </a:lnTo>
                  <a:lnTo>
                    <a:pt x="495" y="1761"/>
                  </a:lnTo>
                  <a:close/>
                  <a:moveTo>
                    <a:pt x="4515" y="1761"/>
                  </a:moveTo>
                  <a:lnTo>
                    <a:pt x="4515" y="2202"/>
                  </a:lnTo>
                  <a:lnTo>
                    <a:pt x="1872" y="2202"/>
                  </a:lnTo>
                  <a:lnTo>
                    <a:pt x="1872" y="1761"/>
                  </a:lnTo>
                  <a:close/>
                  <a:moveTo>
                    <a:pt x="3191" y="2698"/>
                  </a:moveTo>
                  <a:lnTo>
                    <a:pt x="3191" y="3139"/>
                  </a:lnTo>
                  <a:lnTo>
                    <a:pt x="549" y="3139"/>
                  </a:lnTo>
                  <a:lnTo>
                    <a:pt x="549" y="2698"/>
                  </a:lnTo>
                  <a:close/>
                  <a:moveTo>
                    <a:pt x="4569" y="2698"/>
                  </a:moveTo>
                  <a:lnTo>
                    <a:pt x="4569" y="3139"/>
                  </a:lnTo>
                  <a:lnTo>
                    <a:pt x="3745" y="3139"/>
                  </a:lnTo>
                  <a:lnTo>
                    <a:pt x="3745" y="2698"/>
                  </a:lnTo>
                  <a:close/>
                  <a:moveTo>
                    <a:pt x="538" y="1"/>
                  </a:moveTo>
                  <a:cubicBezTo>
                    <a:pt x="240" y="1"/>
                    <a:pt x="0" y="241"/>
                    <a:pt x="0" y="539"/>
                  </a:cubicBezTo>
                  <a:lnTo>
                    <a:pt x="0" y="3429"/>
                  </a:lnTo>
                  <a:cubicBezTo>
                    <a:pt x="0" y="3723"/>
                    <a:pt x="240" y="3963"/>
                    <a:pt x="538" y="3963"/>
                  </a:cubicBezTo>
                  <a:lnTo>
                    <a:pt x="4584" y="3963"/>
                  </a:lnTo>
                  <a:cubicBezTo>
                    <a:pt x="4878" y="3963"/>
                    <a:pt x="5118" y="3723"/>
                    <a:pt x="5118" y="3429"/>
                  </a:cubicBezTo>
                  <a:lnTo>
                    <a:pt x="5118" y="539"/>
                  </a:lnTo>
                  <a:cubicBezTo>
                    <a:pt x="5118" y="241"/>
                    <a:pt x="487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8158898" y="3195233"/>
              <a:ext cx="88591" cy="55789"/>
            </a:xfrm>
            <a:custGeom>
              <a:avLst/>
              <a:gdLst/>
              <a:ahLst/>
              <a:cxnLst/>
              <a:rect l="l" t="t" r="r" b="b"/>
              <a:pathLst>
                <a:path w="5615" h="3536" extrusionOk="0">
                  <a:moveTo>
                    <a:pt x="5119" y="495"/>
                  </a:moveTo>
                  <a:lnTo>
                    <a:pt x="5119" y="3041"/>
                  </a:lnTo>
                  <a:lnTo>
                    <a:pt x="496" y="3041"/>
                  </a:lnTo>
                  <a:lnTo>
                    <a:pt x="496" y="495"/>
                  </a:lnTo>
                  <a:close/>
                  <a:moveTo>
                    <a:pt x="248" y="0"/>
                  </a:moveTo>
                  <a:cubicBezTo>
                    <a:pt x="109" y="0"/>
                    <a:pt x="0" y="112"/>
                    <a:pt x="0" y="247"/>
                  </a:cubicBezTo>
                  <a:lnTo>
                    <a:pt x="0" y="3288"/>
                  </a:lnTo>
                  <a:cubicBezTo>
                    <a:pt x="0" y="3424"/>
                    <a:pt x="109" y="3536"/>
                    <a:pt x="248" y="3536"/>
                  </a:cubicBezTo>
                  <a:lnTo>
                    <a:pt x="5367" y="3536"/>
                  </a:lnTo>
                  <a:cubicBezTo>
                    <a:pt x="5502" y="3536"/>
                    <a:pt x="5614" y="3424"/>
                    <a:pt x="5614" y="3288"/>
                  </a:cubicBezTo>
                  <a:lnTo>
                    <a:pt x="5614" y="247"/>
                  </a:lnTo>
                  <a:cubicBezTo>
                    <a:pt x="5614" y="112"/>
                    <a:pt x="5502" y="0"/>
                    <a:pt x="5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7890317" y="3193214"/>
              <a:ext cx="58203" cy="59828"/>
            </a:xfrm>
            <a:custGeom>
              <a:avLst/>
              <a:gdLst/>
              <a:ahLst/>
              <a:cxnLst/>
              <a:rect l="l" t="t" r="r" b="b"/>
              <a:pathLst>
                <a:path w="3689" h="3792" extrusionOk="0">
                  <a:moveTo>
                    <a:pt x="1847" y="1173"/>
                  </a:moveTo>
                  <a:cubicBezTo>
                    <a:pt x="2245" y="1173"/>
                    <a:pt x="2570" y="1498"/>
                    <a:pt x="2570" y="1896"/>
                  </a:cubicBezTo>
                  <a:cubicBezTo>
                    <a:pt x="2570" y="2298"/>
                    <a:pt x="2245" y="2619"/>
                    <a:pt x="1847" y="2619"/>
                  </a:cubicBezTo>
                  <a:cubicBezTo>
                    <a:pt x="1444" y="2619"/>
                    <a:pt x="1119" y="2298"/>
                    <a:pt x="1119" y="1896"/>
                  </a:cubicBezTo>
                  <a:cubicBezTo>
                    <a:pt x="1119" y="1498"/>
                    <a:pt x="1444" y="1173"/>
                    <a:pt x="1847" y="1173"/>
                  </a:cubicBezTo>
                  <a:close/>
                  <a:moveTo>
                    <a:pt x="1336" y="0"/>
                  </a:moveTo>
                  <a:lnTo>
                    <a:pt x="1258" y="766"/>
                  </a:lnTo>
                  <a:lnTo>
                    <a:pt x="589" y="391"/>
                  </a:lnTo>
                  <a:lnTo>
                    <a:pt x="1" y="1223"/>
                  </a:lnTo>
                  <a:lnTo>
                    <a:pt x="783" y="1896"/>
                  </a:lnTo>
                  <a:lnTo>
                    <a:pt x="1" y="2569"/>
                  </a:lnTo>
                  <a:lnTo>
                    <a:pt x="589" y="3405"/>
                  </a:lnTo>
                  <a:lnTo>
                    <a:pt x="1258" y="3025"/>
                  </a:lnTo>
                  <a:lnTo>
                    <a:pt x="1336" y="3791"/>
                  </a:lnTo>
                  <a:lnTo>
                    <a:pt x="2353" y="3791"/>
                  </a:lnTo>
                  <a:lnTo>
                    <a:pt x="2431" y="3025"/>
                  </a:lnTo>
                  <a:lnTo>
                    <a:pt x="3100" y="3405"/>
                  </a:lnTo>
                  <a:lnTo>
                    <a:pt x="3688" y="2569"/>
                  </a:lnTo>
                  <a:lnTo>
                    <a:pt x="2910" y="1896"/>
                  </a:lnTo>
                  <a:lnTo>
                    <a:pt x="3688" y="1223"/>
                  </a:lnTo>
                  <a:lnTo>
                    <a:pt x="3100" y="391"/>
                  </a:lnTo>
                  <a:lnTo>
                    <a:pt x="2431" y="766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8016979" y="3189238"/>
              <a:ext cx="85972" cy="67764"/>
            </a:xfrm>
            <a:custGeom>
              <a:avLst/>
              <a:gdLst/>
              <a:ahLst/>
              <a:cxnLst/>
              <a:rect l="l" t="t" r="r" b="b"/>
              <a:pathLst>
                <a:path w="5449" h="4295" extrusionOk="0">
                  <a:moveTo>
                    <a:pt x="4747" y="334"/>
                  </a:move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7" y="3966"/>
                  </a:cubicBezTo>
                  <a:lnTo>
                    <a:pt x="701" y="3966"/>
                  </a:lnTo>
                  <a:cubicBezTo>
                    <a:pt x="496" y="3966"/>
                    <a:pt x="330" y="3800"/>
                    <a:pt x="330" y="3595"/>
                  </a:cubicBezTo>
                  <a:lnTo>
                    <a:pt x="330" y="705"/>
                  </a:lnTo>
                  <a:cubicBezTo>
                    <a:pt x="330" y="500"/>
                    <a:pt x="496" y="334"/>
                    <a:pt x="701" y="334"/>
                  </a:cubicBezTo>
                  <a:close/>
                  <a:moveTo>
                    <a:pt x="701" y="0"/>
                  </a:moveTo>
                  <a:cubicBezTo>
                    <a:pt x="314" y="0"/>
                    <a:pt x="1" y="318"/>
                    <a:pt x="1" y="705"/>
                  </a:cubicBezTo>
                  <a:lnTo>
                    <a:pt x="1" y="3595"/>
                  </a:lnTo>
                  <a:cubicBezTo>
                    <a:pt x="1" y="3982"/>
                    <a:pt x="314" y="4295"/>
                    <a:pt x="701" y="4295"/>
                  </a:cubicBezTo>
                  <a:lnTo>
                    <a:pt x="4747" y="4295"/>
                  </a:lnTo>
                  <a:cubicBezTo>
                    <a:pt x="5135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5" y="0"/>
                    <a:pt x="4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8063554" y="3223491"/>
              <a:ext cx="26632" cy="20574"/>
            </a:xfrm>
            <a:custGeom>
              <a:avLst/>
              <a:gdLst/>
              <a:ahLst/>
              <a:cxnLst/>
              <a:rect l="l" t="t" r="r" b="b"/>
              <a:pathLst>
                <a:path w="1688" h="1304" extrusionOk="0">
                  <a:moveTo>
                    <a:pt x="179" y="0"/>
                  </a:moveTo>
                  <a:cubicBezTo>
                    <a:pt x="82" y="0"/>
                    <a:pt x="1" y="77"/>
                    <a:pt x="1" y="174"/>
                  </a:cubicBezTo>
                  <a:lnTo>
                    <a:pt x="1" y="1129"/>
                  </a:lnTo>
                  <a:cubicBezTo>
                    <a:pt x="1" y="1227"/>
                    <a:pt x="82" y="1304"/>
                    <a:pt x="179" y="1304"/>
                  </a:cubicBezTo>
                  <a:lnTo>
                    <a:pt x="1513" y="1304"/>
                  </a:lnTo>
                  <a:cubicBezTo>
                    <a:pt x="1610" y="1304"/>
                    <a:pt x="1688" y="1227"/>
                    <a:pt x="1688" y="1129"/>
                  </a:cubicBezTo>
                  <a:lnTo>
                    <a:pt x="1688" y="174"/>
                  </a:lnTo>
                  <a:cubicBezTo>
                    <a:pt x="1688" y="77"/>
                    <a:pt x="1610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8303877" y="3189238"/>
              <a:ext cx="85956" cy="67764"/>
            </a:xfrm>
            <a:custGeom>
              <a:avLst/>
              <a:gdLst/>
              <a:ahLst/>
              <a:cxnLst/>
              <a:rect l="l" t="t" r="r" b="b"/>
              <a:pathLst>
                <a:path w="5448" h="4295" extrusionOk="0">
                  <a:moveTo>
                    <a:pt x="700" y="0"/>
                  </a:moveTo>
                  <a:cubicBezTo>
                    <a:pt x="314" y="0"/>
                    <a:pt x="0" y="318"/>
                    <a:pt x="0" y="705"/>
                  </a:cubicBezTo>
                  <a:lnTo>
                    <a:pt x="329" y="705"/>
                  </a:lnTo>
                  <a:cubicBezTo>
                    <a:pt x="329" y="500"/>
                    <a:pt x="496" y="334"/>
                    <a:pt x="700" y="334"/>
                  </a:cubicBezTo>
                  <a:lnTo>
                    <a:pt x="4748" y="334"/>
                  </a:lnTo>
                  <a:cubicBezTo>
                    <a:pt x="4953" y="334"/>
                    <a:pt x="5119" y="500"/>
                    <a:pt x="5119" y="705"/>
                  </a:cubicBezTo>
                  <a:lnTo>
                    <a:pt x="5119" y="3595"/>
                  </a:lnTo>
                  <a:cubicBezTo>
                    <a:pt x="5119" y="3800"/>
                    <a:pt x="4953" y="3966"/>
                    <a:pt x="4748" y="3966"/>
                  </a:cubicBezTo>
                  <a:lnTo>
                    <a:pt x="3769" y="3966"/>
                  </a:lnTo>
                  <a:lnTo>
                    <a:pt x="3769" y="4295"/>
                  </a:lnTo>
                  <a:lnTo>
                    <a:pt x="4748" y="4295"/>
                  </a:lnTo>
                  <a:cubicBezTo>
                    <a:pt x="5134" y="4295"/>
                    <a:pt x="5448" y="3982"/>
                    <a:pt x="5448" y="3595"/>
                  </a:cubicBezTo>
                  <a:lnTo>
                    <a:pt x="5448" y="705"/>
                  </a:lnTo>
                  <a:cubicBezTo>
                    <a:pt x="5448" y="318"/>
                    <a:pt x="5134" y="0"/>
                    <a:pt x="4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303451" y="3205773"/>
              <a:ext cx="50378" cy="50378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0" y="1"/>
                  </a:moveTo>
                  <a:lnTo>
                    <a:pt x="0" y="477"/>
                  </a:lnTo>
                  <a:cubicBezTo>
                    <a:pt x="1498" y="477"/>
                    <a:pt x="2716" y="1695"/>
                    <a:pt x="2716" y="3193"/>
                  </a:cubicBezTo>
                  <a:lnTo>
                    <a:pt x="3192" y="3193"/>
                  </a:lnTo>
                  <a:cubicBezTo>
                    <a:pt x="3192" y="1433"/>
                    <a:pt x="176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8303451" y="3222876"/>
              <a:ext cx="33275" cy="33275"/>
            </a:xfrm>
            <a:custGeom>
              <a:avLst/>
              <a:gdLst/>
              <a:ahLst/>
              <a:cxnLst/>
              <a:rect l="l" t="t" r="r" b="b"/>
              <a:pathLst>
                <a:path w="2109" h="2109" extrusionOk="0">
                  <a:moveTo>
                    <a:pt x="0" y="0"/>
                  </a:moveTo>
                  <a:lnTo>
                    <a:pt x="0" y="477"/>
                  </a:lnTo>
                  <a:cubicBezTo>
                    <a:pt x="902" y="477"/>
                    <a:pt x="1632" y="1207"/>
                    <a:pt x="1632" y="2109"/>
                  </a:cubicBezTo>
                  <a:lnTo>
                    <a:pt x="2109" y="2109"/>
                  </a:lnTo>
                  <a:cubicBezTo>
                    <a:pt x="2109" y="945"/>
                    <a:pt x="116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8303451" y="3241793"/>
              <a:ext cx="14358" cy="14358"/>
            </a:xfrm>
            <a:custGeom>
              <a:avLst/>
              <a:gdLst/>
              <a:ahLst/>
              <a:cxnLst/>
              <a:rect l="l" t="t" r="r" b="b"/>
              <a:pathLst>
                <a:path w="910" h="910" extrusionOk="0">
                  <a:moveTo>
                    <a:pt x="0" y="1"/>
                  </a:moveTo>
                  <a:lnTo>
                    <a:pt x="0" y="910"/>
                  </a:lnTo>
                  <a:lnTo>
                    <a:pt x="909" y="910"/>
                  </a:lnTo>
                  <a:cubicBezTo>
                    <a:pt x="909" y="407"/>
                    <a:pt x="50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8445796" y="3187960"/>
              <a:ext cx="30892" cy="30892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248" y="1"/>
                  </a:moveTo>
                  <a:cubicBezTo>
                    <a:pt x="113" y="1"/>
                    <a:pt x="1" y="113"/>
                    <a:pt x="1" y="248"/>
                  </a:cubicBezTo>
                  <a:lnTo>
                    <a:pt x="1" y="1710"/>
                  </a:lnTo>
                  <a:cubicBezTo>
                    <a:pt x="1" y="1849"/>
                    <a:pt x="113" y="1958"/>
                    <a:pt x="248" y="1958"/>
                  </a:cubicBezTo>
                  <a:cubicBezTo>
                    <a:pt x="383" y="1958"/>
                    <a:pt x="495" y="1849"/>
                    <a:pt x="495" y="1710"/>
                  </a:cubicBezTo>
                  <a:lnTo>
                    <a:pt x="495" y="496"/>
                  </a:lnTo>
                  <a:lnTo>
                    <a:pt x="1710" y="496"/>
                  </a:lnTo>
                  <a:cubicBezTo>
                    <a:pt x="1845" y="496"/>
                    <a:pt x="1958" y="383"/>
                    <a:pt x="1958" y="248"/>
                  </a:cubicBezTo>
                  <a:cubicBezTo>
                    <a:pt x="1958" y="113"/>
                    <a:pt x="184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8482589" y="3187960"/>
              <a:ext cx="30971" cy="30892"/>
            </a:xfrm>
            <a:custGeom>
              <a:avLst/>
              <a:gdLst/>
              <a:ahLst/>
              <a:cxnLst/>
              <a:rect l="l" t="t" r="r" b="b"/>
              <a:pathLst>
                <a:path w="1963" h="1958" extrusionOk="0">
                  <a:moveTo>
                    <a:pt x="24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83"/>
                    <a:pt x="113" y="496"/>
                    <a:pt x="249" y="496"/>
                  </a:cubicBezTo>
                  <a:lnTo>
                    <a:pt x="1467" y="496"/>
                  </a:lnTo>
                  <a:lnTo>
                    <a:pt x="1467" y="1710"/>
                  </a:lnTo>
                  <a:cubicBezTo>
                    <a:pt x="1467" y="1849"/>
                    <a:pt x="1576" y="1958"/>
                    <a:pt x="1715" y="1958"/>
                  </a:cubicBezTo>
                  <a:cubicBezTo>
                    <a:pt x="1851" y="1958"/>
                    <a:pt x="1963" y="1849"/>
                    <a:pt x="1963" y="1710"/>
                  </a:cubicBezTo>
                  <a:lnTo>
                    <a:pt x="1963" y="248"/>
                  </a:lnTo>
                  <a:cubicBezTo>
                    <a:pt x="1963" y="113"/>
                    <a:pt x="1851" y="1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8482589" y="3227388"/>
              <a:ext cx="30971" cy="30908"/>
            </a:xfrm>
            <a:custGeom>
              <a:avLst/>
              <a:gdLst/>
              <a:ahLst/>
              <a:cxnLst/>
              <a:rect l="l" t="t" r="r" b="b"/>
              <a:pathLst>
                <a:path w="1963" h="1959" extrusionOk="0">
                  <a:moveTo>
                    <a:pt x="1715" y="0"/>
                  </a:moveTo>
                  <a:cubicBezTo>
                    <a:pt x="1576" y="0"/>
                    <a:pt x="1467" y="113"/>
                    <a:pt x="1467" y="248"/>
                  </a:cubicBezTo>
                  <a:lnTo>
                    <a:pt x="1467" y="1463"/>
                  </a:lnTo>
                  <a:lnTo>
                    <a:pt x="249" y="1463"/>
                  </a:lnTo>
                  <a:cubicBezTo>
                    <a:pt x="113" y="1463"/>
                    <a:pt x="1" y="1575"/>
                    <a:pt x="1" y="1711"/>
                  </a:cubicBezTo>
                  <a:cubicBezTo>
                    <a:pt x="1" y="1850"/>
                    <a:pt x="113" y="1959"/>
                    <a:pt x="249" y="1959"/>
                  </a:cubicBezTo>
                  <a:lnTo>
                    <a:pt x="1715" y="1959"/>
                  </a:lnTo>
                  <a:cubicBezTo>
                    <a:pt x="1851" y="1959"/>
                    <a:pt x="1963" y="1850"/>
                    <a:pt x="1963" y="1711"/>
                  </a:cubicBezTo>
                  <a:lnTo>
                    <a:pt x="1963" y="248"/>
                  </a:lnTo>
                  <a:cubicBezTo>
                    <a:pt x="1963" y="113"/>
                    <a:pt x="1851" y="0"/>
                    <a:pt x="1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8445796" y="3227388"/>
              <a:ext cx="30892" cy="30908"/>
            </a:xfrm>
            <a:custGeom>
              <a:avLst/>
              <a:gdLst/>
              <a:ahLst/>
              <a:cxnLst/>
              <a:rect l="l" t="t" r="r" b="b"/>
              <a:pathLst>
                <a:path w="1958" h="1959" extrusionOk="0">
                  <a:moveTo>
                    <a:pt x="248" y="0"/>
                  </a:moveTo>
                  <a:cubicBezTo>
                    <a:pt x="113" y="0"/>
                    <a:pt x="1" y="113"/>
                    <a:pt x="1" y="248"/>
                  </a:cubicBezTo>
                  <a:lnTo>
                    <a:pt x="1" y="1711"/>
                  </a:lnTo>
                  <a:cubicBezTo>
                    <a:pt x="1" y="1850"/>
                    <a:pt x="113" y="1959"/>
                    <a:pt x="248" y="1959"/>
                  </a:cubicBezTo>
                  <a:lnTo>
                    <a:pt x="1710" y="1959"/>
                  </a:lnTo>
                  <a:cubicBezTo>
                    <a:pt x="1845" y="1959"/>
                    <a:pt x="1958" y="1850"/>
                    <a:pt x="1958" y="1711"/>
                  </a:cubicBezTo>
                  <a:cubicBezTo>
                    <a:pt x="1958" y="1575"/>
                    <a:pt x="1845" y="1463"/>
                    <a:pt x="1710" y="1463"/>
                  </a:cubicBezTo>
                  <a:lnTo>
                    <a:pt x="495" y="1463"/>
                  </a:lnTo>
                  <a:lnTo>
                    <a:pt x="495" y="248"/>
                  </a:lnTo>
                  <a:cubicBezTo>
                    <a:pt x="495" y="113"/>
                    <a:pt x="383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2289" y="2655547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Satisfaction guaranteed. The call is yours</a:t>
            </a: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stCxn id="786" idx="0"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5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68" name="Google Shape;1068;p55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</a:t>
            </a:r>
            <a:endParaRPr dirty="0"/>
          </a:p>
        </p:txBody>
      </p:sp>
      <p:sp>
        <p:nvSpPr>
          <p:cNvPr id="1069" name="Google Shape;1069;p55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LIGHT HOUSE</a:t>
            </a:r>
            <a:endParaRPr dirty="0"/>
          </a:p>
        </p:txBody>
      </p:sp>
      <p:sp>
        <p:nvSpPr>
          <p:cNvPr id="1070" name="Google Shape;1070;p55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for the future from confluence of experts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55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BLA &amp; BVM</a:t>
            </a:r>
            <a:endParaRPr dirty="0"/>
          </a:p>
        </p:txBody>
      </p:sp>
      <p:sp>
        <p:nvSpPr>
          <p:cNvPr id="1072" name="Google Shape;1072;p55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Customize without disturbing the core.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55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TECHNOLOGY</a:t>
            </a:r>
            <a:endParaRPr sz="14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74" name="Google Shape;1074;p55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</a:t>
            </a:r>
            <a:r>
              <a:rPr lang="en" dirty="0" err="1"/>
              <a:t>dapt</a:t>
            </a:r>
            <a:r>
              <a:rPr lang="en" dirty="0"/>
              <a:t> to the current market in iterative way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55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are also bound to SLAs you have with your customer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6" name="Google Shape;1076;p55"/>
          <p:cNvGrpSpPr/>
          <p:nvPr/>
        </p:nvGrpSpPr>
        <p:grpSpPr>
          <a:xfrm>
            <a:off x="973904" y="2081541"/>
            <a:ext cx="850136" cy="848506"/>
            <a:chOff x="1254329" y="2557124"/>
            <a:chExt cx="850136" cy="848506"/>
          </a:xfrm>
        </p:grpSpPr>
        <p:sp>
          <p:nvSpPr>
            <p:cNvPr id="1077" name="Google Shape;1077;p55"/>
            <p:cNvSpPr/>
            <p:nvPr/>
          </p:nvSpPr>
          <p:spPr>
            <a:xfrm>
              <a:off x="1476126" y="2557124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697964" y="2778963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1254329" y="277729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1476167" y="2999130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55"/>
          <p:cNvGrpSpPr/>
          <p:nvPr/>
        </p:nvGrpSpPr>
        <p:grpSpPr>
          <a:xfrm>
            <a:off x="5231851" y="2081541"/>
            <a:ext cx="846717" cy="848506"/>
            <a:chOff x="5231851" y="2081541"/>
            <a:chExt cx="846717" cy="848506"/>
          </a:xfrm>
        </p:grpSpPr>
        <p:sp>
          <p:nvSpPr>
            <p:cNvPr id="1082" name="Google Shape;1082;p55"/>
            <p:cNvSpPr/>
            <p:nvPr/>
          </p:nvSpPr>
          <p:spPr>
            <a:xfrm rot="5400000">
              <a:off x="5676604" y="2304789"/>
              <a:ext cx="401928" cy="402000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55"/>
            <p:cNvGrpSpPr/>
            <p:nvPr/>
          </p:nvGrpSpPr>
          <p:grpSpPr>
            <a:xfrm>
              <a:off x="5231851" y="2081541"/>
              <a:ext cx="628338" cy="848506"/>
              <a:chOff x="1254329" y="2557124"/>
              <a:chExt cx="628338" cy="848506"/>
            </a:xfrm>
          </p:grpSpPr>
          <p:sp>
            <p:nvSpPr>
              <p:cNvPr id="1084" name="Google Shape;1084;p55"/>
              <p:cNvSpPr/>
              <p:nvPr/>
            </p:nvSpPr>
            <p:spPr>
              <a:xfrm>
                <a:off x="1476126" y="2557124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1254329" y="2777291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5"/>
              <p:cNvSpPr/>
              <p:nvPr/>
            </p:nvSpPr>
            <p:spPr>
              <a:xfrm>
                <a:off x="1476167" y="2999130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55"/>
          <p:cNvGrpSpPr/>
          <p:nvPr/>
        </p:nvGrpSpPr>
        <p:grpSpPr>
          <a:xfrm>
            <a:off x="3066268" y="3328781"/>
            <a:ext cx="845951" cy="836480"/>
            <a:chOff x="3066268" y="3328781"/>
            <a:chExt cx="845951" cy="836480"/>
          </a:xfrm>
        </p:grpSpPr>
        <p:sp>
          <p:nvSpPr>
            <p:cNvPr id="1088" name="Google Shape;1088;p55"/>
            <p:cNvSpPr/>
            <p:nvPr/>
          </p:nvSpPr>
          <p:spPr>
            <a:xfrm>
              <a:off x="3286868" y="375876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55"/>
            <p:cNvGrpSpPr/>
            <p:nvPr/>
          </p:nvGrpSpPr>
          <p:grpSpPr>
            <a:xfrm>
              <a:off x="3066268" y="3328781"/>
              <a:ext cx="845951" cy="620755"/>
              <a:chOff x="7322730" y="3328781"/>
              <a:chExt cx="845951" cy="620755"/>
            </a:xfrm>
          </p:grpSpPr>
          <p:sp>
            <p:nvSpPr>
              <p:cNvPr id="1090" name="Google Shape;1090;p55"/>
              <p:cNvSpPr/>
              <p:nvPr/>
            </p:nvSpPr>
            <p:spPr>
              <a:xfrm>
                <a:off x="7322730" y="3543036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 rot="5400000">
                <a:off x="7544516" y="3328745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 rot="5400000">
                <a:off x="7764890" y="3543984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3" name="Google Shape;1093;p55"/>
          <p:cNvGrpSpPr/>
          <p:nvPr/>
        </p:nvGrpSpPr>
        <p:grpSpPr>
          <a:xfrm>
            <a:off x="7322730" y="3328781"/>
            <a:ext cx="844732" cy="834567"/>
            <a:chOff x="7322730" y="3328781"/>
            <a:chExt cx="844732" cy="834567"/>
          </a:xfrm>
        </p:grpSpPr>
        <p:sp>
          <p:nvSpPr>
            <p:cNvPr id="1094" name="Google Shape;1094;p55"/>
            <p:cNvSpPr/>
            <p:nvPr/>
          </p:nvSpPr>
          <p:spPr>
            <a:xfrm>
              <a:off x="7322730" y="3543036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 rot="5400000">
              <a:off x="7544516" y="3328745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 rot="5400000">
              <a:off x="7763672" y="3543984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 rot="5400000">
              <a:off x="7544516" y="3759557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TIMING</a:t>
            </a:r>
            <a:endParaRPr/>
          </a:p>
        </p:txBody>
      </p:sp>
      <p:sp>
        <p:nvSpPr>
          <p:cNvPr id="1103" name="Google Shape;1103;p56"/>
          <p:cNvSpPr txBox="1">
            <a:spLocks noGrp="1"/>
          </p:cNvSpPr>
          <p:nvPr>
            <p:ph type="subTitle" idx="4294967295"/>
          </p:nvPr>
        </p:nvSpPr>
        <p:spPr>
          <a:xfrm>
            <a:off x="7187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Prepare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04" name="Google Shape;1104;p56"/>
          <p:cNvSpPr txBox="1">
            <a:spLocks noGrp="1"/>
          </p:cNvSpPr>
          <p:nvPr>
            <p:ph type="subTitle" idx="4294967295"/>
          </p:nvPr>
        </p:nvSpPr>
        <p:spPr>
          <a:xfrm>
            <a:off x="7138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Day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105" name="Google Shape;1105;p56"/>
          <p:cNvGrpSpPr/>
          <p:nvPr/>
        </p:nvGrpSpPr>
        <p:grpSpPr>
          <a:xfrm>
            <a:off x="1186926" y="2360250"/>
            <a:ext cx="6774625" cy="423000"/>
            <a:chOff x="1186926" y="2360250"/>
            <a:chExt cx="6774625" cy="423000"/>
          </a:xfrm>
        </p:grpSpPr>
        <p:sp>
          <p:nvSpPr>
            <p:cNvPr id="1106" name="Google Shape;1106;p56"/>
            <p:cNvSpPr/>
            <p:nvPr/>
          </p:nvSpPr>
          <p:spPr>
            <a:xfrm>
              <a:off x="1186926" y="2360825"/>
              <a:ext cx="421800" cy="4218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4368201" y="2364525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7544551" y="2363350"/>
              <a:ext cx="417000" cy="417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775121" y="2360250"/>
              <a:ext cx="423000" cy="4230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5956981" y="2364550"/>
              <a:ext cx="414600" cy="4146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1" name="Google Shape;1111;p56"/>
          <p:cNvCxnSpPr/>
          <p:nvPr/>
        </p:nvCxnSpPr>
        <p:spPr>
          <a:xfrm>
            <a:off x="172032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56"/>
          <p:cNvSpPr txBox="1">
            <a:spLocks noGrp="1"/>
          </p:cNvSpPr>
          <p:nvPr>
            <p:ph type="subTitle" idx="4294967295"/>
          </p:nvPr>
        </p:nvSpPr>
        <p:spPr>
          <a:xfrm>
            <a:off x="230262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1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3" name="Google Shape;1113;p56"/>
          <p:cNvSpPr txBox="1">
            <a:spLocks noGrp="1"/>
          </p:cNvSpPr>
          <p:nvPr>
            <p:ph type="subTitle" idx="4294967295"/>
          </p:nvPr>
        </p:nvSpPr>
        <p:spPr>
          <a:xfrm>
            <a:off x="389280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3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4" name="Google Shape;1114;p56"/>
          <p:cNvSpPr txBox="1">
            <a:spLocks noGrp="1"/>
          </p:cNvSpPr>
          <p:nvPr>
            <p:ph type="subTitle" idx="4294967295"/>
          </p:nvPr>
        </p:nvSpPr>
        <p:spPr>
          <a:xfrm>
            <a:off x="548227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5" name="Google Shape;1115;p56"/>
          <p:cNvSpPr txBox="1">
            <a:spLocks noGrp="1"/>
          </p:cNvSpPr>
          <p:nvPr>
            <p:ph type="subTitle" idx="4294967295"/>
          </p:nvPr>
        </p:nvSpPr>
        <p:spPr>
          <a:xfrm>
            <a:off x="70717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Week 4</a:t>
            </a:r>
            <a:endParaRPr sz="150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6" name="Google Shape;1116;p56"/>
          <p:cNvSpPr txBox="1">
            <a:spLocks noGrp="1"/>
          </p:cNvSpPr>
          <p:nvPr>
            <p:ph type="subTitle" idx="4294967295"/>
          </p:nvPr>
        </p:nvSpPr>
        <p:spPr>
          <a:xfrm>
            <a:off x="230747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Explore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7" name="Google Shape;1117;p56"/>
          <p:cNvSpPr txBox="1">
            <a:spLocks noGrp="1"/>
          </p:cNvSpPr>
          <p:nvPr>
            <p:ph type="subTitle" idx="4294967295"/>
          </p:nvPr>
        </p:nvSpPr>
        <p:spPr>
          <a:xfrm>
            <a:off x="389625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Realize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8" name="Google Shape;1118;p56"/>
          <p:cNvSpPr txBox="1">
            <a:spLocks noGrp="1"/>
          </p:cNvSpPr>
          <p:nvPr>
            <p:ph type="subTitle" idx="4294967295"/>
          </p:nvPr>
        </p:nvSpPr>
        <p:spPr>
          <a:xfrm>
            <a:off x="5485025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Deploy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9" name="Google Shape;1119;p56"/>
          <p:cNvSpPr txBox="1">
            <a:spLocks noGrp="1"/>
          </p:cNvSpPr>
          <p:nvPr>
            <p:ph type="subTitle" idx="4294967295"/>
          </p:nvPr>
        </p:nvSpPr>
        <p:spPr>
          <a:xfrm>
            <a:off x="7073800" y="3237150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Run</a:t>
            </a:r>
            <a:endParaRPr sz="1400" b="0" dirty="0">
              <a:solidFill>
                <a:schemeClr val="lt1"/>
              </a:solidFill>
            </a:endParaRPr>
          </a:p>
        </p:txBody>
      </p:sp>
      <p:cxnSp>
        <p:nvCxnSpPr>
          <p:cNvPr id="1120" name="Google Shape;1120;p56"/>
          <p:cNvCxnSpPr/>
          <p:nvPr/>
        </p:nvCxnSpPr>
        <p:spPr>
          <a:xfrm>
            <a:off x="33115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6"/>
          <p:cNvCxnSpPr/>
          <p:nvPr/>
        </p:nvCxnSpPr>
        <p:spPr>
          <a:xfrm>
            <a:off x="489827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6"/>
          <p:cNvCxnSpPr/>
          <p:nvPr/>
        </p:nvCxnSpPr>
        <p:spPr>
          <a:xfrm>
            <a:off x="64864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9"/>
          <p:cNvSpPr/>
          <p:nvPr/>
        </p:nvSpPr>
        <p:spPr>
          <a:xfrm rot="10800000">
            <a:off x="1156875" y="1395875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151" name="Google Shape;1151;p59"/>
          <p:cNvSpPr txBox="1">
            <a:spLocks noGrp="1"/>
          </p:cNvSpPr>
          <p:nvPr>
            <p:ph type="subTitle" idx="2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 </a:t>
            </a:r>
            <a:r>
              <a:rPr lang="en" dirty="0">
                <a:uFill>
                  <a:noFill/>
                </a:uFill>
                <a:hlinkClick r:id="rId3"/>
              </a:rPr>
              <a:t>hello@</a:t>
            </a:r>
            <a:r>
              <a:rPr lang="en" dirty="0">
                <a:uFill>
                  <a:noFill/>
                </a:uFill>
                <a:hlinkClick r:id="rId3"/>
              </a:rPr>
              <a:t>lmnas.com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+91 988 404 4470</a:t>
            </a:r>
            <a:br>
              <a:rPr lang="en" dirty="0"/>
            </a:br>
            <a:r>
              <a:rPr lang="en" dirty="0" err="1"/>
              <a:t>lmnas.com</a:t>
            </a:r>
            <a:endParaRPr dirty="0"/>
          </a:p>
        </p:txBody>
      </p:sp>
      <p:grpSp>
        <p:nvGrpSpPr>
          <p:cNvPr id="1152" name="Google Shape;1152;p59"/>
          <p:cNvGrpSpPr/>
          <p:nvPr/>
        </p:nvGrpSpPr>
        <p:grpSpPr>
          <a:xfrm>
            <a:off x="5344820" y="2873654"/>
            <a:ext cx="577800" cy="577800"/>
            <a:chOff x="6606620" y="3008704"/>
            <a:chExt cx="577800" cy="577800"/>
          </a:xfrm>
        </p:grpSpPr>
        <p:sp>
          <p:nvSpPr>
            <p:cNvPr id="1153" name="Google Shape;1153;p59"/>
            <p:cNvSpPr/>
            <p:nvPr/>
          </p:nvSpPr>
          <p:spPr>
            <a:xfrm rot="8100000">
              <a:off x="668805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9"/>
            <p:cNvSpPr/>
            <p:nvPr/>
          </p:nvSpPr>
          <p:spPr>
            <a:xfrm>
              <a:off x="6827060" y="3229146"/>
              <a:ext cx="136910" cy="136910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6767750" y="3169824"/>
              <a:ext cx="255548" cy="255532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6944410" y="3209590"/>
              <a:ext cx="39117" cy="39134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59"/>
          <p:cNvGrpSpPr/>
          <p:nvPr/>
        </p:nvGrpSpPr>
        <p:grpSpPr>
          <a:xfrm>
            <a:off x="6117650" y="2873654"/>
            <a:ext cx="577800" cy="577800"/>
            <a:chOff x="7379450" y="3008704"/>
            <a:chExt cx="577800" cy="577800"/>
          </a:xfrm>
        </p:grpSpPr>
        <p:sp>
          <p:nvSpPr>
            <p:cNvPr id="1158" name="Google Shape;1158;p59"/>
            <p:cNvSpPr/>
            <p:nvPr/>
          </p:nvSpPr>
          <p:spPr>
            <a:xfrm rot="8100000">
              <a:off x="7460885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59"/>
            <p:cNvGrpSpPr/>
            <p:nvPr/>
          </p:nvGrpSpPr>
          <p:grpSpPr>
            <a:xfrm>
              <a:off x="7563039" y="3183512"/>
              <a:ext cx="210623" cy="228145"/>
              <a:chOff x="7562447" y="3225137"/>
              <a:chExt cx="286484" cy="310317"/>
            </a:xfrm>
          </p:grpSpPr>
          <p:sp>
            <p:nvSpPr>
              <p:cNvPr id="1160" name="Google Shape;1160;p59"/>
              <p:cNvSpPr/>
              <p:nvPr/>
            </p:nvSpPr>
            <p:spPr>
              <a:xfrm>
                <a:off x="7562447" y="3320631"/>
                <a:ext cx="71642" cy="214823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9"/>
              <p:cNvSpPr/>
              <p:nvPr/>
            </p:nvSpPr>
            <p:spPr>
              <a:xfrm>
                <a:off x="7562447" y="3225137"/>
                <a:ext cx="71642" cy="7164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9"/>
              <p:cNvSpPr/>
              <p:nvPr/>
            </p:nvSpPr>
            <p:spPr>
              <a:xfrm>
                <a:off x="7657941" y="3320244"/>
                <a:ext cx="190990" cy="215210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3" name="Google Shape;1163;p59"/>
          <p:cNvGrpSpPr/>
          <p:nvPr/>
        </p:nvGrpSpPr>
        <p:grpSpPr>
          <a:xfrm>
            <a:off x="4571990" y="2873654"/>
            <a:ext cx="577800" cy="577800"/>
            <a:chOff x="5833790" y="3008704"/>
            <a:chExt cx="577800" cy="577800"/>
          </a:xfrm>
        </p:grpSpPr>
        <p:sp>
          <p:nvSpPr>
            <p:cNvPr id="1164" name="Google Shape;1164;p59"/>
            <p:cNvSpPr/>
            <p:nvPr/>
          </p:nvSpPr>
          <p:spPr>
            <a:xfrm rot="8100000">
              <a:off x="5915224" y="3096503"/>
              <a:ext cx="414930" cy="40220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6026552" y="3183499"/>
              <a:ext cx="192267" cy="276915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59"/>
          <p:cNvGrpSpPr/>
          <p:nvPr/>
        </p:nvGrpSpPr>
        <p:grpSpPr>
          <a:xfrm>
            <a:off x="1808852" y="2033374"/>
            <a:ext cx="899949" cy="887990"/>
            <a:chOff x="-34421275" y="2631050"/>
            <a:chExt cx="295375" cy="291450"/>
          </a:xfrm>
        </p:grpSpPr>
        <p:sp>
          <p:nvSpPr>
            <p:cNvPr id="1167" name="Google Shape;1167;p59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FA4B67-FA3B-8643-9C9B-EB12AAF3AEB6}"/>
              </a:ext>
            </a:extLst>
          </p:cNvPr>
          <p:cNvSpPr txBox="1"/>
          <p:nvPr/>
        </p:nvSpPr>
        <p:spPr>
          <a:xfrm>
            <a:off x="6642778" y="2984730"/>
            <a:ext cx="14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lmnaslimited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4531191" y="2795338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8"/>
          </p:nvPr>
        </p:nvSpPr>
        <p:spPr>
          <a:xfrm>
            <a:off x="2037508" y="4076632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4572000" y="2108470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 idx="5"/>
          </p:nvPr>
        </p:nvSpPr>
        <p:spPr>
          <a:xfrm>
            <a:off x="2092406" y="3393977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search ends here</a:t>
            </a:r>
            <a:endParaRPr dirty="0"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14"/>
          </p:nvPr>
        </p:nvSpPr>
        <p:spPr>
          <a:xfrm>
            <a:off x="4524150" y="3052610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Omnichannel CX for better deal conversion</a:t>
            </a:r>
            <a:endParaRPr dirty="0"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2"/>
          </p:nvPr>
        </p:nvSpPr>
        <p:spPr>
          <a:xfrm>
            <a:off x="2037508" y="4338029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Every client is unique so as our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4"/>
          <p:cNvPicPr preferRelativeResize="0"/>
          <p:nvPr/>
        </p:nvPicPr>
        <p:blipFill rotWithShape="1">
          <a:blip r:embed="rId3">
            <a:alphaModFix/>
          </a:blip>
          <a:srcRect r="67423"/>
          <a:stretch/>
        </p:blipFill>
        <p:spPr>
          <a:xfrm>
            <a:off x="0" y="0"/>
            <a:ext cx="2978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4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LERP i2o</a:t>
            </a:r>
            <a:endParaRPr dirty="0"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1"/>
          </p:nvPr>
        </p:nvSpPr>
        <p:spPr>
          <a:xfrm>
            <a:off x="3266824" y="2064188"/>
            <a:ext cx="3311426" cy="218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A simple omni-</a:t>
            </a:r>
            <a:r>
              <a:rPr lang="en" dirty="0" err="1"/>
              <a:t>channe</a:t>
            </a:r>
            <a:r>
              <a:rPr lang="en-IN" dirty="0"/>
              <a:t>l</a:t>
            </a:r>
            <a:r>
              <a:rPr lang="en" dirty="0"/>
              <a:t> CRM.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Keeps your prospects engaged on the go.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Brings all Leads centrally. Keeps deals intact and closes them fast.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5451898" y="2913404"/>
            <a:ext cx="2159100" cy="2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COMPANY LOGO</a:t>
            </a:r>
            <a:endParaRPr sz="1800" b="1" u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title"/>
          </p:nvPr>
        </p:nvSpPr>
        <p:spPr>
          <a:xfrm>
            <a:off x="5451898" y="3106076"/>
            <a:ext cx="2159100" cy="2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Your tagline here</a:t>
            </a:r>
            <a:endParaRPr sz="1200" b="1" u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Cloud ERP &amp; E-Commerce solution provider to support and grow SMBs</a:t>
            </a:r>
            <a:endParaRPr dirty="0"/>
          </a:p>
        </p:txBody>
      </p:sp>
      <p:sp>
        <p:nvSpPr>
          <p:cNvPr id="663" name="Google Shape;663;p35"/>
          <p:cNvSpPr/>
          <p:nvPr/>
        </p:nvSpPr>
        <p:spPr>
          <a:xfrm>
            <a:off x="5976020" y="1616923"/>
            <a:ext cx="1110892" cy="11192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Profound HR and Payroll Expert</a:t>
            </a:r>
            <a:endParaRPr dirty="0"/>
          </a:p>
        </p:txBody>
      </p:sp>
      <p:sp>
        <p:nvSpPr>
          <p:cNvPr id="669" name="Google Shape;669;p36"/>
          <p:cNvSpPr txBox="1">
            <a:spLocks noGrp="1"/>
          </p:cNvSpPr>
          <p:nvPr>
            <p:ph type="subTitle" idx="7"/>
          </p:nvPr>
        </p:nvSpPr>
        <p:spPr>
          <a:xfrm>
            <a:off x="6606425" y="3441102"/>
            <a:ext cx="2090875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CX &amp; Business Process Re-engineer</a:t>
            </a:r>
            <a:endParaRPr dirty="0"/>
          </a:p>
        </p:txBody>
      </p:sp>
      <p:sp>
        <p:nvSpPr>
          <p:cNvPr id="670" name="Google Shape;670;p3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Architect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RPA &amp; AI</a:t>
            </a:r>
            <a:endParaRPr dirty="0"/>
          </a:p>
        </p:txBody>
      </p:sp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FFFFFF"/>
                </a:solidFill>
              </a:rPr>
              <a:t>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2" name="Google Shape;672;p3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ARAVIND B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SARAVANAN A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ARUN G</a:t>
            </a:r>
            <a:endParaRPr dirty="0"/>
          </a:p>
        </p:txBody>
      </p:sp>
      <p:sp>
        <p:nvSpPr>
          <p:cNvPr id="675" name="Google Shape;675;p3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Expert consultant Manufacturing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LAKSHMI CS</a:t>
            </a:r>
            <a:endParaRPr dirty="0"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3048562" y="2169948"/>
            <a:ext cx="718743" cy="715154"/>
            <a:chOff x="-55225575" y="1903275"/>
            <a:chExt cx="318225" cy="316650"/>
          </a:xfrm>
        </p:grpSpPr>
        <p:sp>
          <p:nvSpPr>
            <p:cNvPr id="678" name="Google Shape;678;p36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1084069" y="2213268"/>
            <a:ext cx="629811" cy="716961"/>
            <a:chOff x="-53278575" y="2687750"/>
            <a:chExt cx="278850" cy="317450"/>
          </a:xfrm>
        </p:grpSpPr>
        <p:sp>
          <p:nvSpPr>
            <p:cNvPr id="684" name="Google Shape;684;p36"/>
            <p:cNvSpPr/>
            <p:nvPr/>
          </p:nvSpPr>
          <p:spPr>
            <a:xfrm>
              <a:off x="-53175400" y="2919525"/>
              <a:ext cx="71700" cy="28950"/>
            </a:xfrm>
            <a:custGeom>
              <a:avLst/>
              <a:gdLst/>
              <a:ahLst/>
              <a:cxnLst/>
              <a:rect l="l" t="t" r="r" b="b"/>
              <a:pathLst>
                <a:path w="2868" h="1158" extrusionOk="0">
                  <a:moveTo>
                    <a:pt x="351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13"/>
                    <a:pt x="1" y="465"/>
                    <a:pt x="95" y="622"/>
                  </a:cubicBezTo>
                  <a:cubicBezTo>
                    <a:pt x="473" y="969"/>
                    <a:pt x="946" y="1158"/>
                    <a:pt x="1418" y="1158"/>
                  </a:cubicBezTo>
                  <a:cubicBezTo>
                    <a:pt x="1891" y="1158"/>
                    <a:pt x="2395" y="969"/>
                    <a:pt x="2710" y="622"/>
                  </a:cubicBezTo>
                  <a:cubicBezTo>
                    <a:pt x="2868" y="465"/>
                    <a:pt x="2868" y="213"/>
                    <a:pt x="2710" y="118"/>
                  </a:cubicBezTo>
                  <a:cubicBezTo>
                    <a:pt x="2631" y="39"/>
                    <a:pt x="2529" y="0"/>
                    <a:pt x="2434" y="0"/>
                  </a:cubicBezTo>
                  <a:cubicBezTo>
                    <a:pt x="2340" y="0"/>
                    <a:pt x="2253" y="39"/>
                    <a:pt x="2206" y="118"/>
                  </a:cubicBezTo>
                  <a:cubicBezTo>
                    <a:pt x="1985" y="307"/>
                    <a:pt x="1670" y="433"/>
                    <a:pt x="1418" y="433"/>
                  </a:cubicBezTo>
                  <a:cubicBezTo>
                    <a:pt x="1135" y="433"/>
                    <a:pt x="820" y="307"/>
                    <a:pt x="631" y="118"/>
                  </a:cubicBezTo>
                  <a:cubicBezTo>
                    <a:pt x="552" y="39"/>
                    <a:pt x="450" y="0"/>
                    <a:pt x="35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53185625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-5311080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-53278575" y="2687750"/>
              <a:ext cx="278850" cy="317450"/>
            </a:xfrm>
            <a:custGeom>
              <a:avLst/>
              <a:gdLst/>
              <a:ahLst/>
              <a:cxnLst/>
              <a:rect l="l" t="t" r="r" b="b"/>
              <a:pathLst>
                <a:path w="11154" h="12698" extrusionOk="0">
                  <a:moveTo>
                    <a:pt x="5577" y="725"/>
                  </a:moveTo>
                  <a:cubicBezTo>
                    <a:pt x="6112" y="725"/>
                    <a:pt x="6554" y="1103"/>
                    <a:pt x="6680" y="1607"/>
                  </a:cubicBezTo>
                  <a:cubicBezTo>
                    <a:pt x="6333" y="1544"/>
                    <a:pt x="5955" y="1450"/>
                    <a:pt x="5577" y="1450"/>
                  </a:cubicBezTo>
                  <a:cubicBezTo>
                    <a:pt x="5167" y="1450"/>
                    <a:pt x="4821" y="1513"/>
                    <a:pt x="4474" y="1607"/>
                  </a:cubicBezTo>
                  <a:cubicBezTo>
                    <a:pt x="4600" y="1072"/>
                    <a:pt x="5010" y="725"/>
                    <a:pt x="5577" y="725"/>
                  </a:cubicBezTo>
                  <a:close/>
                  <a:moveTo>
                    <a:pt x="5577" y="2206"/>
                  </a:moveTo>
                  <a:cubicBezTo>
                    <a:pt x="7373" y="2206"/>
                    <a:pt x="8853" y="3624"/>
                    <a:pt x="8916" y="5451"/>
                  </a:cubicBezTo>
                  <a:lnTo>
                    <a:pt x="8066" y="4569"/>
                  </a:lnTo>
                  <a:cubicBezTo>
                    <a:pt x="7995" y="4498"/>
                    <a:pt x="7904" y="4457"/>
                    <a:pt x="7811" y="4457"/>
                  </a:cubicBezTo>
                  <a:cubicBezTo>
                    <a:pt x="7737" y="4457"/>
                    <a:pt x="7662" y="4482"/>
                    <a:pt x="7593" y="4537"/>
                  </a:cubicBezTo>
                  <a:cubicBezTo>
                    <a:pt x="6979" y="4947"/>
                    <a:pt x="6270" y="5152"/>
                    <a:pt x="5561" y="5152"/>
                  </a:cubicBezTo>
                  <a:cubicBezTo>
                    <a:pt x="4852" y="5152"/>
                    <a:pt x="4143" y="4947"/>
                    <a:pt x="3529" y="4537"/>
                  </a:cubicBezTo>
                  <a:cubicBezTo>
                    <a:pt x="3460" y="4482"/>
                    <a:pt x="3385" y="4457"/>
                    <a:pt x="3312" y="4457"/>
                  </a:cubicBezTo>
                  <a:cubicBezTo>
                    <a:pt x="3218" y="4457"/>
                    <a:pt x="3127" y="4498"/>
                    <a:pt x="3056" y="4569"/>
                  </a:cubicBezTo>
                  <a:lnTo>
                    <a:pt x="2174" y="5451"/>
                  </a:lnTo>
                  <a:cubicBezTo>
                    <a:pt x="2300" y="3624"/>
                    <a:pt x="3750" y="2206"/>
                    <a:pt x="5577" y="2206"/>
                  </a:cubicBezTo>
                  <a:close/>
                  <a:moveTo>
                    <a:pt x="1481" y="6711"/>
                  </a:moveTo>
                  <a:lnTo>
                    <a:pt x="1481" y="8192"/>
                  </a:lnTo>
                  <a:cubicBezTo>
                    <a:pt x="1040" y="8192"/>
                    <a:pt x="725" y="7845"/>
                    <a:pt x="725" y="7436"/>
                  </a:cubicBezTo>
                  <a:cubicBezTo>
                    <a:pt x="725" y="7058"/>
                    <a:pt x="1072" y="6711"/>
                    <a:pt x="1481" y="6711"/>
                  </a:cubicBezTo>
                  <a:close/>
                  <a:moveTo>
                    <a:pt x="9673" y="6711"/>
                  </a:moveTo>
                  <a:cubicBezTo>
                    <a:pt x="10051" y="6711"/>
                    <a:pt x="10429" y="7026"/>
                    <a:pt x="10429" y="7436"/>
                  </a:cubicBezTo>
                  <a:cubicBezTo>
                    <a:pt x="10429" y="7845"/>
                    <a:pt x="10051" y="8192"/>
                    <a:pt x="9673" y="8192"/>
                  </a:cubicBezTo>
                  <a:lnTo>
                    <a:pt x="9673" y="6711"/>
                  </a:lnTo>
                  <a:close/>
                  <a:moveTo>
                    <a:pt x="1576" y="9452"/>
                  </a:moveTo>
                  <a:cubicBezTo>
                    <a:pt x="1796" y="10460"/>
                    <a:pt x="2395" y="11342"/>
                    <a:pt x="3214" y="11941"/>
                  </a:cubicBezTo>
                  <a:lnTo>
                    <a:pt x="725" y="11941"/>
                  </a:lnTo>
                  <a:cubicBezTo>
                    <a:pt x="788" y="11027"/>
                    <a:pt x="1072" y="10208"/>
                    <a:pt x="1576" y="9452"/>
                  </a:cubicBezTo>
                  <a:close/>
                  <a:moveTo>
                    <a:pt x="7751" y="5294"/>
                  </a:moveTo>
                  <a:lnTo>
                    <a:pt x="8916" y="6459"/>
                  </a:lnTo>
                  <a:lnTo>
                    <a:pt x="8916" y="8539"/>
                  </a:lnTo>
                  <a:cubicBezTo>
                    <a:pt x="8916" y="10397"/>
                    <a:pt x="7436" y="11941"/>
                    <a:pt x="5577" y="11941"/>
                  </a:cubicBezTo>
                  <a:cubicBezTo>
                    <a:pt x="3718" y="11941"/>
                    <a:pt x="2237" y="10397"/>
                    <a:pt x="2237" y="8539"/>
                  </a:cubicBezTo>
                  <a:lnTo>
                    <a:pt x="2237" y="6459"/>
                  </a:lnTo>
                  <a:lnTo>
                    <a:pt x="2174" y="6459"/>
                  </a:lnTo>
                  <a:lnTo>
                    <a:pt x="3372" y="5294"/>
                  </a:lnTo>
                  <a:cubicBezTo>
                    <a:pt x="4033" y="5687"/>
                    <a:pt x="4781" y="5884"/>
                    <a:pt x="5538" y="5884"/>
                  </a:cubicBezTo>
                  <a:cubicBezTo>
                    <a:pt x="6294" y="5884"/>
                    <a:pt x="7058" y="5687"/>
                    <a:pt x="7751" y="5294"/>
                  </a:cubicBezTo>
                  <a:close/>
                  <a:moveTo>
                    <a:pt x="9547" y="9452"/>
                  </a:moveTo>
                  <a:cubicBezTo>
                    <a:pt x="10051" y="10177"/>
                    <a:pt x="10334" y="11027"/>
                    <a:pt x="10366" y="11941"/>
                  </a:cubicBezTo>
                  <a:lnTo>
                    <a:pt x="7908" y="11941"/>
                  </a:lnTo>
                  <a:cubicBezTo>
                    <a:pt x="8727" y="11342"/>
                    <a:pt x="9326" y="10492"/>
                    <a:pt x="9547" y="9452"/>
                  </a:cubicBezTo>
                  <a:close/>
                  <a:moveTo>
                    <a:pt x="5577" y="1"/>
                  </a:moveTo>
                  <a:cubicBezTo>
                    <a:pt x="4506" y="1"/>
                    <a:pt x="3687" y="851"/>
                    <a:pt x="3718" y="1923"/>
                  </a:cubicBezTo>
                  <a:cubicBezTo>
                    <a:pt x="2395" y="2584"/>
                    <a:pt x="1481" y="4002"/>
                    <a:pt x="1481" y="5577"/>
                  </a:cubicBezTo>
                  <a:lnTo>
                    <a:pt x="1481" y="5955"/>
                  </a:lnTo>
                  <a:cubicBezTo>
                    <a:pt x="662" y="5955"/>
                    <a:pt x="1" y="6617"/>
                    <a:pt x="1" y="7436"/>
                  </a:cubicBezTo>
                  <a:cubicBezTo>
                    <a:pt x="1" y="8097"/>
                    <a:pt x="442" y="8696"/>
                    <a:pt x="1103" y="8885"/>
                  </a:cubicBezTo>
                  <a:cubicBezTo>
                    <a:pt x="379" y="9862"/>
                    <a:pt x="1" y="11027"/>
                    <a:pt x="1" y="12225"/>
                  </a:cubicBezTo>
                  <a:lnTo>
                    <a:pt x="1" y="12319"/>
                  </a:lnTo>
                  <a:cubicBezTo>
                    <a:pt x="1" y="12540"/>
                    <a:pt x="127" y="12697"/>
                    <a:pt x="347" y="12697"/>
                  </a:cubicBezTo>
                  <a:lnTo>
                    <a:pt x="10775" y="12697"/>
                  </a:lnTo>
                  <a:cubicBezTo>
                    <a:pt x="10964" y="12697"/>
                    <a:pt x="11122" y="12540"/>
                    <a:pt x="11122" y="12319"/>
                  </a:cubicBezTo>
                  <a:lnTo>
                    <a:pt x="11122" y="12225"/>
                  </a:lnTo>
                  <a:cubicBezTo>
                    <a:pt x="11122" y="11027"/>
                    <a:pt x="10744" y="9862"/>
                    <a:pt x="10019" y="8885"/>
                  </a:cubicBezTo>
                  <a:cubicBezTo>
                    <a:pt x="10681" y="8696"/>
                    <a:pt x="11153" y="8129"/>
                    <a:pt x="11153" y="7436"/>
                  </a:cubicBezTo>
                  <a:cubicBezTo>
                    <a:pt x="11153" y="6617"/>
                    <a:pt x="10492" y="5955"/>
                    <a:pt x="9673" y="5955"/>
                  </a:cubicBezTo>
                  <a:lnTo>
                    <a:pt x="9673" y="5577"/>
                  </a:lnTo>
                  <a:cubicBezTo>
                    <a:pt x="9673" y="3970"/>
                    <a:pt x="8759" y="2584"/>
                    <a:pt x="7436" y="1923"/>
                  </a:cubicBezTo>
                  <a:cubicBezTo>
                    <a:pt x="7467" y="851"/>
                    <a:pt x="6585" y="1"/>
                    <a:pt x="557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253141" y="2212391"/>
            <a:ext cx="631561" cy="718711"/>
            <a:chOff x="-56774050" y="1904075"/>
            <a:chExt cx="279625" cy="318225"/>
          </a:xfrm>
        </p:grpSpPr>
        <p:sp>
          <p:nvSpPr>
            <p:cNvPr id="689" name="Google Shape;689;p36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7429321" y="2212392"/>
            <a:ext cx="631561" cy="718711"/>
            <a:chOff x="-52887125" y="2686975"/>
            <a:chExt cx="279625" cy="318225"/>
          </a:xfrm>
        </p:grpSpPr>
        <p:sp>
          <p:nvSpPr>
            <p:cNvPr id="692" name="Google Shape;692;p36"/>
            <p:cNvSpPr/>
            <p:nvPr/>
          </p:nvSpPr>
          <p:spPr>
            <a:xfrm>
              <a:off x="-52783950" y="2919525"/>
              <a:ext cx="73275" cy="28950"/>
            </a:xfrm>
            <a:custGeom>
              <a:avLst/>
              <a:gdLst/>
              <a:ahLst/>
              <a:cxnLst/>
              <a:rect l="l" t="t" r="r" b="b"/>
              <a:pathLst>
                <a:path w="2931" h="1158" extrusionOk="0">
                  <a:moveTo>
                    <a:pt x="398" y="0"/>
                  </a:moveTo>
                  <a:cubicBezTo>
                    <a:pt x="308" y="0"/>
                    <a:pt x="221" y="39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58"/>
                    <a:pt x="1450" y="1158"/>
                  </a:cubicBezTo>
                  <a:cubicBezTo>
                    <a:pt x="1922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4" y="39"/>
                    <a:pt x="2592" y="0"/>
                    <a:pt x="2493" y="0"/>
                  </a:cubicBezTo>
                  <a:cubicBezTo>
                    <a:pt x="2395" y="0"/>
                    <a:pt x="2300" y="39"/>
                    <a:pt x="2237" y="118"/>
                  </a:cubicBezTo>
                  <a:cubicBezTo>
                    <a:pt x="2048" y="307"/>
                    <a:pt x="1733" y="433"/>
                    <a:pt x="1450" y="433"/>
                  </a:cubicBezTo>
                  <a:cubicBezTo>
                    <a:pt x="1198" y="433"/>
                    <a:pt x="883" y="307"/>
                    <a:pt x="662" y="118"/>
                  </a:cubicBezTo>
                  <a:cubicBezTo>
                    <a:pt x="583" y="39"/>
                    <a:pt x="489" y="0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-52793400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-52718575" y="28547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-52887125" y="26869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77" y="756"/>
                  </a:moveTo>
                  <a:cubicBezTo>
                    <a:pt x="7404" y="756"/>
                    <a:pt x="8885" y="2206"/>
                    <a:pt x="8948" y="3970"/>
                  </a:cubicBezTo>
                  <a:cubicBezTo>
                    <a:pt x="8192" y="2899"/>
                    <a:pt x="6963" y="2206"/>
                    <a:pt x="5577" y="2206"/>
                  </a:cubicBezTo>
                  <a:cubicBezTo>
                    <a:pt x="4222" y="2206"/>
                    <a:pt x="2993" y="2899"/>
                    <a:pt x="2237" y="3970"/>
                  </a:cubicBezTo>
                  <a:cubicBezTo>
                    <a:pt x="2269" y="2174"/>
                    <a:pt x="3781" y="756"/>
                    <a:pt x="5577" y="756"/>
                  </a:cubicBezTo>
                  <a:close/>
                  <a:moveTo>
                    <a:pt x="5604" y="2993"/>
                  </a:moveTo>
                  <a:cubicBezTo>
                    <a:pt x="7435" y="2993"/>
                    <a:pt x="8886" y="4462"/>
                    <a:pt x="8948" y="6270"/>
                  </a:cubicBezTo>
                  <a:cubicBezTo>
                    <a:pt x="8696" y="5860"/>
                    <a:pt x="8412" y="5514"/>
                    <a:pt x="8066" y="5199"/>
                  </a:cubicBezTo>
                  <a:cubicBezTo>
                    <a:pt x="7089" y="4253"/>
                    <a:pt x="5797" y="3749"/>
                    <a:pt x="4443" y="3749"/>
                  </a:cubicBezTo>
                  <a:cubicBezTo>
                    <a:pt x="4065" y="3749"/>
                    <a:pt x="3687" y="3781"/>
                    <a:pt x="3308" y="3844"/>
                  </a:cubicBezTo>
                  <a:cubicBezTo>
                    <a:pt x="3907" y="3308"/>
                    <a:pt x="4695" y="2993"/>
                    <a:pt x="5545" y="2993"/>
                  </a:cubicBezTo>
                  <a:cubicBezTo>
                    <a:pt x="5565" y="2993"/>
                    <a:pt x="5584" y="2993"/>
                    <a:pt x="5604" y="2993"/>
                  </a:cubicBezTo>
                  <a:close/>
                  <a:moveTo>
                    <a:pt x="1450" y="6742"/>
                  </a:moveTo>
                  <a:lnTo>
                    <a:pt x="1450" y="8223"/>
                  </a:lnTo>
                  <a:cubicBezTo>
                    <a:pt x="1072" y="8223"/>
                    <a:pt x="694" y="7876"/>
                    <a:pt x="694" y="7467"/>
                  </a:cubicBezTo>
                  <a:cubicBezTo>
                    <a:pt x="694" y="7089"/>
                    <a:pt x="1072" y="6742"/>
                    <a:pt x="1450" y="6742"/>
                  </a:cubicBezTo>
                  <a:close/>
                  <a:moveTo>
                    <a:pt x="9673" y="6742"/>
                  </a:moveTo>
                  <a:cubicBezTo>
                    <a:pt x="10082" y="6742"/>
                    <a:pt x="10429" y="7057"/>
                    <a:pt x="10429" y="7467"/>
                  </a:cubicBezTo>
                  <a:cubicBezTo>
                    <a:pt x="10429" y="7876"/>
                    <a:pt x="10082" y="8223"/>
                    <a:pt x="9673" y="8223"/>
                  </a:cubicBezTo>
                  <a:lnTo>
                    <a:pt x="9673" y="6742"/>
                  </a:lnTo>
                  <a:close/>
                  <a:moveTo>
                    <a:pt x="4443" y="4442"/>
                  </a:moveTo>
                  <a:cubicBezTo>
                    <a:pt x="6837" y="4442"/>
                    <a:pt x="8822" y="6333"/>
                    <a:pt x="8948" y="8727"/>
                  </a:cubicBezTo>
                  <a:cubicBezTo>
                    <a:pt x="8822" y="10554"/>
                    <a:pt x="7373" y="11972"/>
                    <a:pt x="5577" y="11972"/>
                  </a:cubicBezTo>
                  <a:cubicBezTo>
                    <a:pt x="3750" y="11972"/>
                    <a:pt x="2237" y="10428"/>
                    <a:pt x="2237" y="8570"/>
                  </a:cubicBezTo>
                  <a:lnTo>
                    <a:pt x="2237" y="6333"/>
                  </a:lnTo>
                  <a:cubicBezTo>
                    <a:pt x="2237" y="5829"/>
                    <a:pt x="2363" y="5325"/>
                    <a:pt x="2552" y="4883"/>
                  </a:cubicBezTo>
                  <a:cubicBezTo>
                    <a:pt x="3151" y="4600"/>
                    <a:pt x="3781" y="4442"/>
                    <a:pt x="4443" y="4442"/>
                  </a:cubicBezTo>
                  <a:close/>
                  <a:moveTo>
                    <a:pt x="5608" y="0"/>
                  </a:moveTo>
                  <a:cubicBezTo>
                    <a:pt x="3340" y="0"/>
                    <a:pt x="1513" y="1827"/>
                    <a:pt x="1513" y="4096"/>
                  </a:cubicBezTo>
                  <a:lnTo>
                    <a:pt x="1513" y="5986"/>
                  </a:lnTo>
                  <a:cubicBezTo>
                    <a:pt x="662" y="5986"/>
                    <a:pt x="0" y="6648"/>
                    <a:pt x="0" y="7467"/>
                  </a:cubicBezTo>
                  <a:cubicBezTo>
                    <a:pt x="0" y="8317"/>
                    <a:pt x="662" y="8979"/>
                    <a:pt x="1513" y="8979"/>
                  </a:cubicBezTo>
                  <a:cubicBezTo>
                    <a:pt x="1702" y="11058"/>
                    <a:pt x="3435" y="12728"/>
                    <a:pt x="5608" y="12728"/>
                  </a:cubicBezTo>
                  <a:cubicBezTo>
                    <a:pt x="7751" y="12728"/>
                    <a:pt x="9483" y="11058"/>
                    <a:pt x="9673" y="8979"/>
                  </a:cubicBezTo>
                  <a:cubicBezTo>
                    <a:pt x="10523" y="8979"/>
                    <a:pt x="11185" y="8317"/>
                    <a:pt x="11185" y="7467"/>
                  </a:cubicBezTo>
                  <a:cubicBezTo>
                    <a:pt x="11185" y="6648"/>
                    <a:pt x="10523" y="5986"/>
                    <a:pt x="9673" y="5986"/>
                  </a:cubicBezTo>
                  <a:lnTo>
                    <a:pt x="9673" y="4096"/>
                  </a:lnTo>
                  <a:cubicBezTo>
                    <a:pt x="9673" y="1859"/>
                    <a:pt x="7845" y="0"/>
                    <a:pt x="560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54;p34">
            <a:extLst>
              <a:ext uri="{FF2B5EF4-FFF2-40B4-BE49-F238E27FC236}">
                <a16:creationId xmlns:a16="http://schemas.microsoft.com/office/drawing/2014/main" id="{9273CFFB-385B-B94C-A6FF-692AF70E8756}"/>
              </a:ext>
            </a:extLst>
          </p:cNvPr>
          <p:cNvSpPr txBox="1">
            <a:spLocks/>
          </p:cNvSpPr>
          <p:nvPr/>
        </p:nvSpPr>
        <p:spPr>
          <a:xfrm>
            <a:off x="1713880" y="1091097"/>
            <a:ext cx="5559979" cy="111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Former SAP consultants with 80+ Years of Team's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 enough insights on opportunities leading to missing targets and loosing potential deals </a:t>
            </a:r>
            <a:endParaRPr dirty="0"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31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Simple to use DIY CRM. Best in class consulting at a price less than a Burger</a:t>
            </a:r>
            <a:endParaRPr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3"/>
          </p:nvPr>
        </p:nvSpPr>
        <p:spPr>
          <a:xfrm>
            <a:off x="903475" y="2457274"/>
            <a:ext cx="2704200" cy="131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Very strong o2c at the cost of expensive consultants. Hard to customize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/>
              <a:t>THE </a:t>
            </a:r>
            <a:r>
              <a:rPr lang="en">
                <a:solidFill>
                  <a:srgbClr val="FFFFFF"/>
                </a:solidFill>
              </a:rPr>
              <a:t>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Integrated CX solution to the core platform.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DIY customization.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lt1"/>
                </a:solidFill>
              </a:rPr>
              <a:t>Get data driven insights.</a:t>
            </a:r>
            <a:endParaRPr lang="en-IN" dirty="0"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"/>
          <p:cNvSpPr/>
          <p:nvPr/>
        </p:nvSpPr>
        <p:spPr>
          <a:xfrm rot="10800000" flipH="1">
            <a:off x="363620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 flipH="1">
            <a:off x="9444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1"/>
          <p:cNvSpPr/>
          <p:nvPr/>
        </p:nvSpPr>
        <p:spPr>
          <a:xfrm rot="10800000" flipH="1">
            <a:off x="63353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Launch Products with </a:t>
            </a:r>
            <a:r>
              <a:rPr lang="en-IN" dirty="0"/>
              <a:t>personalised</a:t>
            </a:r>
            <a:r>
              <a:rPr lang="en" dirty="0"/>
              <a:t> content</a:t>
            </a:r>
            <a:endParaRPr dirty="0"/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Reach customer through every possible way</a:t>
            </a:r>
            <a:endParaRPr dirty="0"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IN" dirty="0"/>
              <a:t>convert all interactions into data and insights</a:t>
            </a:r>
            <a:endParaRPr dirty="0"/>
          </a:p>
        </p:txBody>
      </p:sp>
      <p:sp>
        <p:nvSpPr>
          <p:cNvPr id="769" name="Google Shape;769;p41"/>
          <p:cNvSpPr txBox="1">
            <a:spLocks noGrp="1"/>
          </p:cNvSpPr>
          <p:nvPr>
            <p:ph type="subTitle" idx="4"/>
          </p:nvPr>
        </p:nvSpPr>
        <p:spPr>
          <a:xfrm>
            <a:off x="851480" y="2344908"/>
            <a:ext cx="2018119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CAMPAIGN</a:t>
            </a:r>
            <a:endParaRPr sz="1300" b="1"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SOCIAL</a:t>
            </a:r>
            <a:endParaRPr sz="1300" b="1" dirty="0"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6"/>
          </p:nvPr>
        </p:nvSpPr>
        <p:spPr>
          <a:xfrm>
            <a:off x="6317954" y="2380077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OMNICHANNEL</a:t>
            </a:r>
            <a:endParaRPr sz="1300" b="1" dirty="0"/>
          </a:p>
        </p:txBody>
      </p:sp>
      <p:sp>
        <p:nvSpPr>
          <p:cNvPr id="772" name="Google Shape;772;p41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I2M OVERVIEW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368</Words>
  <Application>Microsoft Macintosh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Krona One</vt:lpstr>
      <vt:lpstr>Arial</vt:lpstr>
      <vt:lpstr>Roboto</vt:lpstr>
      <vt:lpstr>Roboto Light</vt:lpstr>
      <vt:lpstr>Modern Geometric Pitch Deck by Slidesgo</vt:lpstr>
      <vt:lpstr>iDEA 2 MARKET MARKET 2 oRDER</vt:lpstr>
      <vt:lpstr>TABLE OF CONTENTS</vt:lpstr>
      <vt:lpstr>LERP i2o</vt:lpstr>
      <vt:lpstr>OUR COMPANY</vt:lpstr>
      <vt:lpstr>OUR TEAM</vt:lpstr>
      <vt:lpstr>THE PROBLEM</vt:lpstr>
      <vt:lpstr>THEM</vt:lpstr>
      <vt:lpstr>THE SOLUTION</vt:lpstr>
      <vt:lpstr>I2M OVERVIEW</vt:lpstr>
      <vt:lpstr>M2O OVERVIEW</vt:lpstr>
      <vt:lpstr>OUR PLANS</vt:lpstr>
      <vt:lpstr>LERP I2O DEMO</vt:lpstr>
      <vt:lpstr>BUSINESS MODEL</vt:lpstr>
      <vt:lpstr>BUSINESS MODEL</vt:lpstr>
      <vt:lpstr>OUR TIMING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2 MARKET MARKET 2 ORDER</dc:title>
  <cp:lastModifiedBy>Arunkumar Ganesan (MAS)</cp:lastModifiedBy>
  <cp:revision>27</cp:revision>
  <dcterms:modified xsi:type="dcterms:W3CDTF">2021-06-23T04:41:00Z</dcterms:modified>
</cp:coreProperties>
</file>