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1263B-234D-4F57-83F5-BFEE918DAFB0}" type="doc">
      <dgm:prSet loTypeId="urn:microsoft.com/office/officeart/2005/8/layout/gear1" loCatId="process" qsTypeId="urn:microsoft.com/office/officeart/2005/8/quickstyle/simple4" qsCatId="simple" csTypeId="urn:microsoft.com/office/officeart/2005/8/colors/accent3_5" csCatId="accent3" phldr="1"/>
      <dgm:spPr/>
    </dgm:pt>
    <dgm:pt modelId="{EA68AB4F-964C-4076-8461-0F288BB3AC2C}">
      <dgm:prSet phldrT="[Text]" custT="1"/>
      <dgm:spPr/>
      <dgm:t>
        <a:bodyPr/>
        <a:lstStyle/>
        <a:p>
          <a:r>
            <a:rPr lang="mn-MN" sz="1600" dirty="0" smtClean="0"/>
            <a:t>Хийсвэр код Хэрэгжүүлэгч</a:t>
          </a:r>
          <a:endParaRPr lang="mn-MN" sz="1600" dirty="0"/>
        </a:p>
      </dgm:t>
    </dgm:pt>
    <dgm:pt modelId="{1F3EF356-0EE0-4679-854B-F368134E4D7A}" type="parTrans" cxnId="{59A4D440-B98F-4DA6-81B1-C35408018A64}">
      <dgm:prSet/>
      <dgm:spPr/>
      <dgm:t>
        <a:bodyPr/>
        <a:lstStyle/>
        <a:p>
          <a:endParaRPr lang="mn-MN" sz="1600"/>
        </a:p>
      </dgm:t>
    </dgm:pt>
    <dgm:pt modelId="{AB529413-A568-456B-BD27-B931997A046E}" type="sibTrans" cxnId="{59A4D440-B98F-4DA6-81B1-C35408018A64}">
      <dgm:prSet/>
      <dgm:spPr/>
      <dgm:t>
        <a:bodyPr/>
        <a:lstStyle/>
        <a:p>
          <a:endParaRPr lang="mn-MN" sz="1600"/>
        </a:p>
      </dgm:t>
    </dgm:pt>
    <dgm:pt modelId="{DAC9A563-FC19-4B1F-97DC-E7AB3FA5D715}">
      <dgm:prSet phldrT="[Text]" custT="1"/>
      <dgm:spPr/>
      <dgm:t>
        <a:bodyPr/>
        <a:lstStyle/>
        <a:p>
          <a:r>
            <a:rPr lang="mn-MN" sz="1600" dirty="0" smtClean="0"/>
            <a:t>Блок схем зурагч</a:t>
          </a:r>
          <a:endParaRPr lang="mn-MN" sz="1600" dirty="0"/>
        </a:p>
      </dgm:t>
    </dgm:pt>
    <dgm:pt modelId="{02596BAE-9184-4E7F-A3A3-E28B8401B96E}" type="parTrans" cxnId="{201F7DF2-E03D-4632-BFC4-6D3001416827}">
      <dgm:prSet/>
      <dgm:spPr/>
      <dgm:t>
        <a:bodyPr/>
        <a:lstStyle/>
        <a:p>
          <a:endParaRPr lang="mn-MN" sz="1600"/>
        </a:p>
      </dgm:t>
    </dgm:pt>
    <dgm:pt modelId="{B6BA99BD-A92C-41B5-90C8-0C20C764C0C7}" type="sibTrans" cxnId="{201F7DF2-E03D-4632-BFC4-6D3001416827}">
      <dgm:prSet/>
      <dgm:spPr/>
      <dgm:t>
        <a:bodyPr/>
        <a:lstStyle/>
        <a:p>
          <a:endParaRPr lang="mn-MN" sz="1600"/>
        </a:p>
      </dgm:t>
    </dgm:pt>
    <dgm:pt modelId="{065522ED-787C-4215-9F76-D85CE16BC98E}">
      <dgm:prSet phldrT="[Text]" custT="1"/>
      <dgm:spPr/>
      <dgm:t>
        <a:bodyPr/>
        <a:lstStyle/>
        <a:p>
          <a:r>
            <a:rPr lang="mn-MN" sz="1600" dirty="0" smtClean="0"/>
            <a:t>Хэрэглэгчийн интерфейс</a:t>
          </a:r>
          <a:endParaRPr lang="mn-MN" sz="1600" dirty="0"/>
        </a:p>
      </dgm:t>
    </dgm:pt>
    <dgm:pt modelId="{8E04D53B-69CA-4E90-BB82-44BD39FAC951}" type="parTrans" cxnId="{A63688F8-0332-406D-8FEB-C8D5EB39B2A9}">
      <dgm:prSet/>
      <dgm:spPr/>
      <dgm:t>
        <a:bodyPr/>
        <a:lstStyle/>
        <a:p>
          <a:endParaRPr lang="mn-MN" sz="1600"/>
        </a:p>
      </dgm:t>
    </dgm:pt>
    <dgm:pt modelId="{CE00DE1F-F5E7-48A6-A13E-02EC9856F22F}" type="sibTrans" cxnId="{A63688F8-0332-406D-8FEB-C8D5EB39B2A9}">
      <dgm:prSet/>
      <dgm:spPr/>
      <dgm:t>
        <a:bodyPr/>
        <a:lstStyle/>
        <a:p>
          <a:endParaRPr lang="mn-MN" sz="1600"/>
        </a:p>
      </dgm:t>
    </dgm:pt>
    <dgm:pt modelId="{51DF0238-70FD-4B5B-AF7D-8CBBB21530C3}" type="pres">
      <dgm:prSet presAssocID="{4721263B-234D-4F57-83F5-BFEE918DAF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98BDBCF-87D3-47C7-8160-0F2F8FBADDC6}" type="pres">
      <dgm:prSet presAssocID="{EA68AB4F-964C-4076-8461-0F288BB3AC2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FDFC5994-D578-4A19-8CFC-36818873D1D6}" type="pres">
      <dgm:prSet presAssocID="{EA68AB4F-964C-4076-8461-0F288BB3AC2C}" presName="gear1srcNode" presStyleLbl="node1" presStyleIdx="0" presStyleCnt="3"/>
      <dgm:spPr/>
      <dgm:t>
        <a:bodyPr/>
        <a:lstStyle/>
        <a:p>
          <a:endParaRPr lang="mn-MN"/>
        </a:p>
      </dgm:t>
    </dgm:pt>
    <dgm:pt modelId="{5E983DC6-46F6-404E-81F2-4842722EF590}" type="pres">
      <dgm:prSet presAssocID="{EA68AB4F-964C-4076-8461-0F288BB3AC2C}" presName="gear1dstNode" presStyleLbl="node1" presStyleIdx="0" presStyleCnt="3"/>
      <dgm:spPr/>
      <dgm:t>
        <a:bodyPr/>
        <a:lstStyle/>
        <a:p>
          <a:endParaRPr lang="mn-MN"/>
        </a:p>
      </dgm:t>
    </dgm:pt>
    <dgm:pt modelId="{41BAAB69-73C4-400F-AE38-4E1C021C3933}" type="pres">
      <dgm:prSet presAssocID="{DAC9A563-FC19-4B1F-97DC-E7AB3FA5D715}" presName="gear2" presStyleLbl="node1" presStyleIdx="1" presStyleCnt="3" custLinFactNeighborX="-59026" custLinFactNeighborY="25226">
        <dgm:presLayoutVars>
          <dgm:chMax val="1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A15BDDAA-7F85-4FEC-BBEE-BFCE09860E5B}" type="pres">
      <dgm:prSet presAssocID="{DAC9A563-FC19-4B1F-97DC-E7AB3FA5D715}" presName="gear2srcNode" presStyleLbl="node1" presStyleIdx="1" presStyleCnt="3"/>
      <dgm:spPr/>
      <dgm:t>
        <a:bodyPr/>
        <a:lstStyle/>
        <a:p>
          <a:endParaRPr lang="mn-MN"/>
        </a:p>
      </dgm:t>
    </dgm:pt>
    <dgm:pt modelId="{AD30502A-FB8B-4A4E-8BB1-4CB77FA1D4C2}" type="pres">
      <dgm:prSet presAssocID="{DAC9A563-FC19-4B1F-97DC-E7AB3FA5D715}" presName="gear2dstNode" presStyleLbl="node1" presStyleIdx="1" presStyleCnt="3"/>
      <dgm:spPr/>
      <dgm:t>
        <a:bodyPr/>
        <a:lstStyle/>
        <a:p>
          <a:endParaRPr lang="mn-MN"/>
        </a:p>
      </dgm:t>
    </dgm:pt>
    <dgm:pt modelId="{3B3C8B75-0072-4C0D-8204-71CB29D381F8}" type="pres">
      <dgm:prSet presAssocID="{065522ED-787C-4215-9F76-D85CE16BC98E}" presName="gear3" presStyleLbl="node1" presStyleIdx="2" presStyleCnt="3" custScaleX="128631" custScaleY="128631" custLinFactNeighborX="-27060" custLinFactNeighborY="3508"/>
      <dgm:spPr/>
      <dgm:t>
        <a:bodyPr/>
        <a:lstStyle/>
        <a:p>
          <a:endParaRPr lang="mn-MN"/>
        </a:p>
      </dgm:t>
    </dgm:pt>
    <dgm:pt modelId="{C029234F-4E52-46B9-AF55-DFF10EAD5A3E}" type="pres">
      <dgm:prSet presAssocID="{065522ED-787C-4215-9F76-D85CE16BC98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0AA7E06F-7CE2-4D06-B784-FCB62BCAE841}" type="pres">
      <dgm:prSet presAssocID="{065522ED-787C-4215-9F76-D85CE16BC98E}" presName="gear3srcNode" presStyleLbl="node1" presStyleIdx="2" presStyleCnt="3"/>
      <dgm:spPr/>
      <dgm:t>
        <a:bodyPr/>
        <a:lstStyle/>
        <a:p>
          <a:endParaRPr lang="mn-MN"/>
        </a:p>
      </dgm:t>
    </dgm:pt>
    <dgm:pt modelId="{ABEF9AE1-48C8-405F-8337-69814E9B7D45}" type="pres">
      <dgm:prSet presAssocID="{065522ED-787C-4215-9F76-D85CE16BC98E}" presName="gear3dstNode" presStyleLbl="node1" presStyleIdx="2" presStyleCnt="3"/>
      <dgm:spPr/>
      <dgm:t>
        <a:bodyPr/>
        <a:lstStyle/>
        <a:p>
          <a:endParaRPr lang="mn-MN"/>
        </a:p>
      </dgm:t>
    </dgm:pt>
    <dgm:pt modelId="{B41816AC-A0ED-4A43-8C96-DD48822DDB22}" type="pres">
      <dgm:prSet presAssocID="{AB529413-A568-456B-BD27-B931997A046E}" presName="connector1" presStyleLbl="sibTrans2D1" presStyleIdx="0" presStyleCnt="3" custLinFactNeighborX="3429" custLinFactNeighborY="-1942"/>
      <dgm:spPr/>
      <dgm:t>
        <a:bodyPr/>
        <a:lstStyle/>
        <a:p>
          <a:endParaRPr lang="mn-MN"/>
        </a:p>
      </dgm:t>
    </dgm:pt>
    <dgm:pt modelId="{552507C1-B53A-4E33-A313-908C58A8C4EB}" type="pres">
      <dgm:prSet presAssocID="{B6BA99BD-A92C-41B5-90C8-0C20C764C0C7}" presName="connector2" presStyleLbl="sibTrans2D1" presStyleIdx="1" presStyleCnt="3" custLinFactNeighborX="-52059" custLinFactNeighborY="17343"/>
      <dgm:spPr/>
      <dgm:t>
        <a:bodyPr/>
        <a:lstStyle/>
        <a:p>
          <a:endParaRPr lang="mn-MN"/>
        </a:p>
      </dgm:t>
    </dgm:pt>
    <dgm:pt modelId="{E9A3CC5B-510F-4EFB-990D-1087F1A528F0}" type="pres">
      <dgm:prSet presAssocID="{CE00DE1F-F5E7-48A6-A13E-02EC9856F22F}" presName="connector3" presStyleLbl="sibTrans2D1" presStyleIdx="2" presStyleCnt="3" custLinFactNeighborX="-39522" custLinFactNeighborY="1407"/>
      <dgm:spPr/>
      <dgm:t>
        <a:bodyPr/>
        <a:lstStyle/>
        <a:p>
          <a:endParaRPr lang="mn-MN"/>
        </a:p>
      </dgm:t>
    </dgm:pt>
  </dgm:ptLst>
  <dgm:cxnLst>
    <dgm:cxn modelId="{59A4D440-B98F-4DA6-81B1-C35408018A64}" srcId="{4721263B-234D-4F57-83F5-BFEE918DAFB0}" destId="{EA68AB4F-964C-4076-8461-0F288BB3AC2C}" srcOrd="0" destOrd="0" parTransId="{1F3EF356-0EE0-4679-854B-F368134E4D7A}" sibTransId="{AB529413-A568-456B-BD27-B931997A046E}"/>
    <dgm:cxn modelId="{7A5CDC89-DA26-4C75-9FB3-5D4B74AD8E33}" type="presOf" srcId="{065522ED-787C-4215-9F76-D85CE16BC98E}" destId="{C029234F-4E52-46B9-AF55-DFF10EAD5A3E}" srcOrd="1" destOrd="0" presId="urn:microsoft.com/office/officeart/2005/8/layout/gear1"/>
    <dgm:cxn modelId="{D80E86C9-4698-4EE4-8528-01B7D3277C4D}" type="presOf" srcId="{CE00DE1F-F5E7-48A6-A13E-02EC9856F22F}" destId="{E9A3CC5B-510F-4EFB-990D-1087F1A528F0}" srcOrd="0" destOrd="0" presId="urn:microsoft.com/office/officeart/2005/8/layout/gear1"/>
    <dgm:cxn modelId="{E8CF32E2-8780-4BE0-88BF-2D934B7D3BBF}" type="presOf" srcId="{AB529413-A568-456B-BD27-B931997A046E}" destId="{B41816AC-A0ED-4A43-8C96-DD48822DDB22}" srcOrd="0" destOrd="0" presId="urn:microsoft.com/office/officeart/2005/8/layout/gear1"/>
    <dgm:cxn modelId="{84EEE15D-B43C-42A7-9086-E37BDE6159E1}" type="presOf" srcId="{DAC9A563-FC19-4B1F-97DC-E7AB3FA5D715}" destId="{41BAAB69-73C4-400F-AE38-4E1C021C3933}" srcOrd="0" destOrd="0" presId="urn:microsoft.com/office/officeart/2005/8/layout/gear1"/>
    <dgm:cxn modelId="{F186EAD8-5FA5-47BD-9F80-C587C4B72B6C}" type="presOf" srcId="{DAC9A563-FC19-4B1F-97DC-E7AB3FA5D715}" destId="{A15BDDAA-7F85-4FEC-BBEE-BFCE09860E5B}" srcOrd="1" destOrd="0" presId="urn:microsoft.com/office/officeart/2005/8/layout/gear1"/>
    <dgm:cxn modelId="{A5A856D1-034B-47E8-BF53-02ADD74AA9AF}" type="presOf" srcId="{EA68AB4F-964C-4076-8461-0F288BB3AC2C}" destId="{FDFC5994-D578-4A19-8CFC-36818873D1D6}" srcOrd="1" destOrd="0" presId="urn:microsoft.com/office/officeart/2005/8/layout/gear1"/>
    <dgm:cxn modelId="{DCE5D367-5938-4E11-B612-13F85E6CD9FF}" type="presOf" srcId="{EA68AB4F-964C-4076-8461-0F288BB3AC2C}" destId="{098BDBCF-87D3-47C7-8160-0F2F8FBADDC6}" srcOrd="0" destOrd="0" presId="urn:microsoft.com/office/officeart/2005/8/layout/gear1"/>
    <dgm:cxn modelId="{C3989C6A-D000-42FF-BE57-B445C2D654BE}" type="presOf" srcId="{065522ED-787C-4215-9F76-D85CE16BC98E}" destId="{ABEF9AE1-48C8-405F-8337-69814E9B7D45}" srcOrd="3" destOrd="0" presId="urn:microsoft.com/office/officeart/2005/8/layout/gear1"/>
    <dgm:cxn modelId="{201F7DF2-E03D-4632-BFC4-6D3001416827}" srcId="{4721263B-234D-4F57-83F5-BFEE918DAFB0}" destId="{DAC9A563-FC19-4B1F-97DC-E7AB3FA5D715}" srcOrd="1" destOrd="0" parTransId="{02596BAE-9184-4E7F-A3A3-E28B8401B96E}" sibTransId="{B6BA99BD-A92C-41B5-90C8-0C20C764C0C7}"/>
    <dgm:cxn modelId="{3257A542-3A3A-4C1E-B14A-18ED443FCFD0}" type="presOf" srcId="{065522ED-787C-4215-9F76-D85CE16BC98E}" destId="{0AA7E06F-7CE2-4D06-B784-FCB62BCAE841}" srcOrd="2" destOrd="0" presId="urn:microsoft.com/office/officeart/2005/8/layout/gear1"/>
    <dgm:cxn modelId="{95C9140E-1F42-4A70-BE46-C48AD93D5087}" type="presOf" srcId="{B6BA99BD-A92C-41B5-90C8-0C20C764C0C7}" destId="{552507C1-B53A-4E33-A313-908C58A8C4EB}" srcOrd="0" destOrd="0" presId="urn:microsoft.com/office/officeart/2005/8/layout/gear1"/>
    <dgm:cxn modelId="{A63688F8-0332-406D-8FEB-C8D5EB39B2A9}" srcId="{4721263B-234D-4F57-83F5-BFEE918DAFB0}" destId="{065522ED-787C-4215-9F76-D85CE16BC98E}" srcOrd="2" destOrd="0" parTransId="{8E04D53B-69CA-4E90-BB82-44BD39FAC951}" sibTransId="{CE00DE1F-F5E7-48A6-A13E-02EC9856F22F}"/>
    <dgm:cxn modelId="{368E05D2-E005-41D4-9D06-E1B0AA6B6848}" type="presOf" srcId="{4721263B-234D-4F57-83F5-BFEE918DAFB0}" destId="{51DF0238-70FD-4B5B-AF7D-8CBBB21530C3}" srcOrd="0" destOrd="0" presId="urn:microsoft.com/office/officeart/2005/8/layout/gear1"/>
    <dgm:cxn modelId="{60B1724A-4F2B-4369-A79F-CEA309564508}" type="presOf" srcId="{065522ED-787C-4215-9F76-D85CE16BC98E}" destId="{3B3C8B75-0072-4C0D-8204-71CB29D381F8}" srcOrd="0" destOrd="0" presId="urn:microsoft.com/office/officeart/2005/8/layout/gear1"/>
    <dgm:cxn modelId="{D31D0B54-893D-44A1-8C39-39EA987F332D}" type="presOf" srcId="{EA68AB4F-964C-4076-8461-0F288BB3AC2C}" destId="{5E983DC6-46F6-404E-81F2-4842722EF590}" srcOrd="2" destOrd="0" presId="urn:microsoft.com/office/officeart/2005/8/layout/gear1"/>
    <dgm:cxn modelId="{EC47717E-593D-4E32-836A-9E5F29B988DA}" type="presOf" srcId="{DAC9A563-FC19-4B1F-97DC-E7AB3FA5D715}" destId="{AD30502A-FB8B-4A4E-8BB1-4CB77FA1D4C2}" srcOrd="2" destOrd="0" presId="urn:microsoft.com/office/officeart/2005/8/layout/gear1"/>
    <dgm:cxn modelId="{E8E2561E-93F9-4FF9-A9B6-48BC851D7E67}" type="presParOf" srcId="{51DF0238-70FD-4B5B-AF7D-8CBBB21530C3}" destId="{098BDBCF-87D3-47C7-8160-0F2F8FBADDC6}" srcOrd="0" destOrd="0" presId="urn:microsoft.com/office/officeart/2005/8/layout/gear1"/>
    <dgm:cxn modelId="{CEABA620-2043-4CA9-8486-2686558E8593}" type="presParOf" srcId="{51DF0238-70FD-4B5B-AF7D-8CBBB21530C3}" destId="{FDFC5994-D578-4A19-8CFC-36818873D1D6}" srcOrd="1" destOrd="0" presId="urn:microsoft.com/office/officeart/2005/8/layout/gear1"/>
    <dgm:cxn modelId="{B1899E02-7B9C-45F2-9F6A-6DC788A669D4}" type="presParOf" srcId="{51DF0238-70FD-4B5B-AF7D-8CBBB21530C3}" destId="{5E983DC6-46F6-404E-81F2-4842722EF590}" srcOrd="2" destOrd="0" presId="urn:microsoft.com/office/officeart/2005/8/layout/gear1"/>
    <dgm:cxn modelId="{59C98056-4C42-48BB-9400-BD6E7385A7FD}" type="presParOf" srcId="{51DF0238-70FD-4B5B-AF7D-8CBBB21530C3}" destId="{41BAAB69-73C4-400F-AE38-4E1C021C3933}" srcOrd="3" destOrd="0" presId="urn:microsoft.com/office/officeart/2005/8/layout/gear1"/>
    <dgm:cxn modelId="{B5C0A772-56F4-49F5-8182-C679E3CBDE47}" type="presParOf" srcId="{51DF0238-70FD-4B5B-AF7D-8CBBB21530C3}" destId="{A15BDDAA-7F85-4FEC-BBEE-BFCE09860E5B}" srcOrd="4" destOrd="0" presId="urn:microsoft.com/office/officeart/2005/8/layout/gear1"/>
    <dgm:cxn modelId="{330245AC-C108-402E-AD93-C61AFCA9D4B3}" type="presParOf" srcId="{51DF0238-70FD-4B5B-AF7D-8CBBB21530C3}" destId="{AD30502A-FB8B-4A4E-8BB1-4CB77FA1D4C2}" srcOrd="5" destOrd="0" presId="urn:microsoft.com/office/officeart/2005/8/layout/gear1"/>
    <dgm:cxn modelId="{732F5185-8A49-48FD-B501-EFED9882EE04}" type="presParOf" srcId="{51DF0238-70FD-4B5B-AF7D-8CBBB21530C3}" destId="{3B3C8B75-0072-4C0D-8204-71CB29D381F8}" srcOrd="6" destOrd="0" presId="urn:microsoft.com/office/officeart/2005/8/layout/gear1"/>
    <dgm:cxn modelId="{21F9B270-4961-4AE1-9B97-6C6EDF540D80}" type="presParOf" srcId="{51DF0238-70FD-4B5B-AF7D-8CBBB21530C3}" destId="{C029234F-4E52-46B9-AF55-DFF10EAD5A3E}" srcOrd="7" destOrd="0" presId="urn:microsoft.com/office/officeart/2005/8/layout/gear1"/>
    <dgm:cxn modelId="{1C54C98E-1052-4140-AC43-C53300B04EF8}" type="presParOf" srcId="{51DF0238-70FD-4B5B-AF7D-8CBBB21530C3}" destId="{0AA7E06F-7CE2-4D06-B784-FCB62BCAE841}" srcOrd="8" destOrd="0" presId="urn:microsoft.com/office/officeart/2005/8/layout/gear1"/>
    <dgm:cxn modelId="{50AE28AA-1126-4047-BF38-8DA204B98B0A}" type="presParOf" srcId="{51DF0238-70FD-4B5B-AF7D-8CBBB21530C3}" destId="{ABEF9AE1-48C8-405F-8337-69814E9B7D45}" srcOrd="9" destOrd="0" presId="urn:microsoft.com/office/officeart/2005/8/layout/gear1"/>
    <dgm:cxn modelId="{6BBDA8B5-84E3-4EDC-A739-AA150A875282}" type="presParOf" srcId="{51DF0238-70FD-4B5B-AF7D-8CBBB21530C3}" destId="{B41816AC-A0ED-4A43-8C96-DD48822DDB22}" srcOrd="10" destOrd="0" presId="urn:microsoft.com/office/officeart/2005/8/layout/gear1"/>
    <dgm:cxn modelId="{0FD45EF6-9C34-4A20-BD23-F7456A72E2C9}" type="presParOf" srcId="{51DF0238-70FD-4B5B-AF7D-8CBBB21530C3}" destId="{552507C1-B53A-4E33-A313-908C58A8C4EB}" srcOrd="11" destOrd="0" presId="urn:microsoft.com/office/officeart/2005/8/layout/gear1"/>
    <dgm:cxn modelId="{734D6D81-50F0-4FD5-BCD7-9E9422C59D73}" type="presParOf" srcId="{51DF0238-70FD-4B5B-AF7D-8CBBB21530C3}" destId="{E9A3CC5B-510F-4EFB-990D-1087F1A528F0}" srcOrd="12" destOrd="0" presId="urn:microsoft.com/office/officeart/2005/8/layout/gear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68C0C6-930A-4CA1-A288-1B3E7ABE136A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mn-MN"/>
        </a:p>
      </dgm:t>
    </dgm:pt>
    <dgm:pt modelId="{A4BFADB8-A5F9-455D-9C7D-E795888483EF}">
      <dgm:prSet phldrT="[Text]"/>
      <dgm:spPr/>
      <dgm:t>
        <a:bodyPr/>
        <a:lstStyle/>
        <a:p>
          <a:r>
            <a:rPr lang="mn-MN" dirty="0" smtClean="0"/>
            <a:t>Хэрэглэгчийн интерфейс</a:t>
          </a:r>
          <a:endParaRPr lang="mn-MN" dirty="0"/>
        </a:p>
      </dgm:t>
    </dgm:pt>
    <dgm:pt modelId="{C41A57EE-46E8-4E5D-9B99-226CBF54074C}" type="parTrans" cxnId="{7D776C3A-5E1C-4780-B046-1741FEA6A91E}">
      <dgm:prSet/>
      <dgm:spPr/>
      <dgm:t>
        <a:bodyPr/>
        <a:lstStyle/>
        <a:p>
          <a:endParaRPr lang="mn-MN"/>
        </a:p>
      </dgm:t>
    </dgm:pt>
    <dgm:pt modelId="{4134B7F6-D224-45E9-BD86-542A570B384C}" type="sibTrans" cxnId="{7D776C3A-5E1C-4780-B046-1741FEA6A91E}">
      <dgm:prSet/>
      <dgm:spPr/>
      <dgm:t>
        <a:bodyPr/>
        <a:lstStyle/>
        <a:p>
          <a:endParaRPr lang="mn-MN"/>
        </a:p>
      </dgm:t>
    </dgm:pt>
    <dgm:pt modelId="{DA3A4DFE-173A-4CA9-A0F8-BDDFD5AF4DB5}">
      <dgm:prSet phldrT="[Text]"/>
      <dgm:spPr/>
      <dgm:t>
        <a:bodyPr/>
        <a:lstStyle/>
        <a:p>
          <a:r>
            <a:rPr lang="mn-MN" dirty="0" smtClean="0"/>
            <a:t>Харах</a:t>
          </a:r>
          <a:endParaRPr lang="mn-MN" dirty="0"/>
        </a:p>
      </dgm:t>
    </dgm:pt>
    <dgm:pt modelId="{FEEC64CB-6667-42F6-A8CE-9FAEAA8C56D5}" type="parTrans" cxnId="{A71FE2A2-97EE-4706-921F-62E053CD98B3}">
      <dgm:prSet/>
      <dgm:spPr/>
      <dgm:t>
        <a:bodyPr/>
        <a:lstStyle/>
        <a:p>
          <a:endParaRPr lang="mn-MN"/>
        </a:p>
      </dgm:t>
    </dgm:pt>
    <dgm:pt modelId="{22616C60-B2F7-45F0-B8EB-267EF2CA6A88}" type="sibTrans" cxnId="{A71FE2A2-97EE-4706-921F-62E053CD98B3}">
      <dgm:prSet/>
      <dgm:spPr/>
      <dgm:t>
        <a:bodyPr/>
        <a:lstStyle/>
        <a:p>
          <a:endParaRPr lang="mn-MN"/>
        </a:p>
      </dgm:t>
    </dgm:pt>
    <dgm:pt modelId="{E7CF7933-ACF8-492B-9B84-DA574F6C9205}">
      <dgm:prSet phldrT="[Text]"/>
      <dgm:spPr/>
      <dgm:t>
        <a:bodyPr/>
        <a:lstStyle/>
        <a:p>
          <a:r>
            <a:rPr lang="mn-MN" dirty="0" smtClean="0"/>
            <a:t>Удирдах</a:t>
          </a:r>
          <a:endParaRPr lang="mn-MN" dirty="0"/>
        </a:p>
      </dgm:t>
    </dgm:pt>
    <dgm:pt modelId="{2CB46F0E-59A1-4508-B30D-2FD073192EE2}" type="parTrans" cxnId="{89E71C08-6E9D-4C10-948E-5EFA4D2C7128}">
      <dgm:prSet/>
      <dgm:spPr/>
      <dgm:t>
        <a:bodyPr/>
        <a:lstStyle/>
        <a:p>
          <a:endParaRPr lang="mn-MN"/>
        </a:p>
      </dgm:t>
    </dgm:pt>
    <dgm:pt modelId="{78CFABCF-6BCC-43D3-A979-D34421C038FE}" type="sibTrans" cxnId="{89E71C08-6E9D-4C10-948E-5EFA4D2C7128}">
      <dgm:prSet/>
      <dgm:spPr/>
      <dgm:t>
        <a:bodyPr/>
        <a:lstStyle/>
        <a:p>
          <a:endParaRPr lang="mn-MN"/>
        </a:p>
      </dgm:t>
    </dgm:pt>
    <dgm:pt modelId="{19EB2E2D-38E3-47F4-A94E-FAA6D007DAFA}">
      <dgm:prSet phldrT="[Text]"/>
      <dgm:spPr/>
      <dgm:t>
        <a:bodyPr/>
        <a:lstStyle/>
        <a:p>
          <a:r>
            <a:rPr lang="mn-MN" dirty="0" smtClean="0"/>
            <a:t>Блок схем зурагч</a:t>
          </a:r>
          <a:endParaRPr lang="mn-MN" dirty="0"/>
        </a:p>
      </dgm:t>
    </dgm:pt>
    <dgm:pt modelId="{0FE42DC5-99C4-483A-9E8B-029C59FF37E5}" type="parTrans" cxnId="{C3F28A2C-D6FB-448F-804F-BE2BB0588815}">
      <dgm:prSet/>
      <dgm:spPr/>
      <dgm:t>
        <a:bodyPr/>
        <a:lstStyle/>
        <a:p>
          <a:endParaRPr lang="mn-MN"/>
        </a:p>
      </dgm:t>
    </dgm:pt>
    <dgm:pt modelId="{F5EF81FA-3058-476E-811A-9EAE9AA37F19}" type="sibTrans" cxnId="{C3F28A2C-D6FB-448F-804F-BE2BB0588815}">
      <dgm:prSet/>
      <dgm:spPr/>
      <dgm:t>
        <a:bodyPr/>
        <a:lstStyle/>
        <a:p>
          <a:endParaRPr lang="mn-MN"/>
        </a:p>
      </dgm:t>
    </dgm:pt>
    <dgm:pt modelId="{8E3C4AC5-8223-41AF-A1AF-6641B3A04D29}">
      <dgm:prSet phldrT="[Text]"/>
      <dgm:spPr/>
      <dgm:t>
        <a:bodyPr/>
        <a:lstStyle/>
        <a:p>
          <a:r>
            <a:rPr lang="mn-MN" dirty="0" smtClean="0"/>
            <a:t>Блок схем зурах</a:t>
          </a:r>
          <a:endParaRPr lang="mn-MN" dirty="0"/>
        </a:p>
      </dgm:t>
    </dgm:pt>
    <dgm:pt modelId="{0406C7B0-2D25-4C0D-B1E4-DE2BF802C9B0}" type="parTrans" cxnId="{1692C5FA-B481-45EF-BFFB-9C2A3A2CE18E}">
      <dgm:prSet/>
      <dgm:spPr/>
      <dgm:t>
        <a:bodyPr/>
        <a:lstStyle/>
        <a:p>
          <a:endParaRPr lang="mn-MN"/>
        </a:p>
      </dgm:t>
    </dgm:pt>
    <dgm:pt modelId="{3C431C79-D1A5-46F1-9519-E03D8D3D6BDC}" type="sibTrans" cxnId="{1692C5FA-B481-45EF-BFFB-9C2A3A2CE18E}">
      <dgm:prSet/>
      <dgm:spPr/>
      <dgm:t>
        <a:bodyPr/>
        <a:lstStyle/>
        <a:p>
          <a:endParaRPr lang="mn-MN"/>
        </a:p>
      </dgm:t>
    </dgm:pt>
    <dgm:pt modelId="{545CE6AC-59D9-495A-9C04-54430FEC94AD}">
      <dgm:prSet phldrT="[Text]"/>
      <dgm:spPr/>
      <dgm:t>
        <a:bodyPr/>
        <a:lstStyle/>
        <a:p>
          <a:r>
            <a:rPr lang="mn-MN" dirty="0" smtClean="0"/>
            <a:t>Хийсвэр код хэрэгжүүлэгч</a:t>
          </a:r>
          <a:endParaRPr lang="mn-MN" dirty="0"/>
        </a:p>
      </dgm:t>
    </dgm:pt>
    <dgm:pt modelId="{9B4DBD3A-9015-40C7-BBDF-FA64925D7D73}" type="parTrans" cxnId="{DE2DF2E1-7625-4013-B675-556360A7C1E9}">
      <dgm:prSet/>
      <dgm:spPr/>
      <dgm:t>
        <a:bodyPr/>
        <a:lstStyle/>
        <a:p>
          <a:endParaRPr lang="mn-MN"/>
        </a:p>
      </dgm:t>
    </dgm:pt>
    <dgm:pt modelId="{8292DB94-B559-4451-B0E0-EF95E40C87B2}" type="sibTrans" cxnId="{DE2DF2E1-7625-4013-B675-556360A7C1E9}">
      <dgm:prSet/>
      <dgm:spPr/>
      <dgm:t>
        <a:bodyPr/>
        <a:lstStyle/>
        <a:p>
          <a:endParaRPr lang="mn-MN"/>
        </a:p>
      </dgm:t>
    </dgm:pt>
    <dgm:pt modelId="{E37FE6D7-3569-4B58-95DE-BD2C1D95B1C1}">
      <dgm:prSet phldrT="[Text]"/>
      <dgm:spPr/>
      <dgm:t>
        <a:bodyPr/>
        <a:lstStyle/>
        <a:p>
          <a:r>
            <a:rPr lang="mn-MN" dirty="0" smtClean="0"/>
            <a:t>Хэрэгжүүлэх</a:t>
          </a:r>
          <a:endParaRPr lang="mn-MN" dirty="0"/>
        </a:p>
      </dgm:t>
    </dgm:pt>
    <dgm:pt modelId="{F1E284C1-CD11-46DC-9BFA-9BF9B64A8197}" type="parTrans" cxnId="{5AEA8C07-842D-4431-93B9-1097453B62DB}">
      <dgm:prSet/>
      <dgm:spPr/>
      <dgm:t>
        <a:bodyPr/>
        <a:lstStyle/>
        <a:p>
          <a:endParaRPr lang="mn-MN"/>
        </a:p>
      </dgm:t>
    </dgm:pt>
    <dgm:pt modelId="{81D18A91-2625-4C9B-893C-D42A95F3238C}" type="sibTrans" cxnId="{5AEA8C07-842D-4431-93B9-1097453B62DB}">
      <dgm:prSet/>
      <dgm:spPr/>
      <dgm:t>
        <a:bodyPr/>
        <a:lstStyle/>
        <a:p>
          <a:endParaRPr lang="mn-MN"/>
        </a:p>
      </dgm:t>
    </dgm:pt>
    <dgm:pt modelId="{E021307B-483C-419A-98F0-C0CE331E8A3B}">
      <dgm:prSet phldrT="[Text]"/>
      <dgm:spPr/>
      <dgm:t>
        <a:bodyPr/>
        <a:lstStyle/>
        <a:p>
          <a:r>
            <a:rPr lang="mn-MN" dirty="0" smtClean="0"/>
            <a:t>Үр дүнг буцаах</a:t>
          </a:r>
          <a:endParaRPr lang="mn-MN" dirty="0"/>
        </a:p>
      </dgm:t>
    </dgm:pt>
    <dgm:pt modelId="{7DDAABA3-6766-49D4-8D89-FA28111A3AA4}" type="parTrans" cxnId="{E72853A2-6EBD-408B-9581-5CCB58722D78}">
      <dgm:prSet/>
      <dgm:spPr/>
      <dgm:t>
        <a:bodyPr/>
        <a:lstStyle/>
        <a:p>
          <a:endParaRPr lang="mn-MN"/>
        </a:p>
      </dgm:t>
    </dgm:pt>
    <dgm:pt modelId="{E270FB09-0148-4C01-82CA-753CBC4073F8}" type="sibTrans" cxnId="{E72853A2-6EBD-408B-9581-5CCB58722D78}">
      <dgm:prSet/>
      <dgm:spPr/>
      <dgm:t>
        <a:bodyPr/>
        <a:lstStyle/>
        <a:p>
          <a:endParaRPr lang="mn-MN"/>
        </a:p>
      </dgm:t>
    </dgm:pt>
    <dgm:pt modelId="{FBBD7734-7D41-4424-9EDA-3ADEB0A89F0B}">
      <dgm:prSet phldrT="[Text]"/>
      <dgm:spPr/>
      <dgm:t>
        <a:bodyPr/>
        <a:lstStyle/>
        <a:p>
          <a:r>
            <a:rPr lang="mn-MN" dirty="0" smtClean="0"/>
            <a:t>Хийсвэр кодруу хөрвүүлэх</a:t>
          </a:r>
          <a:endParaRPr lang="mn-MN" dirty="0"/>
        </a:p>
      </dgm:t>
    </dgm:pt>
    <dgm:pt modelId="{A8284996-AB34-4B6C-9B4A-7C0BD8B3AB8B}" type="parTrans" cxnId="{56FD12F6-6684-4892-A865-7C42A3DD5911}">
      <dgm:prSet/>
      <dgm:spPr/>
      <dgm:t>
        <a:bodyPr/>
        <a:lstStyle/>
        <a:p>
          <a:endParaRPr lang="mn-MN"/>
        </a:p>
      </dgm:t>
    </dgm:pt>
    <dgm:pt modelId="{C6E95334-1B9A-44E6-AABB-0C2A4D55E741}" type="sibTrans" cxnId="{56FD12F6-6684-4892-A865-7C42A3DD5911}">
      <dgm:prSet/>
      <dgm:spPr/>
      <dgm:t>
        <a:bodyPr/>
        <a:lstStyle/>
        <a:p>
          <a:endParaRPr lang="mn-MN"/>
        </a:p>
      </dgm:t>
    </dgm:pt>
    <dgm:pt modelId="{3B0217B2-951D-4479-88C7-2FF6957A2B47}">
      <dgm:prSet phldrT="[Text]"/>
      <dgm:spPr/>
      <dgm:t>
        <a:bodyPr/>
        <a:lstStyle/>
        <a:p>
          <a:r>
            <a:rPr lang="mn-MN" dirty="0" smtClean="0"/>
            <a:t>Файлд Хадгалах</a:t>
          </a:r>
          <a:endParaRPr lang="mn-MN" dirty="0"/>
        </a:p>
      </dgm:t>
    </dgm:pt>
    <dgm:pt modelId="{650A42DF-0C3E-40B8-BE95-D9DE4D12DB65}" type="parTrans" cxnId="{C83D59D8-6922-4BF6-ADEC-3DB274987DA1}">
      <dgm:prSet/>
      <dgm:spPr/>
      <dgm:t>
        <a:bodyPr/>
        <a:lstStyle/>
        <a:p>
          <a:endParaRPr lang="mn-MN"/>
        </a:p>
      </dgm:t>
    </dgm:pt>
    <dgm:pt modelId="{96897DBC-AB6A-4E8D-A689-99E54FFCBD21}" type="sibTrans" cxnId="{C83D59D8-6922-4BF6-ADEC-3DB274987DA1}">
      <dgm:prSet/>
      <dgm:spPr/>
      <dgm:t>
        <a:bodyPr/>
        <a:lstStyle/>
        <a:p>
          <a:endParaRPr lang="mn-MN"/>
        </a:p>
      </dgm:t>
    </dgm:pt>
    <dgm:pt modelId="{99E602D9-16E9-45B7-8510-90879292E846}">
      <dgm:prSet phldrT="[Text]"/>
      <dgm:spPr/>
      <dgm:t>
        <a:bodyPr/>
        <a:lstStyle/>
        <a:p>
          <a:r>
            <a:rPr lang="mn-MN" dirty="0" smtClean="0"/>
            <a:t>Файлаас нээх</a:t>
          </a:r>
          <a:endParaRPr lang="mn-MN" dirty="0"/>
        </a:p>
      </dgm:t>
    </dgm:pt>
    <dgm:pt modelId="{CD3617E8-EEFA-4AFE-85BD-05E892976186}" type="parTrans" cxnId="{73975273-4EB3-472B-9DEE-5C79C2B48585}">
      <dgm:prSet/>
      <dgm:spPr/>
      <dgm:t>
        <a:bodyPr/>
        <a:lstStyle/>
        <a:p>
          <a:endParaRPr lang="mn-MN"/>
        </a:p>
      </dgm:t>
    </dgm:pt>
    <dgm:pt modelId="{2091406F-CC4B-45F2-9DFD-51C1EBF762F3}" type="sibTrans" cxnId="{73975273-4EB3-472B-9DEE-5C79C2B48585}">
      <dgm:prSet/>
      <dgm:spPr/>
      <dgm:t>
        <a:bodyPr/>
        <a:lstStyle/>
        <a:p>
          <a:endParaRPr lang="mn-MN"/>
        </a:p>
      </dgm:t>
    </dgm:pt>
    <dgm:pt modelId="{2F0F9140-3556-4AF7-A735-93FEDE5C2317}" type="pres">
      <dgm:prSet presAssocID="{3368C0C6-930A-4CA1-A288-1B3E7ABE13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mn-MN"/>
        </a:p>
      </dgm:t>
    </dgm:pt>
    <dgm:pt modelId="{1FD61C66-D19F-4085-AADC-DBB064BDE664}" type="pres">
      <dgm:prSet presAssocID="{3368C0C6-930A-4CA1-A288-1B3E7ABE136A}" presName="tSp" presStyleCnt="0"/>
      <dgm:spPr/>
    </dgm:pt>
    <dgm:pt modelId="{021C2A4C-FA0F-49C1-B976-6F0F6DF1BD7D}" type="pres">
      <dgm:prSet presAssocID="{3368C0C6-930A-4CA1-A288-1B3E7ABE136A}" presName="bSp" presStyleCnt="0"/>
      <dgm:spPr/>
    </dgm:pt>
    <dgm:pt modelId="{115160C5-99DE-4616-B94E-2E182D3B90E2}" type="pres">
      <dgm:prSet presAssocID="{3368C0C6-930A-4CA1-A288-1B3E7ABE136A}" presName="process" presStyleCnt="0"/>
      <dgm:spPr/>
    </dgm:pt>
    <dgm:pt modelId="{17FAC654-1564-41CD-80FA-2819C7B49FDC}" type="pres">
      <dgm:prSet presAssocID="{A4BFADB8-A5F9-455D-9C7D-E795888483EF}" presName="composite1" presStyleCnt="0"/>
      <dgm:spPr/>
    </dgm:pt>
    <dgm:pt modelId="{3F5FCF5C-D793-4804-B475-2A703019C7CF}" type="pres">
      <dgm:prSet presAssocID="{A4BFADB8-A5F9-455D-9C7D-E795888483EF}" presName="dummyNode1" presStyleLbl="node1" presStyleIdx="0" presStyleCnt="3"/>
      <dgm:spPr/>
    </dgm:pt>
    <dgm:pt modelId="{86902A00-D2EA-48A8-A7F9-8ED654BC07F6}" type="pres">
      <dgm:prSet presAssocID="{A4BFADB8-A5F9-455D-9C7D-E795888483EF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FE305893-BCEA-4E21-B224-E623E7015040}" type="pres">
      <dgm:prSet presAssocID="{A4BFADB8-A5F9-455D-9C7D-E795888483EF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98E5C721-ED52-4AB5-8294-E7CB477E2A90}" type="pres">
      <dgm:prSet presAssocID="{A4BFADB8-A5F9-455D-9C7D-E795888483EF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336712F4-50BA-4225-8186-0F8643B1559B}" type="pres">
      <dgm:prSet presAssocID="{A4BFADB8-A5F9-455D-9C7D-E795888483EF}" presName="connSite1" presStyleCnt="0"/>
      <dgm:spPr/>
    </dgm:pt>
    <dgm:pt modelId="{9679D37E-AF68-4E2E-8286-419FC700B776}" type="pres">
      <dgm:prSet presAssocID="{4134B7F6-D224-45E9-BD86-542A570B384C}" presName="Name9" presStyleLbl="sibTrans2D1" presStyleIdx="0" presStyleCnt="2"/>
      <dgm:spPr/>
      <dgm:t>
        <a:bodyPr/>
        <a:lstStyle/>
        <a:p>
          <a:endParaRPr lang="mn-MN"/>
        </a:p>
      </dgm:t>
    </dgm:pt>
    <dgm:pt modelId="{1EEA499A-C2FC-4A4C-B54A-CC35ADC2D147}" type="pres">
      <dgm:prSet presAssocID="{19EB2E2D-38E3-47F4-A94E-FAA6D007DAFA}" presName="composite2" presStyleCnt="0"/>
      <dgm:spPr/>
    </dgm:pt>
    <dgm:pt modelId="{044AF20D-4F51-45CC-906D-6F29990AECAA}" type="pres">
      <dgm:prSet presAssocID="{19EB2E2D-38E3-47F4-A94E-FAA6D007DAFA}" presName="dummyNode2" presStyleLbl="node1" presStyleIdx="0" presStyleCnt="3"/>
      <dgm:spPr/>
    </dgm:pt>
    <dgm:pt modelId="{A602A6E7-D6AF-48B9-9DD0-DB591C4DAB97}" type="pres">
      <dgm:prSet presAssocID="{19EB2E2D-38E3-47F4-A94E-FAA6D007DAFA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93FDC421-91E3-4FAE-8DF2-D47F8B99490F}" type="pres">
      <dgm:prSet presAssocID="{19EB2E2D-38E3-47F4-A94E-FAA6D007DAFA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3C0E833C-DEFD-465E-8039-399517E13897}" type="pres">
      <dgm:prSet presAssocID="{19EB2E2D-38E3-47F4-A94E-FAA6D007DAFA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7CF2EBFE-F400-4C45-AB08-4B56FF855576}" type="pres">
      <dgm:prSet presAssocID="{19EB2E2D-38E3-47F4-A94E-FAA6D007DAFA}" presName="connSite2" presStyleCnt="0"/>
      <dgm:spPr/>
    </dgm:pt>
    <dgm:pt modelId="{733AD2F5-0822-45B6-8D73-1EDD363C605A}" type="pres">
      <dgm:prSet presAssocID="{F5EF81FA-3058-476E-811A-9EAE9AA37F19}" presName="Name18" presStyleLbl="sibTrans2D1" presStyleIdx="1" presStyleCnt="2"/>
      <dgm:spPr/>
      <dgm:t>
        <a:bodyPr/>
        <a:lstStyle/>
        <a:p>
          <a:endParaRPr lang="mn-MN"/>
        </a:p>
      </dgm:t>
    </dgm:pt>
    <dgm:pt modelId="{41287C9E-DA64-4420-BB37-3CC5F9B831C9}" type="pres">
      <dgm:prSet presAssocID="{545CE6AC-59D9-495A-9C04-54430FEC94AD}" presName="composite1" presStyleCnt="0"/>
      <dgm:spPr/>
    </dgm:pt>
    <dgm:pt modelId="{DDC1566E-BDE8-4E55-BBAB-FB7DAADEEF97}" type="pres">
      <dgm:prSet presAssocID="{545CE6AC-59D9-495A-9C04-54430FEC94AD}" presName="dummyNode1" presStyleLbl="node1" presStyleIdx="1" presStyleCnt="3"/>
      <dgm:spPr/>
    </dgm:pt>
    <dgm:pt modelId="{4D2BFA98-FFBF-46AD-A7A7-7231347793F9}" type="pres">
      <dgm:prSet presAssocID="{545CE6AC-59D9-495A-9C04-54430FEC94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0EA2CB0F-E34E-49C0-A39C-E22D9DDC1AB8}" type="pres">
      <dgm:prSet presAssocID="{545CE6AC-59D9-495A-9C04-54430FEC94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08E35A09-DA77-4C45-9DA0-72D38E85B6E5}" type="pres">
      <dgm:prSet presAssocID="{545CE6AC-59D9-495A-9C04-54430FEC94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225281A1-2952-43E5-8DA6-04125883A234}" type="pres">
      <dgm:prSet presAssocID="{545CE6AC-59D9-495A-9C04-54430FEC94AD}" presName="connSite1" presStyleCnt="0"/>
      <dgm:spPr/>
    </dgm:pt>
  </dgm:ptLst>
  <dgm:cxnLst>
    <dgm:cxn modelId="{89E71C08-6E9D-4C10-948E-5EFA4D2C7128}" srcId="{A4BFADB8-A5F9-455D-9C7D-E795888483EF}" destId="{E7CF7933-ACF8-492B-9B84-DA574F6C9205}" srcOrd="1" destOrd="0" parTransId="{2CB46F0E-59A1-4508-B30D-2FD073192EE2}" sibTransId="{78CFABCF-6BCC-43D3-A979-D34421C038FE}"/>
    <dgm:cxn modelId="{C83D59D8-6922-4BF6-ADEC-3DB274987DA1}" srcId="{19EB2E2D-38E3-47F4-A94E-FAA6D007DAFA}" destId="{3B0217B2-951D-4479-88C7-2FF6957A2B47}" srcOrd="2" destOrd="0" parTransId="{650A42DF-0C3E-40B8-BE95-D9DE4D12DB65}" sibTransId="{96897DBC-AB6A-4E8D-A689-99E54FFCBD21}"/>
    <dgm:cxn modelId="{E72853A2-6EBD-408B-9581-5CCB58722D78}" srcId="{545CE6AC-59D9-495A-9C04-54430FEC94AD}" destId="{E021307B-483C-419A-98F0-C0CE331E8A3B}" srcOrd="1" destOrd="0" parTransId="{7DDAABA3-6766-49D4-8D89-FA28111A3AA4}" sibTransId="{E270FB09-0148-4C01-82CA-753CBC4073F8}"/>
    <dgm:cxn modelId="{B322A2D0-0276-40E5-A599-4A6857931D4B}" type="presOf" srcId="{E7CF7933-ACF8-492B-9B84-DA574F6C9205}" destId="{FE305893-BCEA-4E21-B224-E623E7015040}" srcOrd="1" destOrd="1" presId="urn:microsoft.com/office/officeart/2005/8/layout/hProcess4"/>
    <dgm:cxn modelId="{2607E4E4-CF20-4DAC-B6B8-350A8B6B7BBD}" type="presOf" srcId="{DA3A4DFE-173A-4CA9-A0F8-BDDFD5AF4DB5}" destId="{86902A00-D2EA-48A8-A7F9-8ED654BC07F6}" srcOrd="0" destOrd="0" presId="urn:microsoft.com/office/officeart/2005/8/layout/hProcess4"/>
    <dgm:cxn modelId="{7C2AC2F3-0C0C-41C3-ACF5-2BD2C88C0CB7}" type="presOf" srcId="{99E602D9-16E9-45B7-8510-90879292E846}" destId="{A602A6E7-D6AF-48B9-9DD0-DB591C4DAB97}" srcOrd="0" destOrd="3" presId="urn:microsoft.com/office/officeart/2005/8/layout/hProcess4"/>
    <dgm:cxn modelId="{8DFDA07A-E658-487A-AD32-95F288F79D18}" type="presOf" srcId="{3B0217B2-951D-4479-88C7-2FF6957A2B47}" destId="{93FDC421-91E3-4FAE-8DF2-D47F8B99490F}" srcOrd="1" destOrd="2" presId="urn:microsoft.com/office/officeart/2005/8/layout/hProcess4"/>
    <dgm:cxn modelId="{3E04C6BD-9A47-4608-96D5-5B4069ECE468}" type="presOf" srcId="{A4BFADB8-A5F9-455D-9C7D-E795888483EF}" destId="{98E5C721-ED52-4AB5-8294-E7CB477E2A90}" srcOrd="0" destOrd="0" presId="urn:microsoft.com/office/officeart/2005/8/layout/hProcess4"/>
    <dgm:cxn modelId="{A37D71A6-EE0C-4403-87A8-116678E97BC3}" type="presOf" srcId="{E021307B-483C-419A-98F0-C0CE331E8A3B}" destId="{4D2BFA98-FFBF-46AD-A7A7-7231347793F9}" srcOrd="0" destOrd="1" presId="urn:microsoft.com/office/officeart/2005/8/layout/hProcess4"/>
    <dgm:cxn modelId="{FECF5B19-BBA5-4639-9427-49AE8A8419E0}" type="presOf" srcId="{4134B7F6-D224-45E9-BD86-542A570B384C}" destId="{9679D37E-AF68-4E2E-8286-419FC700B776}" srcOrd="0" destOrd="0" presId="urn:microsoft.com/office/officeart/2005/8/layout/hProcess4"/>
    <dgm:cxn modelId="{5AEA8C07-842D-4431-93B9-1097453B62DB}" srcId="{545CE6AC-59D9-495A-9C04-54430FEC94AD}" destId="{E37FE6D7-3569-4B58-95DE-BD2C1D95B1C1}" srcOrd="0" destOrd="0" parTransId="{F1E284C1-CD11-46DC-9BFA-9BF9B64A8197}" sibTransId="{81D18A91-2625-4C9B-893C-D42A95F3238C}"/>
    <dgm:cxn modelId="{1467C72F-F465-46FB-9073-D3BE97D170B5}" type="presOf" srcId="{8E3C4AC5-8223-41AF-A1AF-6641B3A04D29}" destId="{93FDC421-91E3-4FAE-8DF2-D47F8B99490F}" srcOrd="1" destOrd="0" presId="urn:microsoft.com/office/officeart/2005/8/layout/hProcess4"/>
    <dgm:cxn modelId="{F91FD28E-5938-4D8C-AF18-9EA60DFD593E}" type="presOf" srcId="{99E602D9-16E9-45B7-8510-90879292E846}" destId="{93FDC421-91E3-4FAE-8DF2-D47F8B99490F}" srcOrd="1" destOrd="3" presId="urn:microsoft.com/office/officeart/2005/8/layout/hProcess4"/>
    <dgm:cxn modelId="{AEAE6465-9E58-4D8F-8F12-B37131FCA406}" type="presOf" srcId="{8E3C4AC5-8223-41AF-A1AF-6641B3A04D29}" destId="{A602A6E7-D6AF-48B9-9DD0-DB591C4DAB97}" srcOrd="0" destOrd="0" presId="urn:microsoft.com/office/officeart/2005/8/layout/hProcess4"/>
    <dgm:cxn modelId="{A8EEC7E3-DD68-47BA-AABE-62E997D7F34C}" type="presOf" srcId="{545CE6AC-59D9-495A-9C04-54430FEC94AD}" destId="{08E35A09-DA77-4C45-9DA0-72D38E85B6E5}" srcOrd="0" destOrd="0" presId="urn:microsoft.com/office/officeart/2005/8/layout/hProcess4"/>
    <dgm:cxn modelId="{7D776C3A-5E1C-4780-B046-1741FEA6A91E}" srcId="{3368C0C6-930A-4CA1-A288-1B3E7ABE136A}" destId="{A4BFADB8-A5F9-455D-9C7D-E795888483EF}" srcOrd="0" destOrd="0" parTransId="{C41A57EE-46E8-4E5D-9B99-226CBF54074C}" sibTransId="{4134B7F6-D224-45E9-BD86-542A570B384C}"/>
    <dgm:cxn modelId="{56FD12F6-6684-4892-A865-7C42A3DD5911}" srcId="{19EB2E2D-38E3-47F4-A94E-FAA6D007DAFA}" destId="{FBBD7734-7D41-4424-9EDA-3ADEB0A89F0B}" srcOrd="1" destOrd="0" parTransId="{A8284996-AB34-4B6C-9B4A-7C0BD8B3AB8B}" sibTransId="{C6E95334-1B9A-44E6-AABB-0C2A4D55E741}"/>
    <dgm:cxn modelId="{29204F1D-BEB9-4719-8A55-34BCAB284DD5}" type="presOf" srcId="{E021307B-483C-419A-98F0-C0CE331E8A3B}" destId="{0EA2CB0F-E34E-49C0-A39C-E22D9DDC1AB8}" srcOrd="1" destOrd="1" presId="urn:microsoft.com/office/officeart/2005/8/layout/hProcess4"/>
    <dgm:cxn modelId="{DEED5F35-C341-478E-8960-8D1B889B22AB}" type="presOf" srcId="{E37FE6D7-3569-4B58-95DE-BD2C1D95B1C1}" destId="{0EA2CB0F-E34E-49C0-A39C-E22D9DDC1AB8}" srcOrd="1" destOrd="0" presId="urn:microsoft.com/office/officeart/2005/8/layout/hProcess4"/>
    <dgm:cxn modelId="{A71FE2A2-97EE-4706-921F-62E053CD98B3}" srcId="{A4BFADB8-A5F9-455D-9C7D-E795888483EF}" destId="{DA3A4DFE-173A-4CA9-A0F8-BDDFD5AF4DB5}" srcOrd="0" destOrd="0" parTransId="{FEEC64CB-6667-42F6-A8CE-9FAEAA8C56D5}" sibTransId="{22616C60-B2F7-45F0-B8EB-267EF2CA6A88}"/>
    <dgm:cxn modelId="{D6C7A734-8104-4AEA-BD04-C8123B2E53EE}" type="presOf" srcId="{DA3A4DFE-173A-4CA9-A0F8-BDDFD5AF4DB5}" destId="{FE305893-BCEA-4E21-B224-E623E7015040}" srcOrd="1" destOrd="0" presId="urn:microsoft.com/office/officeart/2005/8/layout/hProcess4"/>
    <dgm:cxn modelId="{5368743A-A7A2-4FED-A3E0-F8BC351229FA}" type="presOf" srcId="{3368C0C6-930A-4CA1-A288-1B3E7ABE136A}" destId="{2F0F9140-3556-4AF7-A735-93FEDE5C2317}" srcOrd="0" destOrd="0" presId="urn:microsoft.com/office/officeart/2005/8/layout/hProcess4"/>
    <dgm:cxn modelId="{DE2DF2E1-7625-4013-B675-556360A7C1E9}" srcId="{3368C0C6-930A-4CA1-A288-1B3E7ABE136A}" destId="{545CE6AC-59D9-495A-9C04-54430FEC94AD}" srcOrd="2" destOrd="0" parTransId="{9B4DBD3A-9015-40C7-BBDF-FA64925D7D73}" sibTransId="{8292DB94-B559-4451-B0E0-EF95E40C87B2}"/>
    <dgm:cxn modelId="{2150E4CA-F146-46A6-BD68-EA974C491B29}" type="presOf" srcId="{3B0217B2-951D-4479-88C7-2FF6957A2B47}" destId="{A602A6E7-D6AF-48B9-9DD0-DB591C4DAB97}" srcOrd="0" destOrd="2" presId="urn:microsoft.com/office/officeart/2005/8/layout/hProcess4"/>
    <dgm:cxn modelId="{73975273-4EB3-472B-9DEE-5C79C2B48585}" srcId="{19EB2E2D-38E3-47F4-A94E-FAA6D007DAFA}" destId="{99E602D9-16E9-45B7-8510-90879292E846}" srcOrd="3" destOrd="0" parTransId="{CD3617E8-EEFA-4AFE-85BD-05E892976186}" sibTransId="{2091406F-CC4B-45F2-9DFD-51C1EBF762F3}"/>
    <dgm:cxn modelId="{187522DF-6386-4666-AA6E-57D8ADABA65C}" type="presOf" srcId="{F5EF81FA-3058-476E-811A-9EAE9AA37F19}" destId="{733AD2F5-0822-45B6-8D73-1EDD363C605A}" srcOrd="0" destOrd="0" presId="urn:microsoft.com/office/officeart/2005/8/layout/hProcess4"/>
    <dgm:cxn modelId="{7AA7BC1C-DF69-4ED1-BAA7-DC734F1B02DA}" type="presOf" srcId="{E7CF7933-ACF8-492B-9B84-DA574F6C9205}" destId="{86902A00-D2EA-48A8-A7F9-8ED654BC07F6}" srcOrd="0" destOrd="1" presId="urn:microsoft.com/office/officeart/2005/8/layout/hProcess4"/>
    <dgm:cxn modelId="{D340E2F3-C863-446C-AA77-B46BF46C73B4}" type="presOf" srcId="{E37FE6D7-3569-4B58-95DE-BD2C1D95B1C1}" destId="{4D2BFA98-FFBF-46AD-A7A7-7231347793F9}" srcOrd="0" destOrd="0" presId="urn:microsoft.com/office/officeart/2005/8/layout/hProcess4"/>
    <dgm:cxn modelId="{C3F28A2C-D6FB-448F-804F-BE2BB0588815}" srcId="{3368C0C6-930A-4CA1-A288-1B3E7ABE136A}" destId="{19EB2E2D-38E3-47F4-A94E-FAA6D007DAFA}" srcOrd="1" destOrd="0" parTransId="{0FE42DC5-99C4-483A-9E8B-029C59FF37E5}" sibTransId="{F5EF81FA-3058-476E-811A-9EAE9AA37F19}"/>
    <dgm:cxn modelId="{7671AAF6-A7B0-41BE-BF6C-F7AEA6E4A450}" type="presOf" srcId="{FBBD7734-7D41-4424-9EDA-3ADEB0A89F0B}" destId="{A602A6E7-D6AF-48B9-9DD0-DB591C4DAB97}" srcOrd="0" destOrd="1" presId="urn:microsoft.com/office/officeart/2005/8/layout/hProcess4"/>
    <dgm:cxn modelId="{1692C5FA-B481-45EF-BFFB-9C2A3A2CE18E}" srcId="{19EB2E2D-38E3-47F4-A94E-FAA6D007DAFA}" destId="{8E3C4AC5-8223-41AF-A1AF-6641B3A04D29}" srcOrd="0" destOrd="0" parTransId="{0406C7B0-2D25-4C0D-B1E4-DE2BF802C9B0}" sibTransId="{3C431C79-D1A5-46F1-9519-E03D8D3D6BDC}"/>
    <dgm:cxn modelId="{42989267-D657-459F-AF89-40E08DF1D487}" type="presOf" srcId="{19EB2E2D-38E3-47F4-A94E-FAA6D007DAFA}" destId="{3C0E833C-DEFD-465E-8039-399517E13897}" srcOrd="0" destOrd="0" presId="urn:microsoft.com/office/officeart/2005/8/layout/hProcess4"/>
    <dgm:cxn modelId="{66326E7F-7504-48FE-AE17-F15F98592012}" type="presOf" srcId="{FBBD7734-7D41-4424-9EDA-3ADEB0A89F0B}" destId="{93FDC421-91E3-4FAE-8DF2-D47F8B99490F}" srcOrd="1" destOrd="1" presId="urn:microsoft.com/office/officeart/2005/8/layout/hProcess4"/>
    <dgm:cxn modelId="{486E5E05-A4E7-4234-8E09-3C2C48C703F7}" type="presParOf" srcId="{2F0F9140-3556-4AF7-A735-93FEDE5C2317}" destId="{1FD61C66-D19F-4085-AADC-DBB064BDE664}" srcOrd="0" destOrd="0" presId="urn:microsoft.com/office/officeart/2005/8/layout/hProcess4"/>
    <dgm:cxn modelId="{C51E099E-7845-4C72-9EEF-D0C6144C9CC4}" type="presParOf" srcId="{2F0F9140-3556-4AF7-A735-93FEDE5C2317}" destId="{021C2A4C-FA0F-49C1-B976-6F0F6DF1BD7D}" srcOrd="1" destOrd="0" presId="urn:microsoft.com/office/officeart/2005/8/layout/hProcess4"/>
    <dgm:cxn modelId="{9CAAE216-2589-4319-A38D-5D5056B1A95F}" type="presParOf" srcId="{2F0F9140-3556-4AF7-A735-93FEDE5C2317}" destId="{115160C5-99DE-4616-B94E-2E182D3B90E2}" srcOrd="2" destOrd="0" presId="urn:microsoft.com/office/officeart/2005/8/layout/hProcess4"/>
    <dgm:cxn modelId="{A49874E0-EF27-4972-8A02-3252050CA772}" type="presParOf" srcId="{115160C5-99DE-4616-B94E-2E182D3B90E2}" destId="{17FAC654-1564-41CD-80FA-2819C7B49FDC}" srcOrd="0" destOrd="0" presId="urn:microsoft.com/office/officeart/2005/8/layout/hProcess4"/>
    <dgm:cxn modelId="{C79150DE-EBCF-40ED-9009-C5713C183106}" type="presParOf" srcId="{17FAC654-1564-41CD-80FA-2819C7B49FDC}" destId="{3F5FCF5C-D793-4804-B475-2A703019C7CF}" srcOrd="0" destOrd="0" presId="urn:microsoft.com/office/officeart/2005/8/layout/hProcess4"/>
    <dgm:cxn modelId="{C4D42D25-CA33-485C-B3F8-37365DB22D11}" type="presParOf" srcId="{17FAC654-1564-41CD-80FA-2819C7B49FDC}" destId="{86902A00-D2EA-48A8-A7F9-8ED654BC07F6}" srcOrd="1" destOrd="0" presId="urn:microsoft.com/office/officeart/2005/8/layout/hProcess4"/>
    <dgm:cxn modelId="{9FFFDB3C-3388-4DC8-8BE0-3FAE98B4C3E7}" type="presParOf" srcId="{17FAC654-1564-41CD-80FA-2819C7B49FDC}" destId="{FE305893-BCEA-4E21-B224-E623E7015040}" srcOrd="2" destOrd="0" presId="urn:microsoft.com/office/officeart/2005/8/layout/hProcess4"/>
    <dgm:cxn modelId="{38E520DF-4F6B-4B64-8F3C-FA220A734B8D}" type="presParOf" srcId="{17FAC654-1564-41CD-80FA-2819C7B49FDC}" destId="{98E5C721-ED52-4AB5-8294-E7CB477E2A90}" srcOrd="3" destOrd="0" presId="urn:microsoft.com/office/officeart/2005/8/layout/hProcess4"/>
    <dgm:cxn modelId="{10375FFE-BB72-4230-A460-64D001406071}" type="presParOf" srcId="{17FAC654-1564-41CD-80FA-2819C7B49FDC}" destId="{336712F4-50BA-4225-8186-0F8643B1559B}" srcOrd="4" destOrd="0" presId="urn:microsoft.com/office/officeart/2005/8/layout/hProcess4"/>
    <dgm:cxn modelId="{AD0632EB-ECBE-430A-BFC7-0902E5FAB443}" type="presParOf" srcId="{115160C5-99DE-4616-B94E-2E182D3B90E2}" destId="{9679D37E-AF68-4E2E-8286-419FC700B776}" srcOrd="1" destOrd="0" presId="urn:microsoft.com/office/officeart/2005/8/layout/hProcess4"/>
    <dgm:cxn modelId="{07729621-58FE-4A0B-A3CC-B001844AB1C0}" type="presParOf" srcId="{115160C5-99DE-4616-B94E-2E182D3B90E2}" destId="{1EEA499A-C2FC-4A4C-B54A-CC35ADC2D147}" srcOrd="2" destOrd="0" presId="urn:microsoft.com/office/officeart/2005/8/layout/hProcess4"/>
    <dgm:cxn modelId="{C8221205-40D6-4437-BBD2-203569324261}" type="presParOf" srcId="{1EEA499A-C2FC-4A4C-B54A-CC35ADC2D147}" destId="{044AF20D-4F51-45CC-906D-6F29990AECAA}" srcOrd="0" destOrd="0" presId="urn:microsoft.com/office/officeart/2005/8/layout/hProcess4"/>
    <dgm:cxn modelId="{D9B7DE3E-CA02-4B26-B4A2-3AA057614F4F}" type="presParOf" srcId="{1EEA499A-C2FC-4A4C-B54A-CC35ADC2D147}" destId="{A602A6E7-D6AF-48B9-9DD0-DB591C4DAB97}" srcOrd="1" destOrd="0" presId="urn:microsoft.com/office/officeart/2005/8/layout/hProcess4"/>
    <dgm:cxn modelId="{EFD3AE08-77AA-4092-90C5-11777887E986}" type="presParOf" srcId="{1EEA499A-C2FC-4A4C-B54A-CC35ADC2D147}" destId="{93FDC421-91E3-4FAE-8DF2-D47F8B99490F}" srcOrd="2" destOrd="0" presId="urn:microsoft.com/office/officeart/2005/8/layout/hProcess4"/>
    <dgm:cxn modelId="{72396B3F-C5E9-4D90-B347-2D7F5E544C2F}" type="presParOf" srcId="{1EEA499A-C2FC-4A4C-B54A-CC35ADC2D147}" destId="{3C0E833C-DEFD-465E-8039-399517E13897}" srcOrd="3" destOrd="0" presId="urn:microsoft.com/office/officeart/2005/8/layout/hProcess4"/>
    <dgm:cxn modelId="{FC4A3573-3867-4286-8B61-C40AF9E5CFE5}" type="presParOf" srcId="{1EEA499A-C2FC-4A4C-B54A-CC35ADC2D147}" destId="{7CF2EBFE-F400-4C45-AB08-4B56FF855576}" srcOrd="4" destOrd="0" presId="urn:microsoft.com/office/officeart/2005/8/layout/hProcess4"/>
    <dgm:cxn modelId="{00E62353-E0CA-4669-A640-CF021D540DB4}" type="presParOf" srcId="{115160C5-99DE-4616-B94E-2E182D3B90E2}" destId="{733AD2F5-0822-45B6-8D73-1EDD363C605A}" srcOrd="3" destOrd="0" presId="urn:microsoft.com/office/officeart/2005/8/layout/hProcess4"/>
    <dgm:cxn modelId="{C62C5E2D-B9F0-4CA5-BD45-F47B378566B4}" type="presParOf" srcId="{115160C5-99DE-4616-B94E-2E182D3B90E2}" destId="{41287C9E-DA64-4420-BB37-3CC5F9B831C9}" srcOrd="4" destOrd="0" presId="urn:microsoft.com/office/officeart/2005/8/layout/hProcess4"/>
    <dgm:cxn modelId="{8BCD738E-5C07-4021-A179-F2F3B6CF6D44}" type="presParOf" srcId="{41287C9E-DA64-4420-BB37-3CC5F9B831C9}" destId="{DDC1566E-BDE8-4E55-BBAB-FB7DAADEEF97}" srcOrd="0" destOrd="0" presId="urn:microsoft.com/office/officeart/2005/8/layout/hProcess4"/>
    <dgm:cxn modelId="{16736FA1-8DB0-44AA-8393-6E82360C2E1A}" type="presParOf" srcId="{41287C9E-DA64-4420-BB37-3CC5F9B831C9}" destId="{4D2BFA98-FFBF-46AD-A7A7-7231347793F9}" srcOrd="1" destOrd="0" presId="urn:microsoft.com/office/officeart/2005/8/layout/hProcess4"/>
    <dgm:cxn modelId="{DA2F08E3-3D32-4F05-9EE2-5B2ECD2142B2}" type="presParOf" srcId="{41287C9E-DA64-4420-BB37-3CC5F9B831C9}" destId="{0EA2CB0F-E34E-49C0-A39C-E22D9DDC1AB8}" srcOrd="2" destOrd="0" presId="urn:microsoft.com/office/officeart/2005/8/layout/hProcess4"/>
    <dgm:cxn modelId="{65DB4F38-4430-4F6C-9F53-B1F1ABDD551C}" type="presParOf" srcId="{41287C9E-DA64-4420-BB37-3CC5F9B831C9}" destId="{08E35A09-DA77-4C45-9DA0-72D38E85B6E5}" srcOrd="3" destOrd="0" presId="urn:microsoft.com/office/officeart/2005/8/layout/hProcess4"/>
    <dgm:cxn modelId="{739A5842-FB70-4732-9D62-CB56787C83A3}" type="presParOf" srcId="{41287C9E-DA64-4420-BB37-3CC5F9B831C9}" destId="{225281A1-2952-43E5-8DA6-04125883A234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29053-FAD5-43AF-86C8-A6D28B163D2E}" type="datetimeFigureOut">
              <a:rPr lang="mn-MN" smtClean="0"/>
              <a:pPr/>
              <a:t>12.06.05</a:t>
            </a:fld>
            <a:endParaRPr lang="mn-M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n-M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n-M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43FA1-4DA5-4E68-994C-4AB8EFF883C0}" type="slidenum">
              <a:rPr lang="mn-MN" smtClean="0"/>
              <a:pPr/>
              <a:t>‹#›</a:t>
            </a:fld>
            <a:endParaRPr lang="mn-M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6625"/>
            <a:ext cx="7772400" cy="1470025"/>
          </a:xfrm>
        </p:spPr>
        <p:txBody>
          <a:bodyPr/>
          <a:lstStyle/>
          <a:p>
            <a:r>
              <a:rPr lang="mn-MN" dirty="0" smtClean="0"/>
              <a:t>Бакалаврын судалгааны ажил</a:t>
            </a:r>
            <a:endParaRPr lang="mn-M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/>
          <a:lstStyle/>
          <a:p>
            <a:r>
              <a:rPr lang="mn-MN" dirty="0" smtClean="0"/>
              <a:t>Л. Мөнх-Очир</a:t>
            </a:r>
            <a:endParaRPr lang="mn-M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200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3200" dirty="0" smtClean="0">
                <a:latin typeface="+mj-lt"/>
                <a:ea typeface="+mj-ea"/>
                <a:cs typeface="+mj-cs"/>
              </a:rPr>
              <a:t>Сэдэв: Блок </a:t>
            </a:r>
            <a:r>
              <a:rPr lang="mn-MN" sz="3200" smtClean="0">
                <a:latin typeface="+mj-lt"/>
                <a:ea typeface="+mj-ea"/>
                <a:cs typeface="+mj-cs"/>
              </a:rPr>
              <a:t>схем хэрэгжүүлэгч</a:t>
            </a:r>
            <a:endParaRPr kumimoji="0" lang="mn-M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1778" y="609600"/>
            <a:ext cx="420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mn-MN" dirty="0" smtClean="0"/>
              <a:t>МАТЕМАТИК КОМПЬЮТЕРИЙН СУРГУУЛЬ</a:t>
            </a:r>
            <a:br>
              <a:rPr lang="mn-MN" dirty="0" smtClean="0"/>
            </a:br>
            <a:r>
              <a:rPr lang="mn-MN" dirty="0" smtClean="0"/>
              <a:t>ПРОГРАМ ХАНГАМЖИЙН </a:t>
            </a:r>
            <a:r>
              <a:rPr lang="mn-MN" dirty="0" smtClean="0"/>
              <a:t>ТЭНХИМ</a:t>
            </a:r>
            <a:endParaRPr lang="mn-M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Хийсвэр код хэрэгжүүлэх аргазшүй</a:t>
            </a:r>
            <a:endParaRPr lang="mn-M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sz="2400" dirty="0" smtClean="0"/>
              <a:t>Хийсвэр кодыг мод бүтэцрүү хөрвүүлнэ</a:t>
            </a:r>
          </a:p>
          <a:p>
            <a:r>
              <a:rPr lang="mn-MN" sz="2400" dirty="0" smtClean="0"/>
              <a:t>Хөрвүүлэгдсэн модыг хэрэгжүүлэх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19400"/>
            <a:ext cx="6494547" cy="359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Програмын мод</a:t>
            </a:r>
            <a:endParaRPr lang="mn-M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47800"/>
          <a:ext cx="8382000" cy="4853378"/>
        </p:xfrm>
        <a:graphic>
          <a:graphicData uri="http://schemas.openxmlformats.org/drawingml/2006/table">
            <a:tbl>
              <a:tblPr/>
              <a:tblGrid>
                <a:gridCol w="2667000"/>
                <a:gridCol w="3200400"/>
                <a:gridCol w="2514600"/>
              </a:tblGrid>
              <a:tr h="244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 b="1" dirty="0">
                          <a:latin typeface="Arial"/>
                          <a:ea typeface="Times New Roman"/>
                          <a:cs typeface="Times New Roman"/>
                        </a:rPr>
                        <a:t>Мод</a:t>
                      </a:r>
                      <a:endParaRPr lang="mn-MN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 b="1">
                          <a:latin typeface="Arial"/>
                          <a:ea typeface="Times New Roman"/>
                          <a:cs typeface="Times New Roman"/>
                        </a:rPr>
                        <a:t>Модны төрөл</a:t>
                      </a:r>
                      <a:endParaRPr lang="mn-MN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 b="1">
                          <a:latin typeface="Arial"/>
                          <a:ea typeface="Times New Roman"/>
                          <a:cs typeface="Times New Roman"/>
                        </a:rPr>
                        <a:t>Модны бүтэц</a:t>
                      </a:r>
                      <a:endParaRPr lang="mn-MN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3362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 dirty="0" smtClean="0">
                          <a:latin typeface="Arial"/>
                          <a:ea typeface="Times New Roman"/>
                          <a:cs typeface="Times New Roman"/>
                        </a:rPr>
                        <a:t>Програмын мод</a:t>
                      </a:r>
                      <a:endParaRPr lang="mn-MN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mn-MN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Коммандын модууд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39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 dirty="0">
                          <a:latin typeface="Arial"/>
                          <a:ea typeface="Times New Roman"/>
                          <a:cs typeface="Times New Roman"/>
                        </a:rPr>
                        <a:t>Коммандын мод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Утга олгох коммандын мод,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Хувьсагчын мод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Илэрхийллийн мод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520">
                <a:tc vMerge="1">
                  <a:txBody>
                    <a:bodyPr/>
                    <a:lstStyle/>
                    <a:p>
                      <a:endParaRPr lang="mn-M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 dirty="0">
                          <a:latin typeface="Arial"/>
                          <a:ea typeface="Times New Roman"/>
                          <a:cs typeface="Times New Roman"/>
                        </a:rPr>
                        <a:t>Давталтын мод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Илэрхийллийн мод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Коммандын модууд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756">
                <a:tc vMerge="1">
                  <a:txBody>
                    <a:bodyPr/>
                    <a:lstStyle/>
                    <a:p>
                      <a:endParaRPr lang="mn-M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 dirty="0">
                          <a:latin typeface="Arial"/>
                          <a:ea typeface="Times New Roman"/>
                          <a:cs typeface="Times New Roman"/>
                        </a:rPr>
                        <a:t>Нөхцөлт шийдвэрын мод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Илэрхийллийн мод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1-р коммандын модууд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2-р коммандын модууд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57">
                <a:tc vMerge="1">
                  <a:txBody>
                    <a:bodyPr/>
                    <a:lstStyle/>
                    <a:p>
                      <a:endParaRPr lang="mn-M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Хэвлэх коммандын мод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Илэрхийллийн мод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77">
                <a:tc vMerge="1">
                  <a:txBody>
                    <a:bodyPr/>
                    <a:lstStyle/>
                    <a:p>
                      <a:endParaRPr lang="mn-M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Унших коммандын мод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Хувьсагчын мод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91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Илэрхийллийн мод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Илэрхийлэл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 b="1">
                          <a:latin typeface="Arial"/>
                          <a:ea typeface="Times New Roman"/>
                          <a:cs typeface="Times New Roman"/>
                        </a:rPr>
                        <a:t>Оператор</a:t>
                      </a:r>
                      <a:endParaRPr lang="mn-MN" sz="14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1-р илэрхийллийн мод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2-р илэрхийллийн мод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77">
                <a:tc vMerge="1">
                  <a:txBody>
                    <a:bodyPr/>
                    <a:lstStyle/>
                    <a:p>
                      <a:endParaRPr lang="mn-M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Утгын мод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 b="1">
                          <a:latin typeface="Arial"/>
                          <a:ea typeface="Times New Roman"/>
                          <a:cs typeface="Times New Roman"/>
                        </a:rPr>
                        <a:t>Утга</a:t>
                      </a:r>
                      <a:endParaRPr lang="mn-MN" sz="14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>
                          <a:latin typeface="Arial"/>
                          <a:ea typeface="Times New Roman"/>
                          <a:cs typeface="Times New Roman"/>
                        </a:rPr>
                        <a:t>Хувьсагчын мод</a:t>
                      </a: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mn-MN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mn-MN" sz="1400" b="1" dirty="0">
                          <a:latin typeface="Arial"/>
                          <a:ea typeface="Times New Roman"/>
                          <a:cs typeface="Times New Roman"/>
                        </a:rPr>
                        <a:t>Хувьсагчийн нэр</a:t>
                      </a:r>
                      <a:endParaRPr lang="mn-MN" sz="14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5034" marR="3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Архитектурын сонголт</a:t>
            </a:r>
            <a:endParaRPr lang="mn-M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Програмчлалын хэл</a:t>
            </a:r>
          </a:p>
          <a:p>
            <a:pPr lvl="1"/>
            <a:r>
              <a:rPr lang="en-US" dirty="0" smtClean="0"/>
              <a:t>Java </a:t>
            </a:r>
          </a:p>
          <a:p>
            <a:pPr lvl="1"/>
            <a:endParaRPr lang="en-US" dirty="0" smtClean="0"/>
          </a:p>
          <a:p>
            <a:r>
              <a:rPr lang="mn-MN" dirty="0" smtClean="0"/>
              <a:t>Хөгжүүлэлтийн орчин</a:t>
            </a:r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 7 IDE</a:t>
            </a:r>
          </a:p>
          <a:p>
            <a:pPr lvl="1"/>
            <a:endParaRPr lang="en-US" dirty="0" smtClean="0"/>
          </a:p>
          <a:p>
            <a:r>
              <a:rPr lang="mn-MN" dirty="0" smtClean="0"/>
              <a:t>Үйлдлийн системийн сонголт</a:t>
            </a:r>
          </a:p>
          <a:p>
            <a:pPr lvl="1"/>
            <a:r>
              <a:rPr lang="en-US" dirty="0" smtClean="0"/>
              <a:t>Cross platform</a:t>
            </a:r>
            <a:endParaRPr lang="mn-M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pPr algn="ctr">
              <a:buNone/>
            </a:pPr>
            <a:r>
              <a:rPr lang="mn-MN" dirty="0" smtClean="0"/>
              <a:t>Анхаарал тавьсан та бүхэнд баярлалаа</a:t>
            </a:r>
          </a:p>
          <a:p>
            <a:pPr algn="ctr">
              <a:buNone/>
            </a:pPr>
            <a:endParaRPr lang="mn-M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Танилцуулга</a:t>
            </a:r>
            <a:endParaRPr lang="mn-M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n-MN" dirty="0" smtClean="0"/>
              <a:t>Алгоритмын блок схемийг зурна.</a:t>
            </a:r>
          </a:p>
          <a:p>
            <a:pPr lvl="1"/>
            <a:r>
              <a:rPr lang="mn-MN" dirty="0" smtClean="0"/>
              <a:t>Блок схемийн стандарт  баримтлана.</a:t>
            </a:r>
          </a:p>
          <a:p>
            <a:pPr lvl="1"/>
            <a:r>
              <a:rPr lang="mn-MN" dirty="0" smtClean="0"/>
              <a:t>Алдааг хянана.</a:t>
            </a:r>
            <a:br>
              <a:rPr lang="mn-MN" dirty="0" smtClean="0"/>
            </a:br>
            <a:endParaRPr lang="mn-MN" dirty="0" smtClean="0"/>
          </a:p>
          <a:p>
            <a:r>
              <a:rPr lang="mn-MN" dirty="0" smtClean="0"/>
              <a:t>Блок схемийг хэрэгжүүлнэ.</a:t>
            </a:r>
          </a:p>
          <a:p>
            <a:pPr lvl="1"/>
            <a:r>
              <a:rPr lang="mn-MN" dirty="0" smtClean="0"/>
              <a:t>Алгоритмийн биелүүлнэ</a:t>
            </a:r>
          </a:p>
          <a:p>
            <a:pPr lvl="1"/>
            <a:r>
              <a:rPr lang="mn-MN" dirty="0" smtClean="0"/>
              <a:t>Биелэлтийг алхам алхамаар хянана</a:t>
            </a:r>
            <a:br>
              <a:rPr lang="mn-MN" dirty="0" smtClean="0"/>
            </a:br>
            <a:endParaRPr lang="mn-MN" dirty="0" smtClean="0"/>
          </a:p>
          <a:p>
            <a:r>
              <a:rPr lang="mn-MN" dirty="0" smtClean="0"/>
              <a:t>Програмын бусад боломжууд</a:t>
            </a:r>
          </a:p>
          <a:p>
            <a:pPr lvl="1"/>
            <a:r>
              <a:rPr lang="mn-MN" dirty="0" smtClean="0"/>
              <a:t>Файл хэлбэрээр хадгалах</a:t>
            </a:r>
          </a:p>
          <a:p>
            <a:pPr lvl="1"/>
            <a:r>
              <a:rPr lang="mn-MN" dirty="0" smtClean="0"/>
              <a:t>Зураг болгон хадгалах</a:t>
            </a:r>
          </a:p>
          <a:p>
            <a:endParaRPr lang="mn-MN" dirty="0" smtClean="0"/>
          </a:p>
          <a:p>
            <a:endParaRPr lang="mn-M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Сонгох болсон шалтгаан</a:t>
            </a:r>
            <a:endParaRPr lang="mn-M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n-MN" dirty="0" smtClean="0"/>
              <a:t>Блок схемийн онцлог</a:t>
            </a:r>
          </a:p>
          <a:p>
            <a:pPr lvl="1"/>
            <a:r>
              <a:rPr lang="mn-MN" dirty="0" smtClean="0"/>
              <a:t>Алгоритмыг дүрслэлийн аргаар илэрхийлдэг</a:t>
            </a:r>
          </a:p>
          <a:p>
            <a:pPr lvl="1"/>
            <a:r>
              <a:rPr lang="mn-MN" dirty="0" smtClean="0"/>
              <a:t>Алгоритм, мэдээлэлзүйн хичээлийн сургалтанд ихэвчлэн ашиглагддаг</a:t>
            </a:r>
          </a:p>
          <a:p>
            <a:pPr lvl="1"/>
            <a:r>
              <a:rPr lang="mn-MN" dirty="0" smtClean="0"/>
              <a:t>Програмчлалын хэлний мэдлэг шаардахгүй</a:t>
            </a:r>
            <a:br>
              <a:rPr lang="mn-MN" dirty="0" smtClean="0"/>
            </a:br>
            <a:endParaRPr lang="mn-MN" dirty="0" smtClean="0"/>
          </a:p>
          <a:p>
            <a:r>
              <a:rPr lang="mn-MN" dirty="0" smtClean="0"/>
              <a:t>Блок схемийн төвөгтэй асуудлууд:</a:t>
            </a:r>
            <a:endParaRPr lang="en-US" dirty="0" smtClean="0"/>
          </a:p>
          <a:p>
            <a:pPr lvl="1"/>
            <a:r>
              <a:rPr lang="mn-MN" dirty="0" smtClean="0"/>
              <a:t>Алгоритмын үр дүн ямар байх</a:t>
            </a:r>
          </a:p>
          <a:p>
            <a:pPr lvl="1"/>
            <a:r>
              <a:rPr lang="mn-MN" dirty="0" smtClean="0"/>
              <a:t>Том хэмжээний блок схемыг зурах</a:t>
            </a:r>
          </a:p>
          <a:p>
            <a:pPr lvl="1"/>
            <a:r>
              <a:rPr lang="mn-MN" dirty="0" smtClean="0"/>
              <a:t>Алдаа хаана гарсан эсэхийг мэдэх</a:t>
            </a:r>
          </a:p>
          <a:p>
            <a:pPr lvl="1"/>
            <a:endParaRPr lang="mn-MN" dirty="0" smtClean="0"/>
          </a:p>
          <a:p>
            <a:pPr lvl="1"/>
            <a:endParaRPr lang="mn-MN" dirty="0" smtClean="0"/>
          </a:p>
          <a:p>
            <a:pPr lvl="1"/>
            <a:endParaRPr lang="mn-MN" dirty="0" smtClean="0"/>
          </a:p>
          <a:p>
            <a:pPr lvl="1"/>
            <a:endParaRPr lang="mn-MN" dirty="0" smtClean="0"/>
          </a:p>
          <a:p>
            <a:pPr lvl="1"/>
            <a:endParaRPr lang="mn-MN" dirty="0" smtClean="0"/>
          </a:p>
          <a:p>
            <a:pPr lvl="1"/>
            <a:endParaRPr lang="mn-MN" dirty="0" smtClean="0"/>
          </a:p>
        </p:txBody>
      </p:sp>
      <p:pic>
        <p:nvPicPr>
          <p:cNvPr id="3075" name="Picture 3" descr="C:\Users\LMO\AppData\Local\Microsoft\Windows\Temporary Internet Files\Content.IE5\JC206JYD\MC900441902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3733800"/>
            <a:ext cx="1905062" cy="2251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Зорилго</a:t>
            </a:r>
            <a:endParaRPr lang="mn-M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Дунд болон их дээд сургуулиудын сургалтанд ашиглаж болохуйц програм хангамжийг бүтээх</a:t>
            </a:r>
          </a:p>
          <a:p>
            <a:endParaRPr lang="mn-MN" dirty="0" smtClean="0"/>
          </a:p>
          <a:p>
            <a:r>
              <a:rPr lang="mn-MN" dirty="0" smtClean="0"/>
              <a:t>Бүтээгдэхүүн болгож зах зээлд худалдаалах</a:t>
            </a:r>
          </a:p>
          <a:p>
            <a:endParaRPr lang="mn-M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Зорилт</a:t>
            </a:r>
            <a:endParaRPr lang="mn-M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Алгоритм хэрэгжүүлэх технологи, програмчлалын хэлний архитектурыг судлах</a:t>
            </a:r>
            <a:r>
              <a:rPr lang="en-US" dirty="0" smtClean="0"/>
              <a:t>, </a:t>
            </a:r>
            <a:r>
              <a:rPr lang="mn-MN" dirty="0" smtClean="0"/>
              <a:t>хэрэгжүүлэх</a:t>
            </a:r>
          </a:p>
          <a:p>
            <a:endParaRPr lang="mn-MN" dirty="0" smtClean="0"/>
          </a:p>
          <a:p>
            <a:r>
              <a:rPr lang="mn-MN" dirty="0" smtClean="0"/>
              <a:t>Блок схем зурах аргазүйг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mn-MN" dirty="0" smtClean="0"/>
              <a:t>дэвшүүлэх</a:t>
            </a:r>
          </a:p>
        </p:txBody>
      </p:sp>
      <p:pic>
        <p:nvPicPr>
          <p:cNvPr id="4098" name="Picture 2" descr="C:\Users\LMO\AppData\Local\Microsoft\Windows\Temporary Internet Files\Content.IE5\NMTJ3JG7\MC90044188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200400"/>
            <a:ext cx="1981200" cy="27628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Модулиуд</a:t>
            </a:r>
            <a:endParaRPr lang="mn-M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Модулиудын холбоо хамаарал</a:t>
            </a:r>
            <a:endParaRPr lang="mn-M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Блок схем зурах аргазүй</a:t>
            </a:r>
            <a:endParaRPr lang="mn-M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sz="2400" dirty="0" smtClean="0"/>
              <a:t>Блок схемийг блокуудын холбоост жагсаалт гэж үзнэ. </a:t>
            </a:r>
          </a:p>
          <a:p>
            <a:pPr lvl="1"/>
            <a:r>
              <a:rPr lang="mn-MN" sz="2000" dirty="0" smtClean="0"/>
              <a:t>Зөвхөн нэг тийш чиглэсэн урсгал</a:t>
            </a:r>
          </a:p>
          <a:p>
            <a:pPr lvl="1"/>
            <a:r>
              <a:rPr lang="mn-MN" sz="2000" dirty="0" smtClean="0"/>
              <a:t>Блок бүр нэг оролт нэг гаралттай </a:t>
            </a:r>
          </a:p>
          <a:p>
            <a:r>
              <a:rPr lang="mn-MN" sz="2400" dirty="0" smtClean="0"/>
              <a:t>Нөхцлийн болон давталтын блокыг нэг блок болгоно</a:t>
            </a:r>
          </a:p>
          <a:p>
            <a:pPr lvl="1"/>
            <a:endParaRPr lang="mn-MN" sz="2000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981200" y="3505200"/>
            <a:ext cx="4953000" cy="298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Блок схем зурах аргазүй</a:t>
            </a:r>
            <a:endParaRPr lang="mn-M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Блок схемийг холбоост жагсаалт өгөгдлийн бүтэцтэй гэж үзээд блок нэмэх, устгах замаар блок схем зурах юм.</a:t>
            </a:r>
          </a:p>
          <a:p>
            <a:endParaRPr lang="mn-M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200400"/>
            <a:ext cx="4572000" cy="34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267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Бакалаврын судалгааны ажил</vt:lpstr>
      <vt:lpstr>Танилцуулга</vt:lpstr>
      <vt:lpstr>Сонгох болсон шалтгаан</vt:lpstr>
      <vt:lpstr>Зорилго</vt:lpstr>
      <vt:lpstr>Зорилт</vt:lpstr>
      <vt:lpstr>Модулиуд</vt:lpstr>
      <vt:lpstr>Модулиудын холбоо хамаарал</vt:lpstr>
      <vt:lpstr>Блок схем зурах аргазүй</vt:lpstr>
      <vt:lpstr>Блок схем зурах аргазүй</vt:lpstr>
      <vt:lpstr>Хийсвэр код хэрэгжүүлэх аргазшүй</vt:lpstr>
      <vt:lpstr>Програмын мод</vt:lpstr>
      <vt:lpstr>Архитектурын сонголт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 схем хэрэгжүүлэгч</dc:title>
  <dc:creator>LMO</dc:creator>
  <cp:lastModifiedBy>LMO</cp:lastModifiedBy>
  <cp:revision>258</cp:revision>
  <dcterms:created xsi:type="dcterms:W3CDTF">2006-08-16T00:00:00Z</dcterms:created>
  <dcterms:modified xsi:type="dcterms:W3CDTF">2012-06-05T05:43:35Z</dcterms:modified>
</cp:coreProperties>
</file>