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038725" cy="8631238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50" y="-78"/>
      </p:cViewPr>
      <p:guideLst>
        <p:guide orient="horz" pos="2719"/>
        <p:guide pos="15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824EF-73DA-47AB-A2D6-57456B6BD967}" type="datetimeFigureOut">
              <a:rPr lang="es-AR" smtClean="0"/>
              <a:pPr/>
              <a:t>06/03/2012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428875" y="685800"/>
            <a:ext cx="2000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1E08F-C89B-4AF4-A15B-FAD9C608936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E08F-C89B-4AF4-A15B-FAD9C6089366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7905" y="2681285"/>
            <a:ext cx="4282916" cy="18501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815" y="4891036"/>
            <a:ext cx="3527107" cy="22057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0016-3B2E-4F8B-9925-E88B1B03D01F}" type="datetimeFigureOut">
              <a:rPr lang="es-AR" smtClean="0"/>
              <a:pPr/>
              <a:t>06/03/2012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68BD-96B9-4DF5-B0EC-E7A497124E5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0016-3B2E-4F8B-9925-E88B1B03D01F}" type="datetimeFigureOut">
              <a:rPr lang="es-AR" smtClean="0"/>
              <a:pPr/>
              <a:t>06/03/2012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68BD-96B9-4DF5-B0EC-E7A497124E5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653078" y="345658"/>
            <a:ext cx="1133712" cy="736452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1942" y="345658"/>
            <a:ext cx="3317161" cy="73645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0016-3B2E-4F8B-9925-E88B1B03D01F}" type="datetimeFigureOut">
              <a:rPr lang="es-AR" smtClean="0"/>
              <a:pPr/>
              <a:t>06/03/2012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68BD-96B9-4DF5-B0EC-E7A497124E5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0016-3B2E-4F8B-9925-E88B1B03D01F}" type="datetimeFigureOut">
              <a:rPr lang="es-AR" smtClean="0"/>
              <a:pPr/>
              <a:t>06/03/2012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68BD-96B9-4DF5-B0EC-E7A497124E5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8025" y="5546376"/>
            <a:ext cx="4282916" cy="17142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8025" y="3658290"/>
            <a:ext cx="4282916" cy="188808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0016-3B2E-4F8B-9925-E88B1B03D01F}" type="datetimeFigureOut">
              <a:rPr lang="es-AR" smtClean="0"/>
              <a:pPr/>
              <a:t>06/03/2012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68BD-96B9-4DF5-B0EC-E7A497124E5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1937" y="2013964"/>
            <a:ext cx="2225438" cy="56962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61354" y="2013964"/>
            <a:ext cx="2225438" cy="56962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0016-3B2E-4F8B-9925-E88B1B03D01F}" type="datetimeFigureOut">
              <a:rPr lang="es-AR" smtClean="0"/>
              <a:pPr/>
              <a:t>06/03/2012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68BD-96B9-4DF5-B0EC-E7A497124E5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1939" y="1932039"/>
            <a:ext cx="2226312" cy="8051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1939" y="2737221"/>
            <a:ext cx="2226312" cy="49729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559608" y="1932039"/>
            <a:ext cx="2227187" cy="8051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559608" y="2737221"/>
            <a:ext cx="2227187" cy="49729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0016-3B2E-4F8B-9925-E88B1B03D01F}" type="datetimeFigureOut">
              <a:rPr lang="es-AR" smtClean="0"/>
              <a:pPr/>
              <a:t>06/03/2012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68BD-96B9-4DF5-B0EC-E7A497124E5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0016-3B2E-4F8B-9925-E88B1B03D01F}" type="datetimeFigureOut">
              <a:rPr lang="es-AR" smtClean="0"/>
              <a:pPr/>
              <a:t>06/03/2012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68BD-96B9-4DF5-B0EC-E7A497124E5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0016-3B2E-4F8B-9925-E88B1B03D01F}" type="datetimeFigureOut">
              <a:rPr lang="es-AR" smtClean="0"/>
              <a:pPr/>
              <a:t>06/03/2012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68BD-96B9-4DF5-B0EC-E7A497124E5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937" y="343654"/>
            <a:ext cx="1657706" cy="1462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70006" y="343658"/>
            <a:ext cx="2816787" cy="73665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1937" y="1806173"/>
            <a:ext cx="1657706" cy="59040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0016-3B2E-4F8B-9925-E88B1B03D01F}" type="datetimeFigureOut">
              <a:rPr lang="es-AR" smtClean="0"/>
              <a:pPr/>
              <a:t>06/03/2012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68BD-96B9-4DF5-B0EC-E7A497124E5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87631" y="6041869"/>
            <a:ext cx="3023235" cy="7132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987631" y="771218"/>
            <a:ext cx="3023235" cy="51787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87631" y="6755143"/>
            <a:ext cx="3023235" cy="10129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0016-3B2E-4F8B-9925-E88B1B03D01F}" type="datetimeFigureOut">
              <a:rPr lang="es-AR" smtClean="0"/>
              <a:pPr/>
              <a:t>06/03/2012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68BD-96B9-4DF5-B0EC-E7A497124E5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51942" y="345650"/>
            <a:ext cx="4534853" cy="1438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1942" y="2013964"/>
            <a:ext cx="4534853" cy="5696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51940" y="7999887"/>
            <a:ext cx="1175703" cy="459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0016-3B2E-4F8B-9925-E88B1B03D01F}" type="datetimeFigureOut">
              <a:rPr lang="es-AR" smtClean="0"/>
              <a:pPr/>
              <a:t>06/03/2012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21565" y="7999887"/>
            <a:ext cx="1595596" cy="459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611092" y="7999887"/>
            <a:ext cx="1175703" cy="459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868BD-96B9-4DF5-B0EC-E7A497124E5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7" name="3196 Grupo"/>
          <p:cNvGrpSpPr/>
          <p:nvPr/>
        </p:nvGrpSpPr>
        <p:grpSpPr>
          <a:xfrm>
            <a:off x="2581275" y="1633538"/>
            <a:ext cx="304800" cy="228600"/>
            <a:chOff x="1071562" y="7116624"/>
            <a:chExt cx="511301" cy="323195"/>
          </a:xfrm>
        </p:grpSpPr>
        <p:pic>
          <p:nvPicPr>
            <p:cNvPr id="2771" name="Picture 3" descr="C:\Users\DarioFD\Documents\LT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1562" y="7116624"/>
              <a:ext cx="362568" cy="323195"/>
            </a:xfrm>
            <a:prstGeom prst="rect">
              <a:avLst/>
            </a:prstGeom>
            <a:noFill/>
          </p:spPr>
        </p:pic>
        <p:grpSp>
          <p:nvGrpSpPr>
            <p:cNvPr id="2772" name="2380 Grupo"/>
            <p:cNvGrpSpPr/>
            <p:nvPr/>
          </p:nvGrpSpPr>
          <p:grpSpPr>
            <a:xfrm>
              <a:off x="1375695" y="7273787"/>
              <a:ext cx="207168" cy="93435"/>
              <a:chOff x="2452019" y="4724400"/>
              <a:chExt cx="207168" cy="93435"/>
            </a:xfrm>
          </p:grpSpPr>
          <p:sp>
            <p:nvSpPr>
              <p:cNvPr id="2839" name="2838 Circular"/>
              <p:cNvSpPr/>
              <p:nvPr/>
            </p:nvSpPr>
            <p:spPr>
              <a:xfrm rot="2890078">
                <a:off x="2572017" y="4730665"/>
                <a:ext cx="93435" cy="80905"/>
              </a:xfrm>
              <a:prstGeom prst="pi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solidFill>
                    <a:schemeClr val="tx1"/>
                  </a:solidFill>
                </a:endParaRPr>
              </a:p>
            </p:txBody>
          </p:sp>
          <p:sp>
            <p:nvSpPr>
              <p:cNvPr id="2840" name="2839 Rectángulo redondeado"/>
              <p:cNvSpPr/>
              <p:nvPr/>
            </p:nvSpPr>
            <p:spPr>
              <a:xfrm rot="10838464">
                <a:off x="2452019" y="4757824"/>
                <a:ext cx="147988" cy="1678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2893" name="677 Grupo"/>
          <p:cNvGrpSpPr/>
          <p:nvPr/>
        </p:nvGrpSpPr>
        <p:grpSpPr>
          <a:xfrm>
            <a:off x="533405" y="751771"/>
            <a:ext cx="455667" cy="265277"/>
            <a:chOff x="9864171" y="14249400"/>
            <a:chExt cx="1222929" cy="706038"/>
          </a:xfrm>
        </p:grpSpPr>
        <p:sp>
          <p:nvSpPr>
            <p:cNvPr id="2894" name="2893 Forma libre"/>
            <p:cNvSpPr/>
            <p:nvPr/>
          </p:nvSpPr>
          <p:spPr bwMode="auto">
            <a:xfrm>
              <a:off x="9864171" y="14249400"/>
              <a:ext cx="1222929" cy="706038"/>
            </a:xfrm>
            <a:custGeom>
              <a:avLst/>
              <a:gdLst>
                <a:gd name="connsiteX0" fmla="*/ 299004 w 1222929"/>
                <a:gd name="connsiteY0" fmla="*/ 657225 h 706038"/>
                <a:gd name="connsiteX1" fmla="*/ 213279 w 1222929"/>
                <a:gd name="connsiteY1" fmla="*/ 619125 h 706038"/>
                <a:gd name="connsiteX2" fmla="*/ 184704 w 1222929"/>
                <a:gd name="connsiteY2" fmla="*/ 609600 h 706038"/>
                <a:gd name="connsiteX3" fmla="*/ 156129 w 1222929"/>
                <a:gd name="connsiteY3" fmla="*/ 600075 h 706038"/>
                <a:gd name="connsiteX4" fmla="*/ 118029 w 1222929"/>
                <a:gd name="connsiteY4" fmla="*/ 590550 h 706038"/>
                <a:gd name="connsiteX5" fmla="*/ 41829 w 1222929"/>
                <a:gd name="connsiteY5" fmla="*/ 571500 h 706038"/>
                <a:gd name="connsiteX6" fmla="*/ 13254 w 1222929"/>
                <a:gd name="connsiteY6" fmla="*/ 552450 h 706038"/>
                <a:gd name="connsiteX7" fmla="*/ 3729 w 1222929"/>
                <a:gd name="connsiteY7" fmla="*/ 523875 h 706038"/>
                <a:gd name="connsiteX8" fmla="*/ 89454 w 1222929"/>
                <a:gd name="connsiteY8" fmla="*/ 485775 h 706038"/>
                <a:gd name="connsiteX9" fmla="*/ 118029 w 1222929"/>
                <a:gd name="connsiteY9" fmla="*/ 476250 h 706038"/>
                <a:gd name="connsiteX10" fmla="*/ 146604 w 1222929"/>
                <a:gd name="connsiteY10" fmla="*/ 419100 h 706038"/>
                <a:gd name="connsiteX11" fmla="*/ 137079 w 1222929"/>
                <a:gd name="connsiteY11" fmla="*/ 390525 h 706038"/>
                <a:gd name="connsiteX12" fmla="*/ 79929 w 1222929"/>
                <a:gd name="connsiteY12" fmla="*/ 342900 h 706038"/>
                <a:gd name="connsiteX13" fmla="*/ 60879 w 1222929"/>
                <a:gd name="connsiteY13" fmla="*/ 314325 h 706038"/>
                <a:gd name="connsiteX14" fmla="*/ 175179 w 1222929"/>
                <a:gd name="connsiteY14" fmla="*/ 276225 h 706038"/>
                <a:gd name="connsiteX15" fmla="*/ 165654 w 1222929"/>
                <a:gd name="connsiteY15" fmla="*/ 219075 h 706038"/>
                <a:gd name="connsiteX16" fmla="*/ 118029 w 1222929"/>
                <a:gd name="connsiteY16" fmla="*/ 161925 h 706038"/>
                <a:gd name="connsiteX17" fmla="*/ 127554 w 1222929"/>
                <a:gd name="connsiteY17" fmla="*/ 104775 h 706038"/>
                <a:gd name="connsiteX18" fmla="*/ 156129 w 1222929"/>
                <a:gd name="connsiteY18" fmla="*/ 95250 h 706038"/>
                <a:gd name="connsiteX19" fmla="*/ 289479 w 1222929"/>
                <a:gd name="connsiteY19" fmla="*/ 76200 h 706038"/>
                <a:gd name="connsiteX20" fmla="*/ 375204 w 1222929"/>
                <a:gd name="connsiteY20" fmla="*/ 85725 h 706038"/>
                <a:gd name="connsiteX21" fmla="*/ 441879 w 1222929"/>
                <a:gd name="connsiteY21" fmla="*/ 123825 h 706038"/>
                <a:gd name="connsiteX22" fmla="*/ 489504 w 1222929"/>
                <a:gd name="connsiteY22" fmla="*/ 180975 h 706038"/>
                <a:gd name="connsiteX23" fmla="*/ 499029 w 1222929"/>
                <a:gd name="connsiteY23" fmla="*/ 152400 h 706038"/>
                <a:gd name="connsiteX24" fmla="*/ 499029 w 1222929"/>
                <a:gd name="connsiteY24" fmla="*/ 19050 h 706038"/>
                <a:gd name="connsiteX25" fmla="*/ 556179 w 1222929"/>
                <a:gd name="connsiteY25" fmla="*/ 0 h 706038"/>
                <a:gd name="connsiteX26" fmla="*/ 689529 w 1222929"/>
                <a:gd name="connsiteY26" fmla="*/ 9525 h 706038"/>
                <a:gd name="connsiteX27" fmla="*/ 756204 w 1222929"/>
                <a:gd name="connsiteY27" fmla="*/ 28575 h 706038"/>
                <a:gd name="connsiteX28" fmla="*/ 803829 w 1222929"/>
                <a:gd name="connsiteY28" fmla="*/ 114300 h 706038"/>
                <a:gd name="connsiteX29" fmla="*/ 918129 w 1222929"/>
                <a:gd name="connsiteY29" fmla="*/ 104775 h 706038"/>
                <a:gd name="connsiteX30" fmla="*/ 965754 w 1222929"/>
                <a:gd name="connsiteY30" fmla="*/ 47625 h 706038"/>
                <a:gd name="connsiteX31" fmla="*/ 1022904 w 1222929"/>
                <a:gd name="connsiteY31" fmla="*/ 19050 h 706038"/>
                <a:gd name="connsiteX32" fmla="*/ 1108629 w 1222929"/>
                <a:gd name="connsiteY32" fmla="*/ 38100 h 706038"/>
                <a:gd name="connsiteX33" fmla="*/ 1137204 w 1222929"/>
                <a:gd name="connsiteY33" fmla="*/ 66675 h 706038"/>
                <a:gd name="connsiteX34" fmla="*/ 1108629 w 1222929"/>
                <a:gd name="connsiteY34" fmla="*/ 161925 h 706038"/>
                <a:gd name="connsiteX35" fmla="*/ 1070529 w 1222929"/>
                <a:gd name="connsiteY35" fmla="*/ 171450 h 706038"/>
                <a:gd name="connsiteX36" fmla="*/ 1041954 w 1222929"/>
                <a:gd name="connsiteY36" fmla="*/ 190500 h 706038"/>
                <a:gd name="connsiteX37" fmla="*/ 1051479 w 1222929"/>
                <a:gd name="connsiteY37" fmla="*/ 219075 h 706038"/>
                <a:gd name="connsiteX38" fmla="*/ 1165779 w 1222929"/>
                <a:gd name="connsiteY38" fmla="*/ 276225 h 706038"/>
                <a:gd name="connsiteX39" fmla="*/ 1222929 w 1222929"/>
                <a:gd name="connsiteY39" fmla="*/ 304800 h 706038"/>
                <a:gd name="connsiteX40" fmla="*/ 1203879 w 1222929"/>
                <a:gd name="connsiteY40" fmla="*/ 409575 h 706038"/>
                <a:gd name="connsiteX41" fmla="*/ 1175304 w 1222929"/>
                <a:gd name="connsiteY41" fmla="*/ 428625 h 706038"/>
                <a:gd name="connsiteX42" fmla="*/ 1137204 w 1222929"/>
                <a:gd name="connsiteY42" fmla="*/ 447675 h 706038"/>
                <a:gd name="connsiteX43" fmla="*/ 1061004 w 1222929"/>
                <a:gd name="connsiteY43" fmla="*/ 457200 h 706038"/>
                <a:gd name="connsiteX44" fmla="*/ 1022904 w 1222929"/>
                <a:gd name="connsiteY44" fmla="*/ 466725 h 706038"/>
                <a:gd name="connsiteX45" fmla="*/ 1032429 w 1222929"/>
                <a:gd name="connsiteY45" fmla="*/ 504825 h 706038"/>
                <a:gd name="connsiteX46" fmla="*/ 1061004 w 1222929"/>
                <a:gd name="connsiteY46" fmla="*/ 514350 h 706038"/>
                <a:gd name="connsiteX47" fmla="*/ 1089579 w 1222929"/>
                <a:gd name="connsiteY47" fmla="*/ 533400 h 706038"/>
                <a:gd name="connsiteX48" fmla="*/ 1118154 w 1222929"/>
                <a:gd name="connsiteY48" fmla="*/ 590550 h 706038"/>
                <a:gd name="connsiteX49" fmla="*/ 1137204 w 1222929"/>
                <a:gd name="connsiteY49" fmla="*/ 619125 h 706038"/>
                <a:gd name="connsiteX50" fmla="*/ 1127679 w 1222929"/>
                <a:gd name="connsiteY50" fmla="*/ 647700 h 706038"/>
                <a:gd name="connsiteX51" fmla="*/ 1089579 w 1222929"/>
                <a:gd name="connsiteY51" fmla="*/ 657225 h 706038"/>
                <a:gd name="connsiteX52" fmla="*/ 1041954 w 1222929"/>
                <a:gd name="connsiteY52" fmla="*/ 666750 h 706038"/>
                <a:gd name="connsiteX53" fmla="*/ 1013379 w 1222929"/>
                <a:gd name="connsiteY53" fmla="*/ 676275 h 706038"/>
                <a:gd name="connsiteX54" fmla="*/ 965754 w 1222929"/>
                <a:gd name="connsiteY54" fmla="*/ 685800 h 706038"/>
                <a:gd name="connsiteX55" fmla="*/ 832404 w 1222929"/>
                <a:gd name="connsiteY55" fmla="*/ 666750 h 706038"/>
                <a:gd name="connsiteX56" fmla="*/ 775254 w 1222929"/>
                <a:gd name="connsiteY56" fmla="*/ 619125 h 706038"/>
                <a:gd name="connsiteX57" fmla="*/ 718104 w 1222929"/>
                <a:gd name="connsiteY57" fmla="*/ 590550 h 706038"/>
                <a:gd name="connsiteX58" fmla="*/ 622854 w 1222929"/>
                <a:gd name="connsiteY58" fmla="*/ 600075 h 706038"/>
                <a:gd name="connsiteX59" fmla="*/ 575229 w 1222929"/>
                <a:gd name="connsiteY59" fmla="*/ 676275 h 706038"/>
                <a:gd name="connsiteX60" fmla="*/ 489504 w 1222929"/>
                <a:gd name="connsiteY60" fmla="*/ 704850 h 706038"/>
                <a:gd name="connsiteX61" fmla="*/ 394254 w 1222929"/>
                <a:gd name="connsiteY61" fmla="*/ 685800 h 706038"/>
                <a:gd name="connsiteX62" fmla="*/ 365679 w 1222929"/>
                <a:gd name="connsiteY62" fmla="*/ 666750 h 706038"/>
                <a:gd name="connsiteX63" fmla="*/ 308529 w 1222929"/>
                <a:gd name="connsiteY63" fmla="*/ 647700 h 706038"/>
                <a:gd name="connsiteX64" fmla="*/ 299004 w 1222929"/>
                <a:gd name="connsiteY64" fmla="*/ 657225 h 70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222929" h="706038">
                  <a:moveTo>
                    <a:pt x="299004" y="657225"/>
                  </a:moveTo>
                  <a:cubicBezTo>
                    <a:pt x="253721" y="627036"/>
                    <a:pt x="281289" y="641795"/>
                    <a:pt x="213279" y="619125"/>
                  </a:cubicBezTo>
                  <a:lnTo>
                    <a:pt x="184704" y="609600"/>
                  </a:lnTo>
                  <a:cubicBezTo>
                    <a:pt x="175179" y="606425"/>
                    <a:pt x="165869" y="602510"/>
                    <a:pt x="156129" y="600075"/>
                  </a:cubicBezTo>
                  <a:cubicBezTo>
                    <a:pt x="143429" y="596900"/>
                    <a:pt x="130808" y="593390"/>
                    <a:pt x="118029" y="590550"/>
                  </a:cubicBezTo>
                  <a:cubicBezTo>
                    <a:pt x="98466" y="586203"/>
                    <a:pt x="62254" y="581712"/>
                    <a:pt x="41829" y="571500"/>
                  </a:cubicBezTo>
                  <a:cubicBezTo>
                    <a:pt x="31590" y="566380"/>
                    <a:pt x="22779" y="558800"/>
                    <a:pt x="13254" y="552450"/>
                  </a:cubicBezTo>
                  <a:cubicBezTo>
                    <a:pt x="10079" y="542925"/>
                    <a:pt x="0" y="533197"/>
                    <a:pt x="3729" y="523875"/>
                  </a:cubicBezTo>
                  <a:cubicBezTo>
                    <a:pt x="10696" y="506458"/>
                    <a:pt x="88655" y="486041"/>
                    <a:pt x="89454" y="485775"/>
                  </a:cubicBezTo>
                  <a:lnTo>
                    <a:pt x="118029" y="476250"/>
                  </a:lnTo>
                  <a:cubicBezTo>
                    <a:pt x="127661" y="461803"/>
                    <a:pt x="146604" y="438818"/>
                    <a:pt x="146604" y="419100"/>
                  </a:cubicBezTo>
                  <a:cubicBezTo>
                    <a:pt x="146604" y="409060"/>
                    <a:pt x="142648" y="398879"/>
                    <a:pt x="137079" y="390525"/>
                  </a:cubicBezTo>
                  <a:cubicBezTo>
                    <a:pt x="122411" y="368523"/>
                    <a:pt x="101014" y="356957"/>
                    <a:pt x="79929" y="342900"/>
                  </a:cubicBezTo>
                  <a:cubicBezTo>
                    <a:pt x="73579" y="333375"/>
                    <a:pt x="60879" y="325773"/>
                    <a:pt x="60879" y="314325"/>
                  </a:cubicBezTo>
                  <a:cubicBezTo>
                    <a:pt x="60879" y="262876"/>
                    <a:pt x="170972" y="276646"/>
                    <a:pt x="175179" y="276225"/>
                  </a:cubicBezTo>
                  <a:cubicBezTo>
                    <a:pt x="172004" y="257175"/>
                    <a:pt x="171761" y="237397"/>
                    <a:pt x="165654" y="219075"/>
                  </a:cubicBezTo>
                  <a:cubicBezTo>
                    <a:pt x="159023" y="199183"/>
                    <a:pt x="131292" y="175188"/>
                    <a:pt x="118029" y="161925"/>
                  </a:cubicBezTo>
                  <a:cubicBezTo>
                    <a:pt x="121204" y="142875"/>
                    <a:pt x="117972" y="121543"/>
                    <a:pt x="127554" y="104775"/>
                  </a:cubicBezTo>
                  <a:cubicBezTo>
                    <a:pt x="132535" y="96058"/>
                    <a:pt x="146242" y="96995"/>
                    <a:pt x="156129" y="95250"/>
                  </a:cubicBezTo>
                  <a:cubicBezTo>
                    <a:pt x="200347" y="87447"/>
                    <a:pt x="289479" y="76200"/>
                    <a:pt x="289479" y="76200"/>
                  </a:cubicBezTo>
                  <a:cubicBezTo>
                    <a:pt x="318054" y="79375"/>
                    <a:pt x="346844" y="80998"/>
                    <a:pt x="375204" y="85725"/>
                  </a:cubicBezTo>
                  <a:cubicBezTo>
                    <a:pt x="403779" y="90488"/>
                    <a:pt x="419559" y="104693"/>
                    <a:pt x="441879" y="123825"/>
                  </a:cubicBezTo>
                  <a:cubicBezTo>
                    <a:pt x="470400" y="148271"/>
                    <a:pt x="469907" y="151580"/>
                    <a:pt x="489504" y="180975"/>
                  </a:cubicBezTo>
                  <a:cubicBezTo>
                    <a:pt x="492679" y="171450"/>
                    <a:pt x="499029" y="162440"/>
                    <a:pt x="499029" y="152400"/>
                  </a:cubicBezTo>
                  <a:cubicBezTo>
                    <a:pt x="499029" y="79583"/>
                    <a:pt x="416591" y="172150"/>
                    <a:pt x="499029" y="19050"/>
                  </a:cubicBezTo>
                  <a:cubicBezTo>
                    <a:pt x="508549" y="1370"/>
                    <a:pt x="556179" y="0"/>
                    <a:pt x="556179" y="0"/>
                  </a:cubicBezTo>
                  <a:cubicBezTo>
                    <a:pt x="600629" y="3175"/>
                    <a:pt x="645238" y="4604"/>
                    <a:pt x="689529" y="9525"/>
                  </a:cubicBezTo>
                  <a:cubicBezTo>
                    <a:pt x="707469" y="11518"/>
                    <a:pt x="738142" y="22554"/>
                    <a:pt x="756204" y="28575"/>
                  </a:cubicBezTo>
                  <a:cubicBezTo>
                    <a:pt x="779514" y="98504"/>
                    <a:pt x="761055" y="71526"/>
                    <a:pt x="803829" y="114300"/>
                  </a:cubicBezTo>
                  <a:cubicBezTo>
                    <a:pt x="841929" y="111125"/>
                    <a:pt x="881188" y="114626"/>
                    <a:pt x="918129" y="104775"/>
                  </a:cubicBezTo>
                  <a:cubicBezTo>
                    <a:pt x="939407" y="99101"/>
                    <a:pt x="952312" y="61067"/>
                    <a:pt x="965754" y="47625"/>
                  </a:cubicBezTo>
                  <a:cubicBezTo>
                    <a:pt x="984218" y="29161"/>
                    <a:pt x="999663" y="26797"/>
                    <a:pt x="1022904" y="19050"/>
                  </a:cubicBezTo>
                  <a:cubicBezTo>
                    <a:pt x="1029819" y="20203"/>
                    <a:pt x="1092997" y="27679"/>
                    <a:pt x="1108629" y="38100"/>
                  </a:cubicBezTo>
                  <a:cubicBezTo>
                    <a:pt x="1119837" y="45572"/>
                    <a:pt x="1127679" y="57150"/>
                    <a:pt x="1137204" y="66675"/>
                  </a:cubicBezTo>
                  <a:cubicBezTo>
                    <a:pt x="1134189" y="87777"/>
                    <a:pt x="1135987" y="143686"/>
                    <a:pt x="1108629" y="161925"/>
                  </a:cubicBezTo>
                  <a:cubicBezTo>
                    <a:pt x="1097737" y="169187"/>
                    <a:pt x="1083229" y="168275"/>
                    <a:pt x="1070529" y="171450"/>
                  </a:cubicBezTo>
                  <a:cubicBezTo>
                    <a:pt x="1061004" y="177800"/>
                    <a:pt x="1046206" y="179871"/>
                    <a:pt x="1041954" y="190500"/>
                  </a:cubicBezTo>
                  <a:cubicBezTo>
                    <a:pt x="1038225" y="199822"/>
                    <a:pt x="1044379" y="211975"/>
                    <a:pt x="1051479" y="219075"/>
                  </a:cubicBezTo>
                  <a:cubicBezTo>
                    <a:pt x="1141405" y="309001"/>
                    <a:pt x="1072816" y="214250"/>
                    <a:pt x="1165779" y="276225"/>
                  </a:cubicBezTo>
                  <a:cubicBezTo>
                    <a:pt x="1202708" y="300844"/>
                    <a:pt x="1183494" y="291655"/>
                    <a:pt x="1222929" y="304800"/>
                  </a:cubicBezTo>
                  <a:cubicBezTo>
                    <a:pt x="1216579" y="339725"/>
                    <a:pt x="1216622" y="376443"/>
                    <a:pt x="1203879" y="409575"/>
                  </a:cubicBezTo>
                  <a:cubicBezTo>
                    <a:pt x="1199770" y="420260"/>
                    <a:pt x="1185243" y="422945"/>
                    <a:pt x="1175304" y="428625"/>
                  </a:cubicBezTo>
                  <a:cubicBezTo>
                    <a:pt x="1162976" y="435670"/>
                    <a:pt x="1150979" y="444231"/>
                    <a:pt x="1137204" y="447675"/>
                  </a:cubicBezTo>
                  <a:cubicBezTo>
                    <a:pt x="1112371" y="453883"/>
                    <a:pt x="1086253" y="452992"/>
                    <a:pt x="1061004" y="457200"/>
                  </a:cubicBezTo>
                  <a:cubicBezTo>
                    <a:pt x="1048091" y="459352"/>
                    <a:pt x="1035604" y="463550"/>
                    <a:pt x="1022904" y="466725"/>
                  </a:cubicBezTo>
                  <a:cubicBezTo>
                    <a:pt x="1026079" y="479425"/>
                    <a:pt x="1024251" y="494603"/>
                    <a:pt x="1032429" y="504825"/>
                  </a:cubicBezTo>
                  <a:cubicBezTo>
                    <a:pt x="1038701" y="512665"/>
                    <a:pt x="1052024" y="509860"/>
                    <a:pt x="1061004" y="514350"/>
                  </a:cubicBezTo>
                  <a:cubicBezTo>
                    <a:pt x="1071243" y="519470"/>
                    <a:pt x="1080054" y="527050"/>
                    <a:pt x="1089579" y="533400"/>
                  </a:cubicBezTo>
                  <a:cubicBezTo>
                    <a:pt x="1144174" y="615292"/>
                    <a:pt x="1078719" y="511680"/>
                    <a:pt x="1118154" y="590550"/>
                  </a:cubicBezTo>
                  <a:cubicBezTo>
                    <a:pt x="1123274" y="600789"/>
                    <a:pt x="1130854" y="609600"/>
                    <a:pt x="1137204" y="619125"/>
                  </a:cubicBezTo>
                  <a:cubicBezTo>
                    <a:pt x="1134029" y="628650"/>
                    <a:pt x="1135519" y="641428"/>
                    <a:pt x="1127679" y="647700"/>
                  </a:cubicBezTo>
                  <a:cubicBezTo>
                    <a:pt x="1117457" y="655878"/>
                    <a:pt x="1102358" y="654385"/>
                    <a:pt x="1089579" y="657225"/>
                  </a:cubicBezTo>
                  <a:cubicBezTo>
                    <a:pt x="1073775" y="660737"/>
                    <a:pt x="1057660" y="662823"/>
                    <a:pt x="1041954" y="666750"/>
                  </a:cubicBezTo>
                  <a:cubicBezTo>
                    <a:pt x="1032214" y="669185"/>
                    <a:pt x="1023119" y="673840"/>
                    <a:pt x="1013379" y="676275"/>
                  </a:cubicBezTo>
                  <a:cubicBezTo>
                    <a:pt x="997673" y="680202"/>
                    <a:pt x="981629" y="682625"/>
                    <a:pt x="965754" y="685800"/>
                  </a:cubicBezTo>
                  <a:cubicBezTo>
                    <a:pt x="938985" y="683366"/>
                    <a:pt x="869053" y="685074"/>
                    <a:pt x="832404" y="666750"/>
                  </a:cubicBezTo>
                  <a:cubicBezTo>
                    <a:pt x="796931" y="649013"/>
                    <a:pt x="806852" y="645457"/>
                    <a:pt x="775254" y="619125"/>
                  </a:cubicBezTo>
                  <a:cubicBezTo>
                    <a:pt x="750635" y="598609"/>
                    <a:pt x="746743" y="600096"/>
                    <a:pt x="718104" y="590550"/>
                  </a:cubicBezTo>
                  <a:cubicBezTo>
                    <a:pt x="686354" y="593725"/>
                    <a:pt x="653945" y="592900"/>
                    <a:pt x="622854" y="600075"/>
                  </a:cubicBezTo>
                  <a:cubicBezTo>
                    <a:pt x="553673" y="616040"/>
                    <a:pt x="639819" y="633215"/>
                    <a:pt x="575229" y="676275"/>
                  </a:cubicBezTo>
                  <a:cubicBezTo>
                    <a:pt x="530585" y="706038"/>
                    <a:pt x="557946" y="693443"/>
                    <a:pt x="489504" y="704850"/>
                  </a:cubicBezTo>
                  <a:cubicBezTo>
                    <a:pt x="464933" y="701340"/>
                    <a:pt x="420853" y="699100"/>
                    <a:pt x="394254" y="685800"/>
                  </a:cubicBezTo>
                  <a:cubicBezTo>
                    <a:pt x="384015" y="680680"/>
                    <a:pt x="376140" y="671399"/>
                    <a:pt x="365679" y="666750"/>
                  </a:cubicBezTo>
                  <a:cubicBezTo>
                    <a:pt x="347329" y="658595"/>
                    <a:pt x="325237" y="658839"/>
                    <a:pt x="308529" y="647700"/>
                  </a:cubicBezTo>
                  <a:lnTo>
                    <a:pt x="299004" y="657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9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95" name="2894 Forma libre"/>
            <p:cNvSpPr/>
            <p:nvPr/>
          </p:nvSpPr>
          <p:spPr bwMode="auto">
            <a:xfrm>
              <a:off x="10169269" y="14430375"/>
              <a:ext cx="613031" cy="304800"/>
            </a:xfrm>
            <a:custGeom>
              <a:avLst/>
              <a:gdLst>
                <a:gd name="connsiteX0" fmla="*/ 12956 w 756893"/>
                <a:gd name="connsiteY0" fmla="*/ 335188 h 420913"/>
                <a:gd name="connsiteX1" fmla="*/ 117731 w 756893"/>
                <a:gd name="connsiteY1" fmla="*/ 363763 h 420913"/>
                <a:gd name="connsiteX2" fmla="*/ 146306 w 756893"/>
                <a:gd name="connsiteY2" fmla="*/ 373288 h 420913"/>
                <a:gd name="connsiteX3" fmla="*/ 174881 w 756893"/>
                <a:gd name="connsiteY3" fmla="*/ 382813 h 420913"/>
                <a:gd name="connsiteX4" fmla="*/ 203456 w 756893"/>
                <a:gd name="connsiteY4" fmla="*/ 401863 h 420913"/>
                <a:gd name="connsiteX5" fmla="*/ 317756 w 756893"/>
                <a:gd name="connsiteY5" fmla="*/ 420913 h 420913"/>
                <a:gd name="connsiteX6" fmla="*/ 498731 w 756893"/>
                <a:gd name="connsiteY6" fmla="*/ 411388 h 420913"/>
                <a:gd name="connsiteX7" fmla="*/ 584456 w 756893"/>
                <a:gd name="connsiteY7" fmla="*/ 382813 h 420913"/>
                <a:gd name="connsiteX8" fmla="*/ 613031 w 756893"/>
                <a:gd name="connsiteY8" fmla="*/ 373288 h 420913"/>
                <a:gd name="connsiteX9" fmla="*/ 670181 w 756893"/>
                <a:gd name="connsiteY9" fmla="*/ 335188 h 420913"/>
                <a:gd name="connsiteX10" fmla="*/ 727331 w 756893"/>
                <a:gd name="connsiteY10" fmla="*/ 306613 h 420913"/>
                <a:gd name="connsiteX11" fmla="*/ 736856 w 756893"/>
                <a:gd name="connsiteY11" fmla="*/ 278038 h 420913"/>
                <a:gd name="connsiteX12" fmla="*/ 727331 w 756893"/>
                <a:gd name="connsiteY12" fmla="*/ 49438 h 420913"/>
                <a:gd name="connsiteX13" fmla="*/ 708281 w 756893"/>
                <a:gd name="connsiteY13" fmla="*/ 20863 h 420913"/>
                <a:gd name="connsiteX14" fmla="*/ 679706 w 756893"/>
                <a:gd name="connsiteY14" fmla="*/ 1813 h 420913"/>
                <a:gd name="connsiteX15" fmla="*/ 422531 w 756893"/>
                <a:gd name="connsiteY15" fmla="*/ 11338 h 420913"/>
                <a:gd name="connsiteX16" fmla="*/ 384431 w 756893"/>
                <a:gd name="connsiteY16" fmla="*/ 68488 h 420913"/>
                <a:gd name="connsiteX17" fmla="*/ 336806 w 756893"/>
                <a:gd name="connsiteY17" fmla="*/ 125638 h 420913"/>
                <a:gd name="connsiteX18" fmla="*/ 279656 w 756893"/>
                <a:gd name="connsiteY18" fmla="*/ 116113 h 420913"/>
                <a:gd name="connsiteX19" fmla="*/ 212981 w 756893"/>
                <a:gd name="connsiteY19" fmla="*/ 97063 h 420913"/>
                <a:gd name="connsiteX20" fmla="*/ 127256 w 756893"/>
                <a:gd name="connsiteY20" fmla="*/ 106588 h 420913"/>
                <a:gd name="connsiteX21" fmla="*/ 98681 w 756893"/>
                <a:gd name="connsiteY21" fmla="*/ 125638 h 420913"/>
                <a:gd name="connsiteX22" fmla="*/ 32006 w 756893"/>
                <a:gd name="connsiteY22" fmla="*/ 173263 h 420913"/>
                <a:gd name="connsiteX23" fmla="*/ 22481 w 756893"/>
                <a:gd name="connsiteY23" fmla="*/ 297088 h 420913"/>
                <a:gd name="connsiteX24" fmla="*/ 12956 w 756893"/>
                <a:gd name="connsiteY24" fmla="*/ 335188 h 4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56893" h="420913">
                  <a:moveTo>
                    <a:pt x="12956" y="335188"/>
                  </a:moveTo>
                  <a:cubicBezTo>
                    <a:pt x="80272" y="348651"/>
                    <a:pt x="45222" y="339593"/>
                    <a:pt x="117731" y="363763"/>
                  </a:cubicBezTo>
                  <a:lnTo>
                    <a:pt x="146306" y="373288"/>
                  </a:lnTo>
                  <a:cubicBezTo>
                    <a:pt x="155831" y="376463"/>
                    <a:pt x="166527" y="377244"/>
                    <a:pt x="174881" y="382813"/>
                  </a:cubicBezTo>
                  <a:cubicBezTo>
                    <a:pt x="184406" y="389163"/>
                    <a:pt x="192737" y="397843"/>
                    <a:pt x="203456" y="401863"/>
                  </a:cubicBezTo>
                  <a:cubicBezTo>
                    <a:pt x="220598" y="408291"/>
                    <a:pt x="307855" y="419499"/>
                    <a:pt x="317756" y="420913"/>
                  </a:cubicBezTo>
                  <a:cubicBezTo>
                    <a:pt x="378081" y="417738"/>
                    <a:pt x="438930" y="419931"/>
                    <a:pt x="498731" y="411388"/>
                  </a:cubicBezTo>
                  <a:cubicBezTo>
                    <a:pt x="528549" y="407128"/>
                    <a:pt x="555881" y="392338"/>
                    <a:pt x="584456" y="382813"/>
                  </a:cubicBezTo>
                  <a:cubicBezTo>
                    <a:pt x="593981" y="379638"/>
                    <a:pt x="604677" y="378857"/>
                    <a:pt x="613031" y="373288"/>
                  </a:cubicBezTo>
                  <a:cubicBezTo>
                    <a:pt x="632081" y="360588"/>
                    <a:pt x="648461" y="342428"/>
                    <a:pt x="670181" y="335188"/>
                  </a:cubicBezTo>
                  <a:cubicBezTo>
                    <a:pt x="709616" y="322043"/>
                    <a:pt x="690402" y="331232"/>
                    <a:pt x="727331" y="306613"/>
                  </a:cubicBezTo>
                  <a:cubicBezTo>
                    <a:pt x="730506" y="297088"/>
                    <a:pt x="735747" y="288017"/>
                    <a:pt x="736856" y="278038"/>
                  </a:cubicBezTo>
                  <a:cubicBezTo>
                    <a:pt x="748071" y="177104"/>
                    <a:pt x="756893" y="138124"/>
                    <a:pt x="727331" y="49438"/>
                  </a:cubicBezTo>
                  <a:cubicBezTo>
                    <a:pt x="723711" y="38578"/>
                    <a:pt x="716376" y="28958"/>
                    <a:pt x="708281" y="20863"/>
                  </a:cubicBezTo>
                  <a:cubicBezTo>
                    <a:pt x="700186" y="12768"/>
                    <a:pt x="689231" y="8163"/>
                    <a:pt x="679706" y="1813"/>
                  </a:cubicBezTo>
                  <a:cubicBezTo>
                    <a:pt x="593981" y="4988"/>
                    <a:pt x="507562" y="0"/>
                    <a:pt x="422531" y="11338"/>
                  </a:cubicBezTo>
                  <a:cubicBezTo>
                    <a:pt x="395306" y="14968"/>
                    <a:pt x="391918" y="51018"/>
                    <a:pt x="384431" y="68488"/>
                  </a:cubicBezTo>
                  <a:cubicBezTo>
                    <a:pt x="365095" y="113604"/>
                    <a:pt x="373298" y="101310"/>
                    <a:pt x="336806" y="125638"/>
                  </a:cubicBezTo>
                  <a:cubicBezTo>
                    <a:pt x="317756" y="122463"/>
                    <a:pt x="298594" y="119901"/>
                    <a:pt x="279656" y="116113"/>
                  </a:cubicBezTo>
                  <a:cubicBezTo>
                    <a:pt x="249756" y="110133"/>
                    <a:pt x="240216" y="106141"/>
                    <a:pt x="212981" y="97063"/>
                  </a:cubicBezTo>
                  <a:cubicBezTo>
                    <a:pt x="184406" y="100238"/>
                    <a:pt x="155148" y="99615"/>
                    <a:pt x="127256" y="106588"/>
                  </a:cubicBezTo>
                  <a:cubicBezTo>
                    <a:pt x="116150" y="109364"/>
                    <a:pt x="108620" y="119958"/>
                    <a:pt x="98681" y="125638"/>
                  </a:cubicBezTo>
                  <a:cubicBezTo>
                    <a:pt x="40175" y="159070"/>
                    <a:pt x="78550" y="126719"/>
                    <a:pt x="32006" y="173263"/>
                  </a:cubicBezTo>
                  <a:cubicBezTo>
                    <a:pt x="14905" y="224566"/>
                    <a:pt x="0" y="240884"/>
                    <a:pt x="22481" y="297088"/>
                  </a:cubicBezTo>
                  <a:cubicBezTo>
                    <a:pt x="27484" y="309595"/>
                    <a:pt x="51056" y="325663"/>
                    <a:pt x="12956" y="33518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9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896" name="459 Flecha derecha"/>
          <p:cNvSpPr>
            <a:spLocks noChangeArrowheads="1"/>
          </p:cNvSpPr>
          <p:nvPr/>
        </p:nvSpPr>
        <p:spPr bwMode="auto">
          <a:xfrm>
            <a:off x="1028697" y="875758"/>
            <a:ext cx="401042" cy="104978"/>
          </a:xfrm>
          <a:prstGeom prst="rightArrow">
            <a:avLst>
              <a:gd name="adj1" fmla="val 50000"/>
              <a:gd name="adj2" fmla="val 50062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33" tIns="45716" rIns="91433" bIns="45716"/>
          <a:lstStyle/>
          <a:p>
            <a:pPr defTabSz="3848100"/>
            <a:endParaRPr lang="es-AR"/>
          </a:p>
        </p:txBody>
      </p:sp>
      <p:sp>
        <p:nvSpPr>
          <p:cNvPr id="2897" name="467 Flecha derecha"/>
          <p:cNvSpPr>
            <a:spLocks noChangeArrowheads="1"/>
          </p:cNvSpPr>
          <p:nvPr/>
        </p:nvSpPr>
        <p:spPr bwMode="auto">
          <a:xfrm>
            <a:off x="2514895" y="866067"/>
            <a:ext cx="401042" cy="104978"/>
          </a:xfrm>
          <a:prstGeom prst="rightArrow">
            <a:avLst>
              <a:gd name="adj1" fmla="val 50000"/>
              <a:gd name="adj2" fmla="val 50062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33" tIns="45716" rIns="91433" bIns="45716"/>
          <a:lstStyle/>
          <a:p>
            <a:pPr defTabSz="3848100"/>
            <a:endParaRPr lang="es-AR"/>
          </a:p>
        </p:txBody>
      </p:sp>
      <p:sp>
        <p:nvSpPr>
          <p:cNvPr id="2898" name="479 Flecha derecha"/>
          <p:cNvSpPr>
            <a:spLocks noChangeArrowheads="1"/>
          </p:cNvSpPr>
          <p:nvPr/>
        </p:nvSpPr>
        <p:spPr bwMode="auto">
          <a:xfrm rot="5400000">
            <a:off x="1680478" y="1433499"/>
            <a:ext cx="401633" cy="104977"/>
          </a:xfrm>
          <a:prstGeom prst="rightArrow">
            <a:avLst>
              <a:gd name="adj1" fmla="val 50000"/>
              <a:gd name="adj2" fmla="val 50136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33" tIns="45716" rIns="91433" bIns="45716"/>
          <a:lstStyle/>
          <a:p>
            <a:pPr defTabSz="3848100"/>
            <a:endParaRPr lang="es-AR"/>
          </a:p>
        </p:txBody>
      </p:sp>
      <p:sp>
        <p:nvSpPr>
          <p:cNvPr id="2899" name="578 Elipse"/>
          <p:cNvSpPr>
            <a:spLocks noChangeArrowheads="1"/>
          </p:cNvSpPr>
          <p:nvPr/>
        </p:nvSpPr>
        <p:spPr bwMode="auto">
          <a:xfrm>
            <a:off x="697453" y="743942"/>
            <a:ext cx="50278" cy="3936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33" tIns="45716" rIns="91433" bIns="45716"/>
          <a:lstStyle/>
          <a:p>
            <a:pPr defTabSz="3848100"/>
            <a:endParaRPr lang="es-AR"/>
          </a:p>
        </p:txBody>
      </p:sp>
      <p:sp>
        <p:nvSpPr>
          <p:cNvPr id="2900" name="594 Elipse"/>
          <p:cNvSpPr>
            <a:spLocks noChangeArrowheads="1"/>
          </p:cNvSpPr>
          <p:nvPr/>
        </p:nvSpPr>
        <p:spPr bwMode="auto">
          <a:xfrm>
            <a:off x="718161" y="802393"/>
            <a:ext cx="50871" cy="41156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33" tIns="45716" rIns="91433" bIns="45716"/>
          <a:lstStyle/>
          <a:p>
            <a:pPr defTabSz="3848100"/>
            <a:endParaRPr lang="es-AR"/>
          </a:p>
        </p:txBody>
      </p:sp>
      <p:pic>
        <p:nvPicPr>
          <p:cNvPr id="2901" name="Picture 670" descr="C:\Users\DarioFD\Documents\A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2253753" y="1788903"/>
            <a:ext cx="177452" cy="255833"/>
          </a:xfrm>
          <a:prstGeom prst="rect">
            <a:avLst/>
          </a:prstGeom>
          <a:noFill/>
        </p:spPr>
      </p:pic>
      <p:sp>
        <p:nvSpPr>
          <p:cNvPr id="2902" name="479 Flecha derecha"/>
          <p:cNvSpPr>
            <a:spLocks noChangeArrowheads="1"/>
          </p:cNvSpPr>
          <p:nvPr/>
        </p:nvSpPr>
        <p:spPr bwMode="auto">
          <a:xfrm>
            <a:off x="2514603" y="1932867"/>
            <a:ext cx="401632" cy="104978"/>
          </a:xfrm>
          <a:prstGeom prst="rightArrow">
            <a:avLst>
              <a:gd name="adj1" fmla="val 50000"/>
              <a:gd name="adj2" fmla="val 50136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33" tIns="45716" rIns="91433" bIns="45716"/>
          <a:lstStyle/>
          <a:p>
            <a:pPr defTabSz="3848100"/>
            <a:endParaRPr lang="es-AR"/>
          </a:p>
        </p:txBody>
      </p:sp>
      <p:sp>
        <p:nvSpPr>
          <p:cNvPr id="2903" name="479 Flecha derecha"/>
          <p:cNvSpPr>
            <a:spLocks noChangeArrowheads="1"/>
          </p:cNvSpPr>
          <p:nvPr/>
        </p:nvSpPr>
        <p:spPr bwMode="auto">
          <a:xfrm rot="5400000">
            <a:off x="3175699" y="1433499"/>
            <a:ext cx="401633" cy="104977"/>
          </a:xfrm>
          <a:prstGeom prst="rightArrow">
            <a:avLst>
              <a:gd name="adj1" fmla="val 50000"/>
              <a:gd name="adj2" fmla="val 50136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33" tIns="45716" rIns="91433" bIns="45716"/>
          <a:lstStyle/>
          <a:p>
            <a:pPr defTabSz="3848100"/>
            <a:endParaRPr lang="es-AR"/>
          </a:p>
        </p:txBody>
      </p:sp>
      <p:pic>
        <p:nvPicPr>
          <p:cNvPr id="2904" name="Picture 670" descr="C:\Users\DarioFD\Documents\A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8334686">
            <a:off x="1586172" y="1337178"/>
            <a:ext cx="177452" cy="255833"/>
          </a:xfrm>
          <a:prstGeom prst="rect">
            <a:avLst/>
          </a:prstGeom>
          <a:noFill/>
        </p:spPr>
      </p:pic>
      <p:pic>
        <p:nvPicPr>
          <p:cNvPr id="2905" name="Picture 670" descr="C:\Users\DarioFD\Documents\A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8334686">
            <a:off x="3500699" y="1312573"/>
            <a:ext cx="177452" cy="255833"/>
          </a:xfrm>
          <a:prstGeom prst="rect">
            <a:avLst/>
          </a:prstGeom>
          <a:noFill/>
        </p:spPr>
      </p:pic>
      <p:pic>
        <p:nvPicPr>
          <p:cNvPr id="2906" name="Picture 670" descr="C:\Users\DarioFD\Documents\A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3754446" y="1745376"/>
            <a:ext cx="177452" cy="255833"/>
          </a:xfrm>
          <a:prstGeom prst="rect">
            <a:avLst/>
          </a:prstGeom>
          <a:noFill/>
        </p:spPr>
      </p:pic>
      <p:sp>
        <p:nvSpPr>
          <p:cNvPr id="2907" name="614 Elipse"/>
          <p:cNvSpPr>
            <a:spLocks noChangeArrowheads="1"/>
          </p:cNvSpPr>
          <p:nvPr/>
        </p:nvSpPr>
        <p:spPr bwMode="auto">
          <a:xfrm>
            <a:off x="1790110" y="892607"/>
            <a:ext cx="55672" cy="4088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2908" name="615 Elipse"/>
          <p:cNvSpPr>
            <a:spLocks noChangeArrowheads="1"/>
          </p:cNvSpPr>
          <p:nvPr/>
        </p:nvSpPr>
        <p:spPr bwMode="auto">
          <a:xfrm>
            <a:off x="1963751" y="942612"/>
            <a:ext cx="55672" cy="4124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2909" name="616 Elipse"/>
          <p:cNvSpPr>
            <a:spLocks noChangeArrowheads="1"/>
          </p:cNvSpPr>
          <p:nvPr/>
        </p:nvSpPr>
        <p:spPr bwMode="auto">
          <a:xfrm>
            <a:off x="1662305" y="1007320"/>
            <a:ext cx="55672" cy="4088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2910" name="617 Elipse"/>
          <p:cNvSpPr>
            <a:spLocks noChangeArrowheads="1"/>
          </p:cNvSpPr>
          <p:nvPr/>
        </p:nvSpPr>
        <p:spPr bwMode="auto">
          <a:xfrm>
            <a:off x="1646988" y="1092652"/>
            <a:ext cx="55220" cy="4124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2911" name="618 Elipse"/>
          <p:cNvSpPr>
            <a:spLocks noChangeArrowheads="1"/>
          </p:cNvSpPr>
          <p:nvPr/>
        </p:nvSpPr>
        <p:spPr bwMode="auto">
          <a:xfrm>
            <a:off x="2002676" y="984210"/>
            <a:ext cx="55672" cy="4124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2912" name="619 Elipse"/>
          <p:cNvSpPr>
            <a:spLocks noChangeArrowheads="1"/>
          </p:cNvSpPr>
          <p:nvPr/>
        </p:nvSpPr>
        <p:spPr bwMode="auto">
          <a:xfrm>
            <a:off x="1805788" y="1027942"/>
            <a:ext cx="55673" cy="4088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2913" name="620 Elipse"/>
          <p:cNvSpPr>
            <a:spLocks noChangeArrowheads="1"/>
          </p:cNvSpPr>
          <p:nvPr/>
        </p:nvSpPr>
        <p:spPr bwMode="auto">
          <a:xfrm>
            <a:off x="1908531" y="965721"/>
            <a:ext cx="55672" cy="4088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2914" name="621 Elipse"/>
          <p:cNvSpPr>
            <a:spLocks noChangeArrowheads="1"/>
          </p:cNvSpPr>
          <p:nvPr/>
        </p:nvSpPr>
        <p:spPr bwMode="auto">
          <a:xfrm>
            <a:off x="2078716" y="1133896"/>
            <a:ext cx="55672" cy="4124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2915" name="622 Elipse"/>
          <p:cNvSpPr>
            <a:spLocks noChangeArrowheads="1"/>
          </p:cNvSpPr>
          <p:nvPr/>
        </p:nvSpPr>
        <p:spPr bwMode="auto">
          <a:xfrm>
            <a:off x="2099816" y="1043358"/>
            <a:ext cx="55220" cy="4088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2916" name="623 Elipse"/>
          <p:cNvSpPr>
            <a:spLocks noChangeArrowheads="1"/>
          </p:cNvSpPr>
          <p:nvPr/>
        </p:nvSpPr>
        <p:spPr bwMode="auto">
          <a:xfrm>
            <a:off x="1796281" y="969632"/>
            <a:ext cx="55672" cy="4088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2917" name="624 Elipse"/>
          <p:cNvSpPr>
            <a:spLocks noChangeArrowheads="1"/>
          </p:cNvSpPr>
          <p:nvPr/>
        </p:nvSpPr>
        <p:spPr bwMode="auto">
          <a:xfrm>
            <a:off x="1962845" y="1140651"/>
            <a:ext cx="55672" cy="4124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2918" name="625 Elipse"/>
          <p:cNvSpPr>
            <a:spLocks noChangeArrowheads="1"/>
          </p:cNvSpPr>
          <p:nvPr/>
        </p:nvSpPr>
        <p:spPr bwMode="auto">
          <a:xfrm>
            <a:off x="1801260" y="1137450"/>
            <a:ext cx="55220" cy="4088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2919" name="626 Elipse"/>
          <p:cNvSpPr>
            <a:spLocks noChangeArrowheads="1"/>
          </p:cNvSpPr>
          <p:nvPr/>
        </p:nvSpPr>
        <p:spPr bwMode="auto">
          <a:xfrm>
            <a:off x="1874132" y="909901"/>
            <a:ext cx="55672" cy="4124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2920" name="627 Elipse"/>
          <p:cNvSpPr>
            <a:spLocks noChangeArrowheads="1"/>
          </p:cNvSpPr>
          <p:nvPr/>
        </p:nvSpPr>
        <p:spPr bwMode="auto">
          <a:xfrm>
            <a:off x="1884542" y="1127139"/>
            <a:ext cx="55220" cy="4088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2921" name="628 Elipse"/>
          <p:cNvSpPr>
            <a:spLocks noChangeArrowheads="1"/>
          </p:cNvSpPr>
          <p:nvPr/>
        </p:nvSpPr>
        <p:spPr bwMode="auto">
          <a:xfrm>
            <a:off x="1640509" y="921493"/>
            <a:ext cx="55673" cy="4088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2922" name="629 Elipse"/>
          <p:cNvSpPr>
            <a:spLocks noChangeArrowheads="1"/>
          </p:cNvSpPr>
          <p:nvPr/>
        </p:nvSpPr>
        <p:spPr bwMode="auto">
          <a:xfrm>
            <a:off x="1711354" y="931109"/>
            <a:ext cx="55672" cy="4088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2923" name="630 Elipse"/>
          <p:cNvSpPr>
            <a:spLocks noChangeArrowheads="1"/>
          </p:cNvSpPr>
          <p:nvPr/>
        </p:nvSpPr>
        <p:spPr bwMode="auto">
          <a:xfrm>
            <a:off x="1722506" y="1137450"/>
            <a:ext cx="55673" cy="4088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2924" name="631 Elipse"/>
          <p:cNvSpPr>
            <a:spLocks noChangeArrowheads="1"/>
          </p:cNvSpPr>
          <p:nvPr/>
        </p:nvSpPr>
        <p:spPr bwMode="auto">
          <a:xfrm>
            <a:off x="1728009" y="1053434"/>
            <a:ext cx="55673" cy="4124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2925" name="632 Elipse"/>
          <p:cNvSpPr>
            <a:spLocks noChangeArrowheads="1"/>
          </p:cNvSpPr>
          <p:nvPr/>
        </p:nvSpPr>
        <p:spPr bwMode="auto">
          <a:xfrm>
            <a:off x="2032549" y="1082696"/>
            <a:ext cx="55672" cy="4088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2926" name="633 Elipse"/>
          <p:cNvSpPr>
            <a:spLocks noChangeArrowheads="1"/>
          </p:cNvSpPr>
          <p:nvPr/>
        </p:nvSpPr>
        <p:spPr bwMode="auto">
          <a:xfrm>
            <a:off x="1976879" y="1082696"/>
            <a:ext cx="55673" cy="4088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2927" name="634 Elipse"/>
          <p:cNvSpPr>
            <a:spLocks noChangeArrowheads="1"/>
          </p:cNvSpPr>
          <p:nvPr/>
        </p:nvSpPr>
        <p:spPr bwMode="auto">
          <a:xfrm>
            <a:off x="1801260" y="1082696"/>
            <a:ext cx="55220" cy="4088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2928" name="635 Elipse"/>
          <p:cNvSpPr>
            <a:spLocks noChangeArrowheads="1"/>
          </p:cNvSpPr>
          <p:nvPr/>
        </p:nvSpPr>
        <p:spPr bwMode="auto">
          <a:xfrm>
            <a:off x="1600202" y="1030286"/>
            <a:ext cx="55673" cy="4088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2929" name="621 Elipse"/>
          <p:cNvSpPr>
            <a:spLocks noChangeArrowheads="1"/>
          </p:cNvSpPr>
          <p:nvPr/>
        </p:nvSpPr>
        <p:spPr bwMode="auto">
          <a:xfrm>
            <a:off x="1989980" y="1026612"/>
            <a:ext cx="55672" cy="4124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2930" name="624 Elipse"/>
          <p:cNvSpPr>
            <a:spLocks noChangeArrowheads="1"/>
          </p:cNvSpPr>
          <p:nvPr/>
        </p:nvSpPr>
        <p:spPr bwMode="auto">
          <a:xfrm>
            <a:off x="1874109" y="1033367"/>
            <a:ext cx="55672" cy="4124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2931" name="2930 Triángulo isósceles"/>
          <p:cNvSpPr/>
          <p:nvPr/>
        </p:nvSpPr>
        <p:spPr>
          <a:xfrm rot="6733848">
            <a:off x="2193638" y="952931"/>
            <a:ext cx="122783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932" name="693 Grupo"/>
          <p:cNvGrpSpPr/>
          <p:nvPr/>
        </p:nvGrpSpPr>
        <p:grpSpPr>
          <a:xfrm>
            <a:off x="1786320" y="751768"/>
            <a:ext cx="455668" cy="265277"/>
            <a:chOff x="9864171" y="14249400"/>
            <a:chExt cx="1222929" cy="706038"/>
          </a:xfrm>
        </p:grpSpPr>
        <p:sp>
          <p:nvSpPr>
            <p:cNvPr id="2933" name="2932 Forma libre"/>
            <p:cNvSpPr/>
            <p:nvPr/>
          </p:nvSpPr>
          <p:spPr bwMode="auto">
            <a:xfrm>
              <a:off x="9864171" y="14249400"/>
              <a:ext cx="1222929" cy="706038"/>
            </a:xfrm>
            <a:custGeom>
              <a:avLst/>
              <a:gdLst>
                <a:gd name="connsiteX0" fmla="*/ 299004 w 1222929"/>
                <a:gd name="connsiteY0" fmla="*/ 657225 h 706038"/>
                <a:gd name="connsiteX1" fmla="*/ 213279 w 1222929"/>
                <a:gd name="connsiteY1" fmla="*/ 619125 h 706038"/>
                <a:gd name="connsiteX2" fmla="*/ 184704 w 1222929"/>
                <a:gd name="connsiteY2" fmla="*/ 609600 h 706038"/>
                <a:gd name="connsiteX3" fmla="*/ 156129 w 1222929"/>
                <a:gd name="connsiteY3" fmla="*/ 600075 h 706038"/>
                <a:gd name="connsiteX4" fmla="*/ 118029 w 1222929"/>
                <a:gd name="connsiteY4" fmla="*/ 590550 h 706038"/>
                <a:gd name="connsiteX5" fmla="*/ 41829 w 1222929"/>
                <a:gd name="connsiteY5" fmla="*/ 571500 h 706038"/>
                <a:gd name="connsiteX6" fmla="*/ 13254 w 1222929"/>
                <a:gd name="connsiteY6" fmla="*/ 552450 h 706038"/>
                <a:gd name="connsiteX7" fmla="*/ 3729 w 1222929"/>
                <a:gd name="connsiteY7" fmla="*/ 523875 h 706038"/>
                <a:gd name="connsiteX8" fmla="*/ 89454 w 1222929"/>
                <a:gd name="connsiteY8" fmla="*/ 485775 h 706038"/>
                <a:gd name="connsiteX9" fmla="*/ 118029 w 1222929"/>
                <a:gd name="connsiteY9" fmla="*/ 476250 h 706038"/>
                <a:gd name="connsiteX10" fmla="*/ 146604 w 1222929"/>
                <a:gd name="connsiteY10" fmla="*/ 419100 h 706038"/>
                <a:gd name="connsiteX11" fmla="*/ 137079 w 1222929"/>
                <a:gd name="connsiteY11" fmla="*/ 390525 h 706038"/>
                <a:gd name="connsiteX12" fmla="*/ 79929 w 1222929"/>
                <a:gd name="connsiteY12" fmla="*/ 342900 h 706038"/>
                <a:gd name="connsiteX13" fmla="*/ 60879 w 1222929"/>
                <a:gd name="connsiteY13" fmla="*/ 314325 h 706038"/>
                <a:gd name="connsiteX14" fmla="*/ 175179 w 1222929"/>
                <a:gd name="connsiteY14" fmla="*/ 276225 h 706038"/>
                <a:gd name="connsiteX15" fmla="*/ 165654 w 1222929"/>
                <a:gd name="connsiteY15" fmla="*/ 219075 h 706038"/>
                <a:gd name="connsiteX16" fmla="*/ 118029 w 1222929"/>
                <a:gd name="connsiteY16" fmla="*/ 161925 h 706038"/>
                <a:gd name="connsiteX17" fmla="*/ 127554 w 1222929"/>
                <a:gd name="connsiteY17" fmla="*/ 104775 h 706038"/>
                <a:gd name="connsiteX18" fmla="*/ 156129 w 1222929"/>
                <a:gd name="connsiteY18" fmla="*/ 95250 h 706038"/>
                <a:gd name="connsiteX19" fmla="*/ 289479 w 1222929"/>
                <a:gd name="connsiteY19" fmla="*/ 76200 h 706038"/>
                <a:gd name="connsiteX20" fmla="*/ 375204 w 1222929"/>
                <a:gd name="connsiteY20" fmla="*/ 85725 h 706038"/>
                <a:gd name="connsiteX21" fmla="*/ 441879 w 1222929"/>
                <a:gd name="connsiteY21" fmla="*/ 123825 h 706038"/>
                <a:gd name="connsiteX22" fmla="*/ 489504 w 1222929"/>
                <a:gd name="connsiteY22" fmla="*/ 180975 h 706038"/>
                <a:gd name="connsiteX23" fmla="*/ 499029 w 1222929"/>
                <a:gd name="connsiteY23" fmla="*/ 152400 h 706038"/>
                <a:gd name="connsiteX24" fmla="*/ 499029 w 1222929"/>
                <a:gd name="connsiteY24" fmla="*/ 19050 h 706038"/>
                <a:gd name="connsiteX25" fmla="*/ 556179 w 1222929"/>
                <a:gd name="connsiteY25" fmla="*/ 0 h 706038"/>
                <a:gd name="connsiteX26" fmla="*/ 689529 w 1222929"/>
                <a:gd name="connsiteY26" fmla="*/ 9525 h 706038"/>
                <a:gd name="connsiteX27" fmla="*/ 756204 w 1222929"/>
                <a:gd name="connsiteY27" fmla="*/ 28575 h 706038"/>
                <a:gd name="connsiteX28" fmla="*/ 803829 w 1222929"/>
                <a:gd name="connsiteY28" fmla="*/ 114300 h 706038"/>
                <a:gd name="connsiteX29" fmla="*/ 918129 w 1222929"/>
                <a:gd name="connsiteY29" fmla="*/ 104775 h 706038"/>
                <a:gd name="connsiteX30" fmla="*/ 965754 w 1222929"/>
                <a:gd name="connsiteY30" fmla="*/ 47625 h 706038"/>
                <a:gd name="connsiteX31" fmla="*/ 1022904 w 1222929"/>
                <a:gd name="connsiteY31" fmla="*/ 19050 h 706038"/>
                <a:gd name="connsiteX32" fmla="*/ 1108629 w 1222929"/>
                <a:gd name="connsiteY32" fmla="*/ 38100 h 706038"/>
                <a:gd name="connsiteX33" fmla="*/ 1137204 w 1222929"/>
                <a:gd name="connsiteY33" fmla="*/ 66675 h 706038"/>
                <a:gd name="connsiteX34" fmla="*/ 1108629 w 1222929"/>
                <a:gd name="connsiteY34" fmla="*/ 161925 h 706038"/>
                <a:gd name="connsiteX35" fmla="*/ 1070529 w 1222929"/>
                <a:gd name="connsiteY35" fmla="*/ 171450 h 706038"/>
                <a:gd name="connsiteX36" fmla="*/ 1041954 w 1222929"/>
                <a:gd name="connsiteY36" fmla="*/ 190500 h 706038"/>
                <a:gd name="connsiteX37" fmla="*/ 1051479 w 1222929"/>
                <a:gd name="connsiteY37" fmla="*/ 219075 h 706038"/>
                <a:gd name="connsiteX38" fmla="*/ 1165779 w 1222929"/>
                <a:gd name="connsiteY38" fmla="*/ 276225 h 706038"/>
                <a:gd name="connsiteX39" fmla="*/ 1222929 w 1222929"/>
                <a:gd name="connsiteY39" fmla="*/ 304800 h 706038"/>
                <a:gd name="connsiteX40" fmla="*/ 1203879 w 1222929"/>
                <a:gd name="connsiteY40" fmla="*/ 409575 h 706038"/>
                <a:gd name="connsiteX41" fmla="*/ 1175304 w 1222929"/>
                <a:gd name="connsiteY41" fmla="*/ 428625 h 706038"/>
                <a:gd name="connsiteX42" fmla="*/ 1137204 w 1222929"/>
                <a:gd name="connsiteY42" fmla="*/ 447675 h 706038"/>
                <a:gd name="connsiteX43" fmla="*/ 1061004 w 1222929"/>
                <a:gd name="connsiteY43" fmla="*/ 457200 h 706038"/>
                <a:gd name="connsiteX44" fmla="*/ 1022904 w 1222929"/>
                <a:gd name="connsiteY44" fmla="*/ 466725 h 706038"/>
                <a:gd name="connsiteX45" fmla="*/ 1032429 w 1222929"/>
                <a:gd name="connsiteY45" fmla="*/ 504825 h 706038"/>
                <a:gd name="connsiteX46" fmla="*/ 1061004 w 1222929"/>
                <a:gd name="connsiteY46" fmla="*/ 514350 h 706038"/>
                <a:gd name="connsiteX47" fmla="*/ 1089579 w 1222929"/>
                <a:gd name="connsiteY47" fmla="*/ 533400 h 706038"/>
                <a:gd name="connsiteX48" fmla="*/ 1118154 w 1222929"/>
                <a:gd name="connsiteY48" fmla="*/ 590550 h 706038"/>
                <a:gd name="connsiteX49" fmla="*/ 1137204 w 1222929"/>
                <a:gd name="connsiteY49" fmla="*/ 619125 h 706038"/>
                <a:gd name="connsiteX50" fmla="*/ 1127679 w 1222929"/>
                <a:gd name="connsiteY50" fmla="*/ 647700 h 706038"/>
                <a:gd name="connsiteX51" fmla="*/ 1089579 w 1222929"/>
                <a:gd name="connsiteY51" fmla="*/ 657225 h 706038"/>
                <a:gd name="connsiteX52" fmla="*/ 1041954 w 1222929"/>
                <a:gd name="connsiteY52" fmla="*/ 666750 h 706038"/>
                <a:gd name="connsiteX53" fmla="*/ 1013379 w 1222929"/>
                <a:gd name="connsiteY53" fmla="*/ 676275 h 706038"/>
                <a:gd name="connsiteX54" fmla="*/ 965754 w 1222929"/>
                <a:gd name="connsiteY54" fmla="*/ 685800 h 706038"/>
                <a:gd name="connsiteX55" fmla="*/ 832404 w 1222929"/>
                <a:gd name="connsiteY55" fmla="*/ 666750 h 706038"/>
                <a:gd name="connsiteX56" fmla="*/ 775254 w 1222929"/>
                <a:gd name="connsiteY56" fmla="*/ 619125 h 706038"/>
                <a:gd name="connsiteX57" fmla="*/ 718104 w 1222929"/>
                <a:gd name="connsiteY57" fmla="*/ 590550 h 706038"/>
                <a:gd name="connsiteX58" fmla="*/ 622854 w 1222929"/>
                <a:gd name="connsiteY58" fmla="*/ 600075 h 706038"/>
                <a:gd name="connsiteX59" fmla="*/ 575229 w 1222929"/>
                <a:gd name="connsiteY59" fmla="*/ 676275 h 706038"/>
                <a:gd name="connsiteX60" fmla="*/ 489504 w 1222929"/>
                <a:gd name="connsiteY60" fmla="*/ 704850 h 706038"/>
                <a:gd name="connsiteX61" fmla="*/ 394254 w 1222929"/>
                <a:gd name="connsiteY61" fmla="*/ 685800 h 706038"/>
                <a:gd name="connsiteX62" fmla="*/ 365679 w 1222929"/>
                <a:gd name="connsiteY62" fmla="*/ 666750 h 706038"/>
                <a:gd name="connsiteX63" fmla="*/ 308529 w 1222929"/>
                <a:gd name="connsiteY63" fmla="*/ 647700 h 706038"/>
                <a:gd name="connsiteX64" fmla="*/ 299004 w 1222929"/>
                <a:gd name="connsiteY64" fmla="*/ 657225 h 70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222929" h="706038">
                  <a:moveTo>
                    <a:pt x="299004" y="657225"/>
                  </a:moveTo>
                  <a:cubicBezTo>
                    <a:pt x="253721" y="627036"/>
                    <a:pt x="281289" y="641795"/>
                    <a:pt x="213279" y="619125"/>
                  </a:cubicBezTo>
                  <a:lnTo>
                    <a:pt x="184704" y="609600"/>
                  </a:lnTo>
                  <a:cubicBezTo>
                    <a:pt x="175179" y="606425"/>
                    <a:pt x="165869" y="602510"/>
                    <a:pt x="156129" y="600075"/>
                  </a:cubicBezTo>
                  <a:cubicBezTo>
                    <a:pt x="143429" y="596900"/>
                    <a:pt x="130808" y="593390"/>
                    <a:pt x="118029" y="590550"/>
                  </a:cubicBezTo>
                  <a:cubicBezTo>
                    <a:pt x="98466" y="586203"/>
                    <a:pt x="62254" y="581712"/>
                    <a:pt x="41829" y="571500"/>
                  </a:cubicBezTo>
                  <a:cubicBezTo>
                    <a:pt x="31590" y="566380"/>
                    <a:pt x="22779" y="558800"/>
                    <a:pt x="13254" y="552450"/>
                  </a:cubicBezTo>
                  <a:cubicBezTo>
                    <a:pt x="10079" y="542925"/>
                    <a:pt x="0" y="533197"/>
                    <a:pt x="3729" y="523875"/>
                  </a:cubicBezTo>
                  <a:cubicBezTo>
                    <a:pt x="10696" y="506458"/>
                    <a:pt x="88655" y="486041"/>
                    <a:pt x="89454" y="485775"/>
                  </a:cubicBezTo>
                  <a:lnTo>
                    <a:pt x="118029" y="476250"/>
                  </a:lnTo>
                  <a:cubicBezTo>
                    <a:pt x="127661" y="461803"/>
                    <a:pt x="146604" y="438818"/>
                    <a:pt x="146604" y="419100"/>
                  </a:cubicBezTo>
                  <a:cubicBezTo>
                    <a:pt x="146604" y="409060"/>
                    <a:pt x="142648" y="398879"/>
                    <a:pt x="137079" y="390525"/>
                  </a:cubicBezTo>
                  <a:cubicBezTo>
                    <a:pt x="122411" y="368523"/>
                    <a:pt x="101014" y="356957"/>
                    <a:pt x="79929" y="342900"/>
                  </a:cubicBezTo>
                  <a:cubicBezTo>
                    <a:pt x="73579" y="333375"/>
                    <a:pt x="60879" y="325773"/>
                    <a:pt x="60879" y="314325"/>
                  </a:cubicBezTo>
                  <a:cubicBezTo>
                    <a:pt x="60879" y="262876"/>
                    <a:pt x="170972" y="276646"/>
                    <a:pt x="175179" y="276225"/>
                  </a:cubicBezTo>
                  <a:cubicBezTo>
                    <a:pt x="172004" y="257175"/>
                    <a:pt x="171761" y="237397"/>
                    <a:pt x="165654" y="219075"/>
                  </a:cubicBezTo>
                  <a:cubicBezTo>
                    <a:pt x="159023" y="199183"/>
                    <a:pt x="131292" y="175188"/>
                    <a:pt x="118029" y="161925"/>
                  </a:cubicBezTo>
                  <a:cubicBezTo>
                    <a:pt x="121204" y="142875"/>
                    <a:pt x="117972" y="121543"/>
                    <a:pt x="127554" y="104775"/>
                  </a:cubicBezTo>
                  <a:cubicBezTo>
                    <a:pt x="132535" y="96058"/>
                    <a:pt x="146242" y="96995"/>
                    <a:pt x="156129" y="95250"/>
                  </a:cubicBezTo>
                  <a:cubicBezTo>
                    <a:pt x="200347" y="87447"/>
                    <a:pt x="289479" y="76200"/>
                    <a:pt x="289479" y="76200"/>
                  </a:cubicBezTo>
                  <a:cubicBezTo>
                    <a:pt x="318054" y="79375"/>
                    <a:pt x="346844" y="80998"/>
                    <a:pt x="375204" y="85725"/>
                  </a:cubicBezTo>
                  <a:cubicBezTo>
                    <a:pt x="403779" y="90488"/>
                    <a:pt x="419559" y="104693"/>
                    <a:pt x="441879" y="123825"/>
                  </a:cubicBezTo>
                  <a:cubicBezTo>
                    <a:pt x="470400" y="148271"/>
                    <a:pt x="469907" y="151580"/>
                    <a:pt x="489504" y="180975"/>
                  </a:cubicBezTo>
                  <a:cubicBezTo>
                    <a:pt x="492679" y="171450"/>
                    <a:pt x="499029" y="162440"/>
                    <a:pt x="499029" y="152400"/>
                  </a:cubicBezTo>
                  <a:cubicBezTo>
                    <a:pt x="499029" y="79583"/>
                    <a:pt x="416591" y="172150"/>
                    <a:pt x="499029" y="19050"/>
                  </a:cubicBezTo>
                  <a:cubicBezTo>
                    <a:pt x="508549" y="1370"/>
                    <a:pt x="556179" y="0"/>
                    <a:pt x="556179" y="0"/>
                  </a:cubicBezTo>
                  <a:cubicBezTo>
                    <a:pt x="600629" y="3175"/>
                    <a:pt x="645238" y="4604"/>
                    <a:pt x="689529" y="9525"/>
                  </a:cubicBezTo>
                  <a:cubicBezTo>
                    <a:pt x="707469" y="11518"/>
                    <a:pt x="738142" y="22554"/>
                    <a:pt x="756204" y="28575"/>
                  </a:cubicBezTo>
                  <a:cubicBezTo>
                    <a:pt x="779514" y="98504"/>
                    <a:pt x="761055" y="71526"/>
                    <a:pt x="803829" y="114300"/>
                  </a:cubicBezTo>
                  <a:cubicBezTo>
                    <a:pt x="841929" y="111125"/>
                    <a:pt x="881188" y="114626"/>
                    <a:pt x="918129" y="104775"/>
                  </a:cubicBezTo>
                  <a:cubicBezTo>
                    <a:pt x="939407" y="99101"/>
                    <a:pt x="952312" y="61067"/>
                    <a:pt x="965754" y="47625"/>
                  </a:cubicBezTo>
                  <a:cubicBezTo>
                    <a:pt x="984218" y="29161"/>
                    <a:pt x="999663" y="26797"/>
                    <a:pt x="1022904" y="19050"/>
                  </a:cubicBezTo>
                  <a:cubicBezTo>
                    <a:pt x="1029819" y="20203"/>
                    <a:pt x="1092997" y="27679"/>
                    <a:pt x="1108629" y="38100"/>
                  </a:cubicBezTo>
                  <a:cubicBezTo>
                    <a:pt x="1119837" y="45572"/>
                    <a:pt x="1127679" y="57150"/>
                    <a:pt x="1137204" y="66675"/>
                  </a:cubicBezTo>
                  <a:cubicBezTo>
                    <a:pt x="1134189" y="87777"/>
                    <a:pt x="1135987" y="143686"/>
                    <a:pt x="1108629" y="161925"/>
                  </a:cubicBezTo>
                  <a:cubicBezTo>
                    <a:pt x="1097737" y="169187"/>
                    <a:pt x="1083229" y="168275"/>
                    <a:pt x="1070529" y="171450"/>
                  </a:cubicBezTo>
                  <a:cubicBezTo>
                    <a:pt x="1061004" y="177800"/>
                    <a:pt x="1046206" y="179871"/>
                    <a:pt x="1041954" y="190500"/>
                  </a:cubicBezTo>
                  <a:cubicBezTo>
                    <a:pt x="1038225" y="199822"/>
                    <a:pt x="1044379" y="211975"/>
                    <a:pt x="1051479" y="219075"/>
                  </a:cubicBezTo>
                  <a:cubicBezTo>
                    <a:pt x="1141405" y="309001"/>
                    <a:pt x="1072816" y="214250"/>
                    <a:pt x="1165779" y="276225"/>
                  </a:cubicBezTo>
                  <a:cubicBezTo>
                    <a:pt x="1202708" y="300844"/>
                    <a:pt x="1183494" y="291655"/>
                    <a:pt x="1222929" y="304800"/>
                  </a:cubicBezTo>
                  <a:cubicBezTo>
                    <a:pt x="1216579" y="339725"/>
                    <a:pt x="1216622" y="376443"/>
                    <a:pt x="1203879" y="409575"/>
                  </a:cubicBezTo>
                  <a:cubicBezTo>
                    <a:pt x="1199770" y="420260"/>
                    <a:pt x="1185243" y="422945"/>
                    <a:pt x="1175304" y="428625"/>
                  </a:cubicBezTo>
                  <a:cubicBezTo>
                    <a:pt x="1162976" y="435670"/>
                    <a:pt x="1150979" y="444231"/>
                    <a:pt x="1137204" y="447675"/>
                  </a:cubicBezTo>
                  <a:cubicBezTo>
                    <a:pt x="1112371" y="453883"/>
                    <a:pt x="1086253" y="452992"/>
                    <a:pt x="1061004" y="457200"/>
                  </a:cubicBezTo>
                  <a:cubicBezTo>
                    <a:pt x="1048091" y="459352"/>
                    <a:pt x="1035604" y="463550"/>
                    <a:pt x="1022904" y="466725"/>
                  </a:cubicBezTo>
                  <a:cubicBezTo>
                    <a:pt x="1026079" y="479425"/>
                    <a:pt x="1024251" y="494603"/>
                    <a:pt x="1032429" y="504825"/>
                  </a:cubicBezTo>
                  <a:cubicBezTo>
                    <a:pt x="1038701" y="512665"/>
                    <a:pt x="1052024" y="509860"/>
                    <a:pt x="1061004" y="514350"/>
                  </a:cubicBezTo>
                  <a:cubicBezTo>
                    <a:pt x="1071243" y="519470"/>
                    <a:pt x="1080054" y="527050"/>
                    <a:pt x="1089579" y="533400"/>
                  </a:cubicBezTo>
                  <a:cubicBezTo>
                    <a:pt x="1144174" y="615292"/>
                    <a:pt x="1078719" y="511680"/>
                    <a:pt x="1118154" y="590550"/>
                  </a:cubicBezTo>
                  <a:cubicBezTo>
                    <a:pt x="1123274" y="600789"/>
                    <a:pt x="1130854" y="609600"/>
                    <a:pt x="1137204" y="619125"/>
                  </a:cubicBezTo>
                  <a:cubicBezTo>
                    <a:pt x="1134029" y="628650"/>
                    <a:pt x="1135519" y="641428"/>
                    <a:pt x="1127679" y="647700"/>
                  </a:cubicBezTo>
                  <a:cubicBezTo>
                    <a:pt x="1117457" y="655878"/>
                    <a:pt x="1102358" y="654385"/>
                    <a:pt x="1089579" y="657225"/>
                  </a:cubicBezTo>
                  <a:cubicBezTo>
                    <a:pt x="1073775" y="660737"/>
                    <a:pt x="1057660" y="662823"/>
                    <a:pt x="1041954" y="666750"/>
                  </a:cubicBezTo>
                  <a:cubicBezTo>
                    <a:pt x="1032214" y="669185"/>
                    <a:pt x="1023119" y="673840"/>
                    <a:pt x="1013379" y="676275"/>
                  </a:cubicBezTo>
                  <a:cubicBezTo>
                    <a:pt x="997673" y="680202"/>
                    <a:pt x="981629" y="682625"/>
                    <a:pt x="965754" y="685800"/>
                  </a:cubicBezTo>
                  <a:cubicBezTo>
                    <a:pt x="938985" y="683366"/>
                    <a:pt x="869053" y="685074"/>
                    <a:pt x="832404" y="666750"/>
                  </a:cubicBezTo>
                  <a:cubicBezTo>
                    <a:pt x="796931" y="649013"/>
                    <a:pt x="806852" y="645457"/>
                    <a:pt x="775254" y="619125"/>
                  </a:cubicBezTo>
                  <a:cubicBezTo>
                    <a:pt x="750635" y="598609"/>
                    <a:pt x="746743" y="600096"/>
                    <a:pt x="718104" y="590550"/>
                  </a:cubicBezTo>
                  <a:cubicBezTo>
                    <a:pt x="686354" y="593725"/>
                    <a:pt x="653945" y="592900"/>
                    <a:pt x="622854" y="600075"/>
                  </a:cubicBezTo>
                  <a:cubicBezTo>
                    <a:pt x="553673" y="616040"/>
                    <a:pt x="639819" y="633215"/>
                    <a:pt x="575229" y="676275"/>
                  </a:cubicBezTo>
                  <a:cubicBezTo>
                    <a:pt x="530585" y="706038"/>
                    <a:pt x="557946" y="693443"/>
                    <a:pt x="489504" y="704850"/>
                  </a:cubicBezTo>
                  <a:cubicBezTo>
                    <a:pt x="464933" y="701340"/>
                    <a:pt x="420853" y="699100"/>
                    <a:pt x="394254" y="685800"/>
                  </a:cubicBezTo>
                  <a:cubicBezTo>
                    <a:pt x="384015" y="680680"/>
                    <a:pt x="376140" y="671399"/>
                    <a:pt x="365679" y="666750"/>
                  </a:cubicBezTo>
                  <a:cubicBezTo>
                    <a:pt x="347329" y="658595"/>
                    <a:pt x="325237" y="658839"/>
                    <a:pt x="308529" y="647700"/>
                  </a:cubicBezTo>
                  <a:lnTo>
                    <a:pt x="299004" y="657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9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934" name="2933 Forma libre"/>
            <p:cNvSpPr/>
            <p:nvPr/>
          </p:nvSpPr>
          <p:spPr bwMode="auto">
            <a:xfrm>
              <a:off x="10169269" y="14430375"/>
              <a:ext cx="613031" cy="304800"/>
            </a:xfrm>
            <a:custGeom>
              <a:avLst/>
              <a:gdLst>
                <a:gd name="connsiteX0" fmla="*/ 12956 w 756893"/>
                <a:gd name="connsiteY0" fmla="*/ 335188 h 420913"/>
                <a:gd name="connsiteX1" fmla="*/ 117731 w 756893"/>
                <a:gd name="connsiteY1" fmla="*/ 363763 h 420913"/>
                <a:gd name="connsiteX2" fmla="*/ 146306 w 756893"/>
                <a:gd name="connsiteY2" fmla="*/ 373288 h 420913"/>
                <a:gd name="connsiteX3" fmla="*/ 174881 w 756893"/>
                <a:gd name="connsiteY3" fmla="*/ 382813 h 420913"/>
                <a:gd name="connsiteX4" fmla="*/ 203456 w 756893"/>
                <a:gd name="connsiteY4" fmla="*/ 401863 h 420913"/>
                <a:gd name="connsiteX5" fmla="*/ 317756 w 756893"/>
                <a:gd name="connsiteY5" fmla="*/ 420913 h 420913"/>
                <a:gd name="connsiteX6" fmla="*/ 498731 w 756893"/>
                <a:gd name="connsiteY6" fmla="*/ 411388 h 420913"/>
                <a:gd name="connsiteX7" fmla="*/ 584456 w 756893"/>
                <a:gd name="connsiteY7" fmla="*/ 382813 h 420913"/>
                <a:gd name="connsiteX8" fmla="*/ 613031 w 756893"/>
                <a:gd name="connsiteY8" fmla="*/ 373288 h 420913"/>
                <a:gd name="connsiteX9" fmla="*/ 670181 w 756893"/>
                <a:gd name="connsiteY9" fmla="*/ 335188 h 420913"/>
                <a:gd name="connsiteX10" fmla="*/ 727331 w 756893"/>
                <a:gd name="connsiteY10" fmla="*/ 306613 h 420913"/>
                <a:gd name="connsiteX11" fmla="*/ 736856 w 756893"/>
                <a:gd name="connsiteY11" fmla="*/ 278038 h 420913"/>
                <a:gd name="connsiteX12" fmla="*/ 727331 w 756893"/>
                <a:gd name="connsiteY12" fmla="*/ 49438 h 420913"/>
                <a:gd name="connsiteX13" fmla="*/ 708281 w 756893"/>
                <a:gd name="connsiteY13" fmla="*/ 20863 h 420913"/>
                <a:gd name="connsiteX14" fmla="*/ 679706 w 756893"/>
                <a:gd name="connsiteY14" fmla="*/ 1813 h 420913"/>
                <a:gd name="connsiteX15" fmla="*/ 422531 w 756893"/>
                <a:gd name="connsiteY15" fmla="*/ 11338 h 420913"/>
                <a:gd name="connsiteX16" fmla="*/ 384431 w 756893"/>
                <a:gd name="connsiteY16" fmla="*/ 68488 h 420913"/>
                <a:gd name="connsiteX17" fmla="*/ 336806 w 756893"/>
                <a:gd name="connsiteY17" fmla="*/ 125638 h 420913"/>
                <a:gd name="connsiteX18" fmla="*/ 279656 w 756893"/>
                <a:gd name="connsiteY18" fmla="*/ 116113 h 420913"/>
                <a:gd name="connsiteX19" fmla="*/ 212981 w 756893"/>
                <a:gd name="connsiteY19" fmla="*/ 97063 h 420913"/>
                <a:gd name="connsiteX20" fmla="*/ 127256 w 756893"/>
                <a:gd name="connsiteY20" fmla="*/ 106588 h 420913"/>
                <a:gd name="connsiteX21" fmla="*/ 98681 w 756893"/>
                <a:gd name="connsiteY21" fmla="*/ 125638 h 420913"/>
                <a:gd name="connsiteX22" fmla="*/ 32006 w 756893"/>
                <a:gd name="connsiteY22" fmla="*/ 173263 h 420913"/>
                <a:gd name="connsiteX23" fmla="*/ 22481 w 756893"/>
                <a:gd name="connsiteY23" fmla="*/ 297088 h 420913"/>
                <a:gd name="connsiteX24" fmla="*/ 12956 w 756893"/>
                <a:gd name="connsiteY24" fmla="*/ 335188 h 4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56893" h="420913">
                  <a:moveTo>
                    <a:pt x="12956" y="335188"/>
                  </a:moveTo>
                  <a:cubicBezTo>
                    <a:pt x="80272" y="348651"/>
                    <a:pt x="45222" y="339593"/>
                    <a:pt x="117731" y="363763"/>
                  </a:cubicBezTo>
                  <a:lnTo>
                    <a:pt x="146306" y="373288"/>
                  </a:lnTo>
                  <a:cubicBezTo>
                    <a:pt x="155831" y="376463"/>
                    <a:pt x="166527" y="377244"/>
                    <a:pt x="174881" y="382813"/>
                  </a:cubicBezTo>
                  <a:cubicBezTo>
                    <a:pt x="184406" y="389163"/>
                    <a:pt x="192737" y="397843"/>
                    <a:pt x="203456" y="401863"/>
                  </a:cubicBezTo>
                  <a:cubicBezTo>
                    <a:pt x="220598" y="408291"/>
                    <a:pt x="307855" y="419499"/>
                    <a:pt x="317756" y="420913"/>
                  </a:cubicBezTo>
                  <a:cubicBezTo>
                    <a:pt x="378081" y="417738"/>
                    <a:pt x="438930" y="419931"/>
                    <a:pt x="498731" y="411388"/>
                  </a:cubicBezTo>
                  <a:cubicBezTo>
                    <a:pt x="528549" y="407128"/>
                    <a:pt x="555881" y="392338"/>
                    <a:pt x="584456" y="382813"/>
                  </a:cubicBezTo>
                  <a:cubicBezTo>
                    <a:pt x="593981" y="379638"/>
                    <a:pt x="604677" y="378857"/>
                    <a:pt x="613031" y="373288"/>
                  </a:cubicBezTo>
                  <a:cubicBezTo>
                    <a:pt x="632081" y="360588"/>
                    <a:pt x="648461" y="342428"/>
                    <a:pt x="670181" y="335188"/>
                  </a:cubicBezTo>
                  <a:cubicBezTo>
                    <a:pt x="709616" y="322043"/>
                    <a:pt x="690402" y="331232"/>
                    <a:pt x="727331" y="306613"/>
                  </a:cubicBezTo>
                  <a:cubicBezTo>
                    <a:pt x="730506" y="297088"/>
                    <a:pt x="735747" y="288017"/>
                    <a:pt x="736856" y="278038"/>
                  </a:cubicBezTo>
                  <a:cubicBezTo>
                    <a:pt x="748071" y="177104"/>
                    <a:pt x="756893" y="138124"/>
                    <a:pt x="727331" y="49438"/>
                  </a:cubicBezTo>
                  <a:cubicBezTo>
                    <a:pt x="723711" y="38578"/>
                    <a:pt x="716376" y="28958"/>
                    <a:pt x="708281" y="20863"/>
                  </a:cubicBezTo>
                  <a:cubicBezTo>
                    <a:pt x="700186" y="12768"/>
                    <a:pt x="689231" y="8163"/>
                    <a:pt x="679706" y="1813"/>
                  </a:cubicBezTo>
                  <a:cubicBezTo>
                    <a:pt x="593981" y="4988"/>
                    <a:pt x="507562" y="0"/>
                    <a:pt x="422531" y="11338"/>
                  </a:cubicBezTo>
                  <a:cubicBezTo>
                    <a:pt x="395306" y="14968"/>
                    <a:pt x="391918" y="51018"/>
                    <a:pt x="384431" y="68488"/>
                  </a:cubicBezTo>
                  <a:cubicBezTo>
                    <a:pt x="365095" y="113604"/>
                    <a:pt x="373298" y="101310"/>
                    <a:pt x="336806" y="125638"/>
                  </a:cubicBezTo>
                  <a:cubicBezTo>
                    <a:pt x="317756" y="122463"/>
                    <a:pt x="298594" y="119901"/>
                    <a:pt x="279656" y="116113"/>
                  </a:cubicBezTo>
                  <a:cubicBezTo>
                    <a:pt x="249756" y="110133"/>
                    <a:pt x="240216" y="106141"/>
                    <a:pt x="212981" y="97063"/>
                  </a:cubicBezTo>
                  <a:cubicBezTo>
                    <a:pt x="184406" y="100238"/>
                    <a:pt x="155148" y="99615"/>
                    <a:pt x="127256" y="106588"/>
                  </a:cubicBezTo>
                  <a:cubicBezTo>
                    <a:pt x="116150" y="109364"/>
                    <a:pt x="108620" y="119958"/>
                    <a:pt x="98681" y="125638"/>
                  </a:cubicBezTo>
                  <a:cubicBezTo>
                    <a:pt x="40175" y="159070"/>
                    <a:pt x="78550" y="126719"/>
                    <a:pt x="32006" y="173263"/>
                  </a:cubicBezTo>
                  <a:cubicBezTo>
                    <a:pt x="14905" y="224566"/>
                    <a:pt x="0" y="240884"/>
                    <a:pt x="22481" y="297088"/>
                  </a:cubicBezTo>
                  <a:cubicBezTo>
                    <a:pt x="27484" y="309595"/>
                    <a:pt x="51056" y="325663"/>
                    <a:pt x="12956" y="33518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9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935" name="2934 Circular"/>
          <p:cNvSpPr/>
          <p:nvPr/>
        </p:nvSpPr>
        <p:spPr>
          <a:xfrm rot="2890078">
            <a:off x="2277438" y="796372"/>
            <a:ext cx="93435" cy="80905"/>
          </a:xfrm>
          <a:prstGeom prst="pi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936" name="2935 Rectángulo redondeado"/>
          <p:cNvSpPr/>
          <p:nvPr/>
        </p:nvSpPr>
        <p:spPr>
          <a:xfrm rot="1583691">
            <a:off x="2148582" y="942062"/>
            <a:ext cx="106638" cy="1729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37" name="2936 Rectángulo redondeado"/>
          <p:cNvSpPr/>
          <p:nvPr/>
        </p:nvSpPr>
        <p:spPr>
          <a:xfrm rot="10838464">
            <a:off x="2157439" y="823530"/>
            <a:ext cx="147988" cy="167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938" name="2937 Grupo"/>
          <p:cNvGrpSpPr/>
          <p:nvPr/>
        </p:nvGrpSpPr>
        <p:grpSpPr>
          <a:xfrm>
            <a:off x="1485905" y="1789992"/>
            <a:ext cx="764405" cy="468226"/>
            <a:chOff x="4385882" y="990600"/>
            <a:chExt cx="764404" cy="468226"/>
          </a:xfrm>
        </p:grpSpPr>
        <p:grpSp>
          <p:nvGrpSpPr>
            <p:cNvPr id="2939" name="599 Grupo"/>
            <p:cNvGrpSpPr>
              <a:grpSpLocks/>
            </p:cNvGrpSpPr>
            <p:nvPr/>
          </p:nvGrpSpPr>
          <p:grpSpPr bwMode="auto">
            <a:xfrm>
              <a:off x="4385882" y="1169540"/>
              <a:ext cx="554833" cy="289286"/>
              <a:chOff x="2945109" y="16116061"/>
              <a:chExt cx="1488904" cy="770516"/>
            </a:xfrm>
            <a:solidFill>
              <a:schemeClr val="bg1"/>
            </a:solidFill>
          </p:grpSpPr>
          <p:sp>
            <p:nvSpPr>
              <p:cNvPr id="2949" name="614 Elipse"/>
              <p:cNvSpPr>
                <a:spLocks noChangeArrowheads="1"/>
              </p:cNvSpPr>
              <p:nvPr/>
            </p:nvSpPr>
            <p:spPr bwMode="auto">
              <a:xfrm>
                <a:off x="3454730" y="16116061"/>
                <a:ext cx="149397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2950" name="615 Elipse"/>
              <p:cNvSpPr>
                <a:spLocks noChangeArrowheads="1"/>
              </p:cNvSpPr>
              <p:nvPr/>
            </p:nvSpPr>
            <p:spPr bwMode="auto">
              <a:xfrm>
                <a:off x="3920696" y="16249246"/>
                <a:ext cx="149397" cy="109852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2951" name="616 Elipse"/>
              <p:cNvSpPr>
                <a:spLocks noChangeArrowheads="1"/>
              </p:cNvSpPr>
              <p:nvPr/>
            </p:nvSpPr>
            <p:spPr bwMode="auto">
              <a:xfrm>
                <a:off x="3111764" y="16421600"/>
                <a:ext cx="149397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2952" name="617 Elipse"/>
              <p:cNvSpPr>
                <a:spLocks noChangeArrowheads="1"/>
              </p:cNvSpPr>
              <p:nvPr/>
            </p:nvSpPr>
            <p:spPr bwMode="auto">
              <a:xfrm>
                <a:off x="3070661" y="16648880"/>
                <a:ext cx="148183" cy="109852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2953" name="618 Elipse"/>
              <p:cNvSpPr>
                <a:spLocks noChangeArrowheads="1"/>
              </p:cNvSpPr>
              <p:nvPr/>
            </p:nvSpPr>
            <p:spPr bwMode="auto">
              <a:xfrm>
                <a:off x="4025153" y="16360045"/>
                <a:ext cx="149397" cy="109852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2954" name="619 Elipse"/>
              <p:cNvSpPr>
                <a:spLocks noChangeArrowheads="1"/>
              </p:cNvSpPr>
              <p:nvPr/>
            </p:nvSpPr>
            <p:spPr bwMode="auto">
              <a:xfrm>
                <a:off x="3496796" y="16476526"/>
                <a:ext cx="149398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2955" name="620 Elipse"/>
              <p:cNvSpPr>
                <a:spLocks noChangeArrowheads="1"/>
              </p:cNvSpPr>
              <p:nvPr/>
            </p:nvSpPr>
            <p:spPr bwMode="auto">
              <a:xfrm>
                <a:off x="3772514" y="16310800"/>
                <a:ext cx="149397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2956" name="621 Elipse"/>
              <p:cNvSpPr>
                <a:spLocks noChangeArrowheads="1"/>
              </p:cNvSpPr>
              <p:nvPr/>
            </p:nvSpPr>
            <p:spPr bwMode="auto">
              <a:xfrm>
                <a:off x="4229208" y="16758733"/>
                <a:ext cx="149397" cy="109852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2957" name="622 Elipse"/>
              <p:cNvSpPr>
                <a:spLocks noChangeArrowheads="1"/>
              </p:cNvSpPr>
              <p:nvPr/>
            </p:nvSpPr>
            <p:spPr bwMode="auto">
              <a:xfrm>
                <a:off x="4285830" y="16517589"/>
                <a:ext cx="148183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2958" name="623 Elipse"/>
              <p:cNvSpPr>
                <a:spLocks noChangeArrowheads="1"/>
              </p:cNvSpPr>
              <p:nvPr/>
            </p:nvSpPr>
            <p:spPr bwMode="auto">
              <a:xfrm>
                <a:off x="3471290" y="16321218"/>
                <a:ext cx="149397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2959" name="624 Elipse"/>
              <p:cNvSpPr>
                <a:spLocks noChangeArrowheads="1"/>
              </p:cNvSpPr>
              <p:nvPr/>
            </p:nvSpPr>
            <p:spPr bwMode="auto">
              <a:xfrm>
                <a:off x="3918267" y="16776725"/>
                <a:ext cx="149397" cy="109852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2960" name="625 Elipse"/>
              <p:cNvSpPr>
                <a:spLocks noChangeArrowheads="1"/>
              </p:cNvSpPr>
              <p:nvPr/>
            </p:nvSpPr>
            <p:spPr bwMode="auto">
              <a:xfrm>
                <a:off x="3484650" y="16768203"/>
                <a:ext cx="148183" cy="108905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2961" name="626 Elipse"/>
              <p:cNvSpPr>
                <a:spLocks noChangeArrowheads="1"/>
              </p:cNvSpPr>
              <p:nvPr/>
            </p:nvSpPr>
            <p:spPr bwMode="auto">
              <a:xfrm>
                <a:off x="3680203" y="16162121"/>
                <a:ext cx="149397" cy="10985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2962" name="627 Elipse"/>
              <p:cNvSpPr>
                <a:spLocks noChangeArrowheads="1"/>
              </p:cNvSpPr>
              <p:nvPr/>
            </p:nvSpPr>
            <p:spPr bwMode="auto">
              <a:xfrm>
                <a:off x="3708139" y="16740739"/>
                <a:ext cx="148183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2963" name="628 Elipse"/>
              <p:cNvSpPr>
                <a:spLocks noChangeArrowheads="1"/>
              </p:cNvSpPr>
              <p:nvPr/>
            </p:nvSpPr>
            <p:spPr bwMode="auto">
              <a:xfrm>
                <a:off x="3053269" y="16193000"/>
                <a:ext cx="149398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2964" name="629 Elipse"/>
              <p:cNvSpPr>
                <a:spLocks noChangeArrowheads="1"/>
              </p:cNvSpPr>
              <p:nvPr/>
            </p:nvSpPr>
            <p:spPr bwMode="auto">
              <a:xfrm>
                <a:off x="3243387" y="16218612"/>
                <a:ext cx="149397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2965" name="630 Elipse"/>
              <p:cNvSpPr>
                <a:spLocks noChangeArrowheads="1"/>
              </p:cNvSpPr>
              <p:nvPr/>
            </p:nvSpPr>
            <p:spPr bwMode="auto">
              <a:xfrm>
                <a:off x="3273308" y="16768203"/>
                <a:ext cx="149398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2966" name="631 Elipse"/>
              <p:cNvSpPr>
                <a:spLocks noChangeArrowheads="1"/>
              </p:cNvSpPr>
              <p:nvPr/>
            </p:nvSpPr>
            <p:spPr bwMode="auto">
              <a:xfrm>
                <a:off x="3288075" y="16544423"/>
                <a:ext cx="149398" cy="109852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2967" name="632 Elipse"/>
              <p:cNvSpPr>
                <a:spLocks noChangeArrowheads="1"/>
              </p:cNvSpPr>
              <p:nvPr/>
            </p:nvSpPr>
            <p:spPr bwMode="auto">
              <a:xfrm>
                <a:off x="4105318" y="16622364"/>
                <a:ext cx="149397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2968" name="633 Elipse"/>
              <p:cNvSpPr>
                <a:spLocks noChangeArrowheads="1"/>
              </p:cNvSpPr>
              <p:nvPr/>
            </p:nvSpPr>
            <p:spPr bwMode="auto">
              <a:xfrm>
                <a:off x="3955920" y="16622364"/>
                <a:ext cx="149398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2969" name="634 Elipse"/>
              <p:cNvSpPr>
                <a:spLocks noChangeArrowheads="1"/>
              </p:cNvSpPr>
              <p:nvPr/>
            </p:nvSpPr>
            <p:spPr bwMode="auto">
              <a:xfrm>
                <a:off x="3484650" y="16622364"/>
                <a:ext cx="148183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2970" name="635 Elipse"/>
              <p:cNvSpPr>
                <a:spLocks noChangeArrowheads="1"/>
              </p:cNvSpPr>
              <p:nvPr/>
            </p:nvSpPr>
            <p:spPr bwMode="auto">
              <a:xfrm>
                <a:off x="2945109" y="16482770"/>
                <a:ext cx="149398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2971" name="621 Elipse"/>
              <p:cNvSpPr>
                <a:spLocks noChangeArrowheads="1"/>
              </p:cNvSpPr>
              <p:nvPr/>
            </p:nvSpPr>
            <p:spPr bwMode="auto">
              <a:xfrm>
                <a:off x="3991083" y="16472983"/>
                <a:ext cx="149397" cy="109852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2972" name="624 Elipse"/>
              <p:cNvSpPr>
                <a:spLocks noChangeArrowheads="1"/>
              </p:cNvSpPr>
              <p:nvPr/>
            </p:nvSpPr>
            <p:spPr bwMode="auto">
              <a:xfrm>
                <a:off x="3680142" y="16490975"/>
                <a:ext cx="149397" cy="109852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</p:grpSp>
        <p:grpSp>
          <p:nvGrpSpPr>
            <p:cNvPr id="2940" name="859 Grupo"/>
            <p:cNvGrpSpPr/>
            <p:nvPr/>
          </p:nvGrpSpPr>
          <p:grpSpPr>
            <a:xfrm>
              <a:off x="4572000" y="990600"/>
              <a:ext cx="578286" cy="323514"/>
              <a:chOff x="3057882" y="1427945"/>
              <a:chExt cx="578286" cy="323514"/>
            </a:xfrm>
          </p:grpSpPr>
          <p:sp>
            <p:nvSpPr>
              <p:cNvPr id="2941" name="2940 Triángulo isósceles"/>
              <p:cNvSpPr/>
              <p:nvPr/>
            </p:nvSpPr>
            <p:spPr>
              <a:xfrm rot="6733848">
                <a:off x="3465198" y="1667208"/>
                <a:ext cx="122783" cy="45719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grpSp>
            <p:nvGrpSpPr>
              <p:cNvPr id="2942" name="816 Grupo"/>
              <p:cNvGrpSpPr/>
              <p:nvPr/>
            </p:nvGrpSpPr>
            <p:grpSpPr>
              <a:xfrm>
                <a:off x="3057882" y="1427945"/>
                <a:ext cx="578286" cy="265277"/>
                <a:chOff x="3057882" y="1427945"/>
                <a:chExt cx="578286" cy="265277"/>
              </a:xfrm>
            </p:grpSpPr>
            <p:grpSp>
              <p:nvGrpSpPr>
                <p:cNvPr id="2943" name="693 Grupo"/>
                <p:cNvGrpSpPr/>
                <p:nvPr/>
              </p:nvGrpSpPr>
              <p:grpSpPr>
                <a:xfrm>
                  <a:off x="3057882" y="1427945"/>
                  <a:ext cx="455667" cy="265277"/>
                  <a:chOff x="9864171" y="14249400"/>
                  <a:chExt cx="1222929" cy="706038"/>
                </a:xfrm>
              </p:grpSpPr>
              <p:sp>
                <p:nvSpPr>
                  <p:cNvPr id="2947" name="2946 Forma libre"/>
                  <p:cNvSpPr/>
                  <p:nvPr/>
                </p:nvSpPr>
                <p:spPr bwMode="auto">
                  <a:xfrm>
                    <a:off x="9864171" y="14249400"/>
                    <a:ext cx="1222929" cy="706038"/>
                  </a:xfrm>
                  <a:custGeom>
                    <a:avLst/>
                    <a:gdLst>
                      <a:gd name="connsiteX0" fmla="*/ 299004 w 1222929"/>
                      <a:gd name="connsiteY0" fmla="*/ 657225 h 706038"/>
                      <a:gd name="connsiteX1" fmla="*/ 213279 w 1222929"/>
                      <a:gd name="connsiteY1" fmla="*/ 619125 h 706038"/>
                      <a:gd name="connsiteX2" fmla="*/ 184704 w 1222929"/>
                      <a:gd name="connsiteY2" fmla="*/ 609600 h 706038"/>
                      <a:gd name="connsiteX3" fmla="*/ 156129 w 1222929"/>
                      <a:gd name="connsiteY3" fmla="*/ 600075 h 706038"/>
                      <a:gd name="connsiteX4" fmla="*/ 118029 w 1222929"/>
                      <a:gd name="connsiteY4" fmla="*/ 590550 h 706038"/>
                      <a:gd name="connsiteX5" fmla="*/ 41829 w 1222929"/>
                      <a:gd name="connsiteY5" fmla="*/ 571500 h 706038"/>
                      <a:gd name="connsiteX6" fmla="*/ 13254 w 1222929"/>
                      <a:gd name="connsiteY6" fmla="*/ 552450 h 706038"/>
                      <a:gd name="connsiteX7" fmla="*/ 3729 w 1222929"/>
                      <a:gd name="connsiteY7" fmla="*/ 523875 h 706038"/>
                      <a:gd name="connsiteX8" fmla="*/ 89454 w 1222929"/>
                      <a:gd name="connsiteY8" fmla="*/ 485775 h 706038"/>
                      <a:gd name="connsiteX9" fmla="*/ 118029 w 1222929"/>
                      <a:gd name="connsiteY9" fmla="*/ 476250 h 706038"/>
                      <a:gd name="connsiteX10" fmla="*/ 146604 w 1222929"/>
                      <a:gd name="connsiteY10" fmla="*/ 419100 h 706038"/>
                      <a:gd name="connsiteX11" fmla="*/ 137079 w 1222929"/>
                      <a:gd name="connsiteY11" fmla="*/ 390525 h 706038"/>
                      <a:gd name="connsiteX12" fmla="*/ 79929 w 1222929"/>
                      <a:gd name="connsiteY12" fmla="*/ 342900 h 706038"/>
                      <a:gd name="connsiteX13" fmla="*/ 60879 w 1222929"/>
                      <a:gd name="connsiteY13" fmla="*/ 314325 h 706038"/>
                      <a:gd name="connsiteX14" fmla="*/ 175179 w 1222929"/>
                      <a:gd name="connsiteY14" fmla="*/ 276225 h 706038"/>
                      <a:gd name="connsiteX15" fmla="*/ 165654 w 1222929"/>
                      <a:gd name="connsiteY15" fmla="*/ 219075 h 706038"/>
                      <a:gd name="connsiteX16" fmla="*/ 118029 w 1222929"/>
                      <a:gd name="connsiteY16" fmla="*/ 161925 h 706038"/>
                      <a:gd name="connsiteX17" fmla="*/ 127554 w 1222929"/>
                      <a:gd name="connsiteY17" fmla="*/ 104775 h 706038"/>
                      <a:gd name="connsiteX18" fmla="*/ 156129 w 1222929"/>
                      <a:gd name="connsiteY18" fmla="*/ 95250 h 706038"/>
                      <a:gd name="connsiteX19" fmla="*/ 289479 w 1222929"/>
                      <a:gd name="connsiteY19" fmla="*/ 76200 h 706038"/>
                      <a:gd name="connsiteX20" fmla="*/ 375204 w 1222929"/>
                      <a:gd name="connsiteY20" fmla="*/ 85725 h 706038"/>
                      <a:gd name="connsiteX21" fmla="*/ 441879 w 1222929"/>
                      <a:gd name="connsiteY21" fmla="*/ 123825 h 706038"/>
                      <a:gd name="connsiteX22" fmla="*/ 489504 w 1222929"/>
                      <a:gd name="connsiteY22" fmla="*/ 180975 h 706038"/>
                      <a:gd name="connsiteX23" fmla="*/ 499029 w 1222929"/>
                      <a:gd name="connsiteY23" fmla="*/ 152400 h 706038"/>
                      <a:gd name="connsiteX24" fmla="*/ 499029 w 1222929"/>
                      <a:gd name="connsiteY24" fmla="*/ 19050 h 706038"/>
                      <a:gd name="connsiteX25" fmla="*/ 556179 w 1222929"/>
                      <a:gd name="connsiteY25" fmla="*/ 0 h 706038"/>
                      <a:gd name="connsiteX26" fmla="*/ 689529 w 1222929"/>
                      <a:gd name="connsiteY26" fmla="*/ 9525 h 706038"/>
                      <a:gd name="connsiteX27" fmla="*/ 756204 w 1222929"/>
                      <a:gd name="connsiteY27" fmla="*/ 28575 h 706038"/>
                      <a:gd name="connsiteX28" fmla="*/ 803829 w 1222929"/>
                      <a:gd name="connsiteY28" fmla="*/ 114300 h 706038"/>
                      <a:gd name="connsiteX29" fmla="*/ 918129 w 1222929"/>
                      <a:gd name="connsiteY29" fmla="*/ 104775 h 706038"/>
                      <a:gd name="connsiteX30" fmla="*/ 965754 w 1222929"/>
                      <a:gd name="connsiteY30" fmla="*/ 47625 h 706038"/>
                      <a:gd name="connsiteX31" fmla="*/ 1022904 w 1222929"/>
                      <a:gd name="connsiteY31" fmla="*/ 19050 h 706038"/>
                      <a:gd name="connsiteX32" fmla="*/ 1108629 w 1222929"/>
                      <a:gd name="connsiteY32" fmla="*/ 38100 h 706038"/>
                      <a:gd name="connsiteX33" fmla="*/ 1137204 w 1222929"/>
                      <a:gd name="connsiteY33" fmla="*/ 66675 h 706038"/>
                      <a:gd name="connsiteX34" fmla="*/ 1108629 w 1222929"/>
                      <a:gd name="connsiteY34" fmla="*/ 161925 h 706038"/>
                      <a:gd name="connsiteX35" fmla="*/ 1070529 w 1222929"/>
                      <a:gd name="connsiteY35" fmla="*/ 171450 h 706038"/>
                      <a:gd name="connsiteX36" fmla="*/ 1041954 w 1222929"/>
                      <a:gd name="connsiteY36" fmla="*/ 190500 h 706038"/>
                      <a:gd name="connsiteX37" fmla="*/ 1051479 w 1222929"/>
                      <a:gd name="connsiteY37" fmla="*/ 219075 h 706038"/>
                      <a:gd name="connsiteX38" fmla="*/ 1165779 w 1222929"/>
                      <a:gd name="connsiteY38" fmla="*/ 276225 h 706038"/>
                      <a:gd name="connsiteX39" fmla="*/ 1222929 w 1222929"/>
                      <a:gd name="connsiteY39" fmla="*/ 304800 h 706038"/>
                      <a:gd name="connsiteX40" fmla="*/ 1203879 w 1222929"/>
                      <a:gd name="connsiteY40" fmla="*/ 409575 h 706038"/>
                      <a:gd name="connsiteX41" fmla="*/ 1175304 w 1222929"/>
                      <a:gd name="connsiteY41" fmla="*/ 428625 h 706038"/>
                      <a:gd name="connsiteX42" fmla="*/ 1137204 w 1222929"/>
                      <a:gd name="connsiteY42" fmla="*/ 447675 h 706038"/>
                      <a:gd name="connsiteX43" fmla="*/ 1061004 w 1222929"/>
                      <a:gd name="connsiteY43" fmla="*/ 457200 h 706038"/>
                      <a:gd name="connsiteX44" fmla="*/ 1022904 w 1222929"/>
                      <a:gd name="connsiteY44" fmla="*/ 466725 h 706038"/>
                      <a:gd name="connsiteX45" fmla="*/ 1032429 w 1222929"/>
                      <a:gd name="connsiteY45" fmla="*/ 504825 h 706038"/>
                      <a:gd name="connsiteX46" fmla="*/ 1061004 w 1222929"/>
                      <a:gd name="connsiteY46" fmla="*/ 514350 h 706038"/>
                      <a:gd name="connsiteX47" fmla="*/ 1089579 w 1222929"/>
                      <a:gd name="connsiteY47" fmla="*/ 533400 h 706038"/>
                      <a:gd name="connsiteX48" fmla="*/ 1118154 w 1222929"/>
                      <a:gd name="connsiteY48" fmla="*/ 590550 h 706038"/>
                      <a:gd name="connsiteX49" fmla="*/ 1137204 w 1222929"/>
                      <a:gd name="connsiteY49" fmla="*/ 619125 h 706038"/>
                      <a:gd name="connsiteX50" fmla="*/ 1127679 w 1222929"/>
                      <a:gd name="connsiteY50" fmla="*/ 647700 h 706038"/>
                      <a:gd name="connsiteX51" fmla="*/ 1089579 w 1222929"/>
                      <a:gd name="connsiteY51" fmla="*/ 657225 h 706038"/>
                      <a:gd name="connsiteX52" fmla="*/ 1041954 w 1222929"/>
                      <a:gd name="connsiteY52" fmla="*/ 666750 h 706038"/>
                      <a:gd name="connsiteX53" fmla="*/ 1013379 w 1222929"/>
                      <a:gd name="connsiteY53" fmla="*/ 676275 h 706038"/>
                      <a:gd name="connsiteX54" fmla="*/ 965754 w 1222929"/>
                      <a:gd name="connsiteY54" fmla="*/ 685800 h 706038"/>
                      <a:gd name="connsiteX55" fmla="*/ 832404 w 1222929"/>
                      <a:gd name="connsiteY55" fmla="*/ 666750 h 706038"/>
                      <a:gd name="connsiteX56" fmla="*/ 775254 w 1222929"/>
                      <a:gd name="connsiteY56" fmla="*/ 619125 h 706038"/>
                      <a:gd name="connsiteX57" fmla="*/ 718104 w 1222929"/>
                      <a:gd name="connsiteY57" fmla="*/ 590550 h 706038"/>
                      <a:gd name="connsiteX58" fmla="*/ 622854 w 1222929"/>
                      <a:gd name="connsiteY58" fmla="*/ 600075 h 706038"/>
                      <a:gd name="connsiteX59" fmla="*/ 575229 w 1222929"/>
                      <a:gd name="connsiteY59" fmla="*/ 676275 h 706038"/>
                      <a:gd name="connsiteX60" fmla="*/ 489504 w 1222929"/>
                      <a:gd name="connsiteY60" fmla="*/ 704850 h 706038"/>
                      <a:gd name="connsiteX61" fmla="*/ 394254 w 1222929"/>
                      <a:gd name="connsiteY61" fmla="*/ 685800 h 706038"/>
                      <a:gd name="connsiteX62" fmla="*/ 365679 w 1222929"/>
                      <a:gd name="connsiteY62" fmla="*/ 666750 h 706038"/>
                      <a:gd name="connsiteX63" fmla="*/ 308529 w 1222929"/>
                      <a:gd name="connsiteY63" fmla="*/ 647700 h 706038"/>
                      <a:gd name="connsiteX64" fmla="*/ 299004 w 1222929"/>
                      <a:gd name="connsiteY64" fmla="*/ 657225 h 7060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</a:cxnLst>
                    <a:rect l="l" t="t" r="r" b="b"/>
                    <a:pathLst>
                      <a:path w="1222929" h="706038">
                        <a:moveTo>
                          <a:pt x="299004" y="657225"/>
                        </a:moveTo>
                        <a:cubicBezTo>
                          <a:pt x="253721" y="627036"/>
                          <a:pt x="281289" y="641795"/>
                          <a:pt x="213279" y="619125"/>
                        </a:cubicBezTo>
                        <a:lnTo>
                          <a:pt x="184704" y="609600"/>
                        </a:lnTo>
                        <a:cubicBezTo>
                          <a:pt x="175179" y="606425"/>
                          <a:pt x="165869" y="602510"/>
                          <a:pt x="156129" y="600075"/>
                        </a:cubicBezTo>
                        <a:cubicBezTo>
                          <a:pt x="143429" y="596900"/>
                          <a:pt x="130808" y="593390"/>
                          <a:pt x="118029" y="590550"/>
                        </a:cubicBezTo>
                        <a:cubicBezTo>
                          <a:pt x="98466" y="586203"/>
                          <a:pt x="62254" y="581712"/>
                          <a:pt x="41829" y="571500"/>
                        </a:cubicBezTo>
                        <a:cubicBezTo>
                          <a:pt x="31590" y="566380"/>
                          <a:pt x="22779" y="558800"/>
                          <a:pt x="13254" y="552450"/>
                        </a:cubicBezTo>
                        <a:cubicBezTo>
                          <a:pt x="10079" y="542925"/>
                          <a:pt x="0" y="533197"/>
                          <a:pt x="3729" y="523875"/>
                        </a:cubicBezTo>
                        <a:cubicBezTo>
                          <a:pt x="10696" y="506458"/>
                          <a:pt x="88655" y="486041"/>
                          <a:pt x="89454" y="485775"/>
                        </a:cubicBezTo>
                        <a:lnTo>
                          <a:pt x="118029" y="476250"/>
                        </a:lnTo>
                        <a:cubicBezTo>
                          <a:pt x="127661" y="461803"/>
                          <a:pt x="146604" y="438818"/>
                          <a:pt x="146604" y="419100"/>
                        </a:cubicBezTo>
                        <a:cubicBezTo>
                          <a:pt x="146604" y="409060"/>
                          <a:pt x="142648" y="398879"/>
                          <a:pt x="137079" y="390525"/>
                        </a:cubicBezTo>
                        <a:cubicBezTo>
                          <a:pt x="122411" y="368523"/>
                          <a:pt x="101014" y="356957"/>
                          <a:pt x="79929" y="342900"/>
                        </a:cubicBezTo>
                        <a:cubicBezTo>
                          <a:pt x="73579" y="333375"/>
                          <a:pt x="60879" y="325773"/>
                          <a:pt x="60879" y="314325"/>
                        </a:cubicBezTo>
                        <a:cubicBezTo>
                          <a:pt x="60879" y="262876"/>
                          <a:pt x="170972" y="276646"/>
                          <a:pt x="175179" y="276225"/>
                        </a:cubicBezTo>
                        <a:cubicBezTo>
                          <a:pt x="172004" y="257175"/>
                          <a:pt x="171761" y="237397"/>
                          <a:pt x="165654" y="219075"/>
                        </a:cubicBezTo>
                        <a:cubicBezTo>
                          <a:pt x="159023" y="199183"/>
                          <a:pt x="131292" y="175188"/>
                          <a:pt x="118029" y="161925"/>
                        </a:cubicBezTo>
                        <a:cubicBezTo>
                          <a:pt x="121204" y="142875"/>
                          <a:pt x="117972" y="121543"/>
                          <a:pt x="127554" y="104775"/>
                        </a:cubicBezTo>
                        <a:cubicBezTo>
                          <a:pt x="132535" y="96058"/>
                          <a:pt x="146242" y="96995"/>
                          <a:pt x="156129" y="95250"/>
                        </a:cubicBezTo>
                        <a:cubicBezTo>
                          <a:pt x="200347" y="87447"/>
                          <a:pt x="289479" y="76200"/>
                          <a:pt x="289479" y="76200"/>
                        </a:cubicBezTo>
                        <a:cubicBezTo>
                          <a:pt x="318054" y="79375"/>
                          <a:pt x="346844" y="80998"/>
                          <a:pt x="375204" y="85725"/>
                        </a:cubicBezTo>
                        <a:cubicBezTo>
                          <a:pt x="403779" y="90488"/>
                          <a:pt x="419559" y="104693"/>
                          <a:pt x="441879" y="123825"/>
                        </a:cubicBezTo>
                        <a:cubicBezTo>
                          <a:pt x="470400" y="148271"/>
                          <a:pt x="469907" y="151580"/>
                          <a:pt x="489504" y="180975"/>
                        </a:cubicBezTo>
                        <a:cubicBezTo>
                          <a:pt x="492679" y="171450"/>
                          <a:pt x="499029" y="162440"/>
                          <a:pt x="499029" y="152400"/>
                        </a:cubicBezTo>
                        <a:cubicBezTo>
                          <a:pt x="499029" y="79583"/>
                          <a:pt x="416591" y="172150"/>
                          <a:pt x="499029" y="19050"/>
                        </a:cubicBezTo>
                        <a:cubicBezTo>
                          <a:pt x="508549" y="1370"/>
                          <a:pt x="556179" y="0"/>
                          <a:pt x="556179" y="0"/>
                        </a:cubicBezTo>
                        <a:cubicBezTo>
                          <a:pt x="600629" y="3175"/>
                          <a:pt x="645238" y="4604"/>
                          <a:pt x="689529" y="9525"/>
                        </a:cubicBezTo>
                        <a:cubicBezTo>
                          <a:pt x="707469" y="11518"/>
                          <a:pt x="738142" y="22554"/>
                          <a:pt x="756204" y="28575"/>
                        </a:cubicBezTo>
                        <a:cubicBezTo>
                          <a:pt x="779514" y="98504"/>
                          <a:pt x="761055" y="71526"/>
                          <a:pt x="803829" y="114300"/>
                        </a:cubicBezTo>
                        <a:cubicBezTo>
                          <a:pt x="841929" y="111125"/>
                          <a:pt x="881188" y="114626"/>
                          <a:pt x="918129" y="104775"/>
                        </a:cubicBezTo>
                        <a:cubicBezTo>
                          <a:pt x="939407" y="99101"/>
                          <a:pt x="952312" y="61067"/>
                          <a:pt x="965754" y="47625"/>
                        </a:cubicBezTo>
                        <a:cubicBezTo>
                          <a:pt x="984218" y="29161"/>
                          <a:pt x="999663" y="26797"/>
                          <a:pt x="1022904" y="19050"/>
                        </a:cubicBezTo>
                        <a:cubicBezTo>
                          <a:pt x="1029819" y="20203"/>
                          <a:pt x="1092997" y="27679"/>
                          <a:pt x="1108629" y="38100"/>
                        </a:cubicBezTo>
                        <a:cubicBezTo>
                          <a:pt x="1119837" y="45572"/>
                          <a:pt x="1127679" y="57150"/>
                          <a:pt x="1137204" y="66675"/>
                        </a:cubicBezTo>
                        <a:cubicBezTo>
                          <a:pt x="1134189" y="87777"/>
                          <a:pt x="1135987" y="143686"/>
                          <a:pt x="1108629" y="161925"/>
                        </a:cubicBezTo>
                        <a:cubicBezTo>
                          <a:pt x="1097737" y="169187"/>
                          <a:pt x="1083229" y="168275"/>
                          <a:pt x="1070529" y="171450"/>
                        </a:cubicBezTo>
                        <a:cubicBezTo>
                          <a:pt x="1061004" y="177800"/>
                          <a:pt x="1046206" y="179871"/>
                          <a:pt x="1041954" y="190500"/>
                        </a:cubicBezTo>
                        <a:cubicBezTo>
                          <a:pt x="1038225" y="199822"/>
                          <a:pt x="1044379" y="211975"/>
                          <a:pt x="1051479" y="219075"/>
                        </a:cubicBezTo>
                        <a:cubicBezTo>
                          <a:pt x="1141405" y="309001"/>
                          <a:pt x="1072816" y="214250"/>
                          <a:pt x="1165779" y="276225"/>
                        </a:cubicBezTo>
                        <a:cubicBezTo>
                          <a:pt x="1202708" y="300844"/>
                          <a:pt x="1183494" y="291655"/>
                          <a:pt x="1222929" y="304800"/>
                        </a:cubicBezTo>
                        <a:cubicBezTo>
                          <a:pt x="1216579" y="339725"/>
                          <a:pt x="1216622" y="376443"/>
                          <a:pt x="1203879" y="409575"/>
                        </a:cubicBezTo>
                        <a:cubicBezTo>
                          <a:pt x="1199770" y="420260"/>
                          <a:pt x="1185243" y="422945"/>
                          <a:pt x="1175304" y="428625"/>
                        </a:cubicBezTo>
                        <a:cubicBezTo>
                          <a:pt x="1162976" y="435670"/>
                          <a:pt x="1150979" y="444231"/>
                          <a:pt x="1137204" y="447675"/>
                        </a:cubicBezTo>
                        <a:cubicBezTo>
                          <a:pt x="1112371" y="453883"/>
                          <a:pt x="1086253" y="452992"/>
                          <a:pt x="1061004" y="457200"/>
                        </a:cubicBezTo>
                        <a:cubicBezTo>
                          <a:pt x="1048091" y="459352"/>
                          <a:pt x="1035604" y="463550"/>
                          <a:pt x="1022904" y="466725"/>
                        </a:cubicBezTo>
                        <a:cubicBezTo>
                          <a:pt x="1026079" y="479425"/>
                          <a:pt x="1024251" y="494603"/>
                          <a:pt x="1032429" y="504825"/>
                        </a:cubicBezTo>
                        <a:cubicBezTo>
                          <a:pt x="1038701" y="512665"/>
                          <a:pt x="1052024" y="509860"/>
                          <a:pt x="1061004" y="514350"/>
                        </a:cubicBezTo>
                        <a:cubicBezTo>
                          <a:pt x="1071243" y="519470"/>
                          <a:pt x="1080054" y="527050"/>
                          <a:pt x="1089579" y="533400"/>
                        </a:cubicBezTo>
                        <a:cubicBezTo>
                          <a:pt x="1144174" y="615292"/>
                          <a:pt x="1078719" y="511680"/>
                          <a:pt x="1118154" y="590550"/>
                        </a:cubicBezTo>
                        <a:cubicBezTo>
                          <a:pt x="1123274" y="600789"/>
                          <a:pt x="1130854" y="609600"/>
                          <a:pt x="1137204" y="619125"/>
                        </a:cubicBezTo>
                        <a:cubicBezTo>
                          <a:pt x="1134029" y="628650"/>
                          <a:pt x="1135519" y="641428"/>
                          <a:pt x="1127679" y="647700"/>
                        </a:cubicBezTo>
                        <a:cubicBezTo>
                          <a:pt x="1117457" y="655878"/>
                          <a:pt x="1102358" y="654385"/>
                          <a:pt x="1089579" y="657225"/>
                        </a:cubicBezTo>
                        <a:cubicBezTo>
                          <a:pt x="1073775" y="660737"/>
                          <a:pt x="1057660" y="662823"/>
                          <a:pt x="1041954" y="666750"/>
                        </a:cubicBezTo>
                        <a:cubicBezTo>
                          <a:pt x="1032214" y="669185"/>
                          <a:pt x="1023119" y="673840"/>
                          <a:pt x="1013379" y="676275"/>
                        </a:cubicBezTo>
                        <a:cubicBezTo>
                          <a:pt x="997673" y="680202"/>
                          <a:pt x="981629" y="682625"/>
                          <a:pt x="965754" y="685800"/>
                        </a:cubicBezTo>
                        <a:cubicBezTo>
                          <a:pt x="938985" y="683366"/>
                          <a:pt x="869053" y="685074"/>
                          <a:pt x="832404" y="666750"/>
                        </a:cubicBezTo>
                        <a:cubicBezTo>
                          <a:pt x="796931" y="649013"/>
                          <a:pt x="806852" y="645457"/>
                          <a:pt x="775254" y="619125"/>
                        </a:cubicBezTo>
                        <a:cubicBezTo>
                          <a:pt x="750635" y="598609"/>
                          <a:pt x="746743" y="600096"/>
                          <a:pt x="718104" y="590550"/>
                        </a:cubicBezTo>
                        <a:cubicBezTo>
                          <a:pt x="686354" y="593725"/>
                          <a:pt x="653945" y="592900"/>
                          <a:pt x="622854" y="600075"/>
                        </a:cubicBezTo>
                        <a:cubicBezTo>
                          <a:pt x="553673" y="616040"/>
                          <a:pt x="639819" y="633215"/>
                          <a:pt x="575229" y="676275"/>
                        </a:cubicBezTo>
                        <a:cubicBezTo>
                          <a:pt x="530585" y="706038"/>
                          <a:pt x="557946" y="693443"/>
                          <a:pt x="489504" y="704850"/>
                        </a:cubicBezTo>
                        <a:cubicBezTo>
                          <a:pt x="464933" y="701340"/>
                          <a:pt x="420853" y="699100"/>
                          <a:pt x="394254" y="685800"/>
                        </a:cubicBezTo>
                        <a:cubicBezTo>
                          <a:pt x="384015" y="680680"/>
                          <a:pt x="376140" y="671399"/>
                          <a:pt x="365679" y="666750"/>
                        </a:cubicBezTo>
                        <a:cubicBezTo>
                          <a:pt x="347329" y="658595"/>
                          <a:pt x="325237" y="658839"/>
                          <a:pt x="308529" y="647700"/>
                        </a:cubicBezTo>
                        <a:lnTo>
                          <a:pt x="299004" y="65722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AR" sz="9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948" name="2947 Forma libre"/>
                  <p:cNvSpPr/>
                  <p:nvPr/>
                </p:nvSpPr>
                <p:spPr bwMode="auto">
                  <a:xfrm>
                    <a:off x="10169269" y="14430375"/>
                    <a:ext cx="613031" cy="304800"/>
                  </a:xfrm>
                  <a:custGeom>
                    <a:avLst/>
                    <a:gdLst>
                      <a:gd name="connsiteX0" fmla="*/ 12956 w 756893"/>
                      <a:gd name="connsiteY0" fmla="*/ 335188 h 420913"/>
                      <a:gd name="connsiteX1" fmla="*/ 117731 w 756893"/>
                      <a:gd name="connsiteY1" fmla="*/ 363763 h 420913"/>
                      <a:gd name="connsiteX2" fmla="*/ 146306 w 756893"/>
                      <a:gd name="connsiteY2" fmla="*/ 373288 h 420913"/>
                      <a:gd name="connsiteX3" fmla="*/ 174881 w 756893"/>
                      <a:gd name="connsiteY3" fmla="*/ 382813 h 420913"/>
                      <a:gd name="connsiteX4" fmla="*/ 203456 w 756893"/>
                      <a:gd name="connsiteY4" fmla="*/ 401863 h 420913"/>
                      <a:gd name="connsiteX5" fmla="*/ 317756 w 756893"/>
                      <a:gd name="connsiteY5" fmla="*/ 420913 h 420913"/>
                      <a:gd name="connsiteX6" fmla="*/ 498731 w 756893"/>
                      <a:gd name="connsiteY6" fmla="*/ 411388 h 420913"/>
                      <a:gd name="connsiteX7" fmla="*/ 584456 w 756893"/>
                      <a:gd name="connsiteY7" fmla="*/ 382813 h 420913"/>
                      <a:gd name="connsiteX8" fmla="*/ 613031 w 756893"/>
                      <a:gd name="connsiteY8" fmla="*/ 373288 h 420913"/>
                      <a:gd name="connsiteX9" fmla="*/ 670181 w 756893"/>
                      <a:gd name="connsiteY9" fmla="*/ 335188 h 420913"/>
                      <a:gd name="connsiteX10" fmla="*/ 727331 w 756893"/>
                      <a:gd name="connsiteY10" fmla="*/ 306613 h 420913"/>
                      <a:gd name="connsiteX11" fmla="*/ 736856 w 756893"/>
                      <a:gd name="connsiteY11" fmla="*/ 278038 h 420913"/>
                      <a:gd name="connsiteX12" fmla="*/ 727331 w 756893"/>
                      <a:gd name="connsiteY12" fmla="*/ 49438 h 420913"/>
                      <a:gd name="connsiteX13" fmla="*/ 708281 w 756893"/>
                      <a:gd name="connsiteY13" fmla="*/ 20863 h 420913"/>
                      <a:gd name="connsiteX14" fmla="*/ 679706 w 756893"/>
                      <a:gd name="connsiteY14" fmla="*/ 1813 h 420913"/>
                      <a:gd name="connsiteX15" fmla="*/ 422531 w 756893"/>
                      <a:gd name="connsiteY15" fmla="*/ 11338 h 420913"/>
                      <a:gd name="connsiteX16" fmla="*/ 384431 w 756893"/>
                      <a:gd name="connsiteY16" fmla="*/ 68488 h 420913"/>
                      <a:gd name="connsiteX17" fmla="*/ 336806 w 756893"/>
                      <a:gd name="connsiteY17" fmla="*/ 125638 h 420913"/>
                      <a:gd name="connsiteX18" fmla="*/ 279656 w 756893"/>
                      <a:gd name="connsiteY18" fmla="*/ 116113 h 420913"/>
                      <a:gd name="connsiteX19" fmla="*/ 212981 w 756893"/>
                      <a:gd name="connsiteY19" fmla="*/ 97063 h 420913"/>
                      <a:gd name="connsiteX20" fmla="*/ 127256 w 756893"/>
                      <a:gd name="connsiteY20" fmla="*/ 106588 h 420913"/>
                      <a:gd name="connsiteX21" fmla="*/ 98681 w 756893"/>
                      <a:gd name="connsiteY21" fmla="*/ 125638 h 420913"/>
                      <a:gd name="connsiteX22" fmla="*/ 32006 w 756893"/>
                      <a:gd name="connsiteY22" fmla="*/ 173263 h 420913"/>
                      <a:gd name="connsiteX23" fmla="*/ 22481 w 756893"/>
                      <a:gd name="connsiteY23" fmla="*/ 297088 h 420913"/>
                      <a:gd name="connsiteX24" fmla="*/ 12956 w 756893"/>
                      <a:gd name="connsiteY24" fmla="*/ 335188 h 420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756893" h="420913">
                        <a:moveTo>
                          <a:pt x="12956" y="335188"/>
                        </a:moveTo>
                        <a:cubicBezTo>
                          <a:pt x="80272" y="348651"/>
                          <a:pt x="45222" y="339593"/>
                          <a:pt x="117731" y="363763"/>
                        </a:cubicBezTo>
                        <a:lnTo>
                          <a:pt x="146306" y="373288"/>
                        </a:lnTo>
                        <a:cubicBezTo>
                          <a:pt x="155831" y="376463"/>
                          <a:pt x="166527" y="377244"/>
                          <a:pt x="174881" y="382813"/>
                        </a:cubicBezTo>
                        <a:cubicBezTo>
                          <a:pt x="184406" y="389163"/>
                          <a:pt x="192737" y="397843"/>
                          <a:pt x="203456" y="401863"/>
                        </a:cubicBezTo>
                        <a:cubicBezTo>
                          <a:pt x="220598" y="408291"/>
                          <a:pt x="307855" y="419499"/>
                          <a:pt x="317756" y="420913"/>
                        </a:cubicBezTo>
                        <a:cubicBezTo>
                          <a:pt x="378081" y="417738"/>
                          <a:pt x="438930" y="419931"/>
                          <a:pt x="498731" y="411388"/>
                        </a:cubicBezTo>
                        <a:cubicBezTo>
                          <a:pt x="528549" y="407128"/>
                          <a:pt x="555881" y="392338"/>
                          <a:pt x="584456" y="382813"/>
                        </a:cubicBezTo>
                        <a:cubicBezTo>
                          <a:pt x="593981" y="379638"/>
                          <a:pt x="604677" y="378857"/>
                          <a:pt x="613031" y="373288"/>
                        </a:cubicBezTo>
                        <a:cubicBezTo>
                          <a:pt x="632081" y="360588"/>
                          <a:pt x="648461" y="342428"/>
                          <a:pt x="670181" y="335188"/>
                        </a:cubicBezTo>
                        <a:cubicBezTo>
                          <a:pt x="709616" y="322043"/>
                          <a:pt x="690402" y="331232"/>
                          <a:pt x="727331" y="306613"/>
                        </a:cubicBezTo>
                        <a:cubicBezTo>
                          <a:pt x="730506" y="297088"/>
                          <a:pt x="735747" y="288017"/>
                          <a:pt x="736856" y="278038"/>
                        </a:cubicBezTo>
                        <a:cubicBezTo>
                          <a:pt x="748071" y="177104"/>
                          <a:pt x="756893" y="138124"/>
                          <a:pt x="727331" y="49438"/>
                        </a:cubicBezTo>
                        <a:cubicBezTo>
                          <a:pt x="723711" y="38578"/>
                          <a:pt x="716376" y="28958"/>
                          <a:pt x="708281" y="20863"/>
                        </a:cubicBezTo>
                        <a:cubicBezTo>
                          <a:pt x="700186" y="12768"/>
                          <a:pt x="689231" y="8163"/>
                          <a:pt x="679706" y="1813"/>
                        </a:cubicBezTo>
                        <a:cubicBezTo>
                          <a:pt x="593981" y="4988"/>
                          <a:pt x="507562" y="0"/>
                          <a:pt x="422531" y="11338"/>
                        </a:cubicBezTo>
                        <a:cubicBezTo>
                          <a:pt x="395306" y="14968"/>
                          <a:pt x="391918" y="51018"/>
                          <a:pt x="384431" y="68488"/>
                        </a:cubicBezTo>
                        <a:cubicBezTo>
                          <a:pt x="365095" y="113604"/>
                          <a:pt x="373298" y="101310"/>
                          <a:pt x="336806" y="125638"/>
                        </a:cubicBezTo>
                        <a:cubicBezTo>
                          <a:pt x="317756" y="122463"/>
                          <a:pt x="298594" y="119901"/>
                          <a:pt x="279656" y="116113"/>
                        </a:cubicBezTo>
                        <a:cubicBezTo>
                          <a:pt x="249756" y="110133"/>
                          <a:pt x="240216" y="106141"/>
                          <a:pt x="212981" y="97063"/>
                        </a:cubicBezTo>
                        <a:cubicBezTo>
                          <a:pt x="184406" y="100238"/>
                          <a:pt x="155148" y="99615"/>
                          <a:pt x="127256" y="106588"/>
                        </a:cubicBezTo>
                        <a:cubicBezTo>
                          <a:pt x="116150" y="109364"/>
                          <a:pt x="108620" y="119958"/>
                          <a:pt x="98681" y="125638"/>
                        </a:cubicBezTo>
                        <a:cubicBezTo>
                          <a:pt x="40175" y="159070"/>
                          <a:pt x="78550" y="126719"/>
                          <a:pt x="32006" y="173263"/>
                        </a:cubicBezTo>
                        <a:cubicBezTo>
                          <a:pt x="14905" y="224566"/>
                          <a:pt x="0" y="240884"/>
                          <a:pt x="22481" y="297088"/>
                        </a:cubicBezTo>
                        <a:cubicBezTo>
                          <a:pt x="27484" y="309595"/>
                          <a:pt x="51056" y="325663"/>
                          <a:pt x="12956" y="335188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AR" sz="9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2944" name="2943 Circular"/>
                <p:cNvSpPr/>
                <p:nvPr/>
              </p:nvSpPr>
              <p:spPr>
                <a:xfrm rot="2890078">
                  <a:off x="3548998" y="1510649"/>
                  <a:ext cx="93435" cy="80905"/>
                </a:xfrm>
                <a:prstGeom prst="pi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5" name="2944 Rectángulo redondeado"/>
                <p:cNvSpPr/>
                <p:nvPr/>
              </p:nvSpPr>
              <p:spPr>
                <a:xfrm rot="1583691">
                  <a:off x="3420143" y="1656339"/>
                  <a:ext cx="106638" cy="17297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2946" name="2945 Rectángulo redondeado"/>
                <p:cNvSpPr/>
                <p:nvPr/>
              </p:nvSpPr>
              <p:spPr>
                <a:xfrm rot="10838464">
                  <a:off x="3429000" y="1537808"/>
                  <a:ext cx="147988" cy="1678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</p:grpSp>
      <p:grpSp>
        <p:nvGrpSpPr>
          <p:cNvPr id="2973" name="599 Grupo"/>
          <p:cNvGrpSpPr>
            <a:grpSpLocks/>
          </p:cNvGrpSpPr>
          <p:nvPr/>
        </p:nvGrpSpPr>
        <p:grpSpPr bwMode="auto">
          <a:xfrm>
            <a:off x="2970597" y="854508"/>
            <a:ext cx="554834" cy="289286"/>
            <a:chOff x="2945109" y="16116061"/>
            <a:chExt cx="1488904" cy="770516"/>
          </a:xfrm>
          <a:solidFill>
            <a:schemeClr val="bg1"/>
          </a:solidFill>
        </p:grpSpPr>
        <p:sp>
          <p:nvSpPr>
            <p:cNvPr id="2974" name="614 Elipse"/>
            <p:cNvSpPr>
              <a:spLocks noChangeArrowheads="1"/>
            </p:cNvSpPr>
            <p:nvPr/>
          </p:nvSpPr>
          <p:spPr bwMode="auto">
            <a:xfrm>
              <a:off x="3454730" y="16116061"/>
              <a:ext cx="149397" cy="108905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975" name="615 Elipse"/>
            <p:cNvSpPr>
              <a:spLocks noChangeArrowheads="1"/>
            </p:cNvSpPr>
            <p:nvPr/>
          </p:nvSpPr>
          <p:spPr bwMode="auto">
            <a:xfrm>
              <a:off x="3920696" y="16249246"/>
              <a:ext cx="149397" cy="109852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976" name="616 Elipse"/>
            <p:cNvSpPr>
              <a:spLocks noChangeArrowheads="1"/>
            </p:cNvSpPr>
            <p:nvPr/>
          </p:nvSpPr>
          <p:spPr bwMode="auto">
            <a:xfrm>
              <a:off x="3111764" y="16421600"/>
              <a:ext cx="149397" cy="108905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977" name="617 Elipse"/>
            <p:cNvSpPr>
              <a:spLocks noChangeArrowheads="1"/>
            </p:cNvSpPr>
            <p:nvPr/>
          </p:nvSpPr>
          <p:spPr bwMode="auto">
            <a:xfrm>
              <a:off x="3070661" y="16648880"/>
              <a:ext cx="148183" cy="109852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978" name="618 Elipse"/>
            <p:cNvSpPr>
              <a:spLocks noChangeArrowheads="1"/>
            </p:cNvSpPr>
            <p:nvPr/>
          </p:nvSpPr>
          <p:spPr bwMode="auto">
            <a:xfrm>
              <a:off x="4025153" y="16360045"/>
              <a:ext cx="149397" cy="109852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979" name="619 Elipse"/>
            <p:cNvSpPr>
              <a:spLocks noChangeArrowheads="1"/>
            </p:cNvSpPr>
            <p:nvPr/>
          </p:nvSpPr>
          <p:spPr bwMode="auto">
            <a:xfrm>
              <a:off x="3496796" y="16476526"/>
              <a:ext cx="149398" cy="108905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980" name="620 Elipse"/>
            <p:cNvSpPr>
              <a:spLocks noChangeArrowheads="1"/>
            </p:cNvSpPr>
            <p:nvPr/>
          </p:nvSpPr>
          <p:spPr bwMode="auto">
            <a:xfrm>
              <a:off x="3772514" y="16310800"/>
              <a:ext cx="149397" cy="108905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981" name="621 Elipse"/>
            <p:cNvSpPr>
              <a:spLocks noChangeArrowheads="1"/>
            </p:cNvSpPr>
            <p:nvPr/>
          </p:nvSpPr>
          <p:spPr bwMode="auto">
            <a:xfrm>
              <a:off x="4229208" y="16758733"/>
              <a:ext cx="149397" cy="109852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982" name="622 Elipse"/>
            <p:cNvSpPr>
              <a:spLocks noChangeArrowheads="1"/>
            </p:cNvSpPr>
            <p:nvPr/>
          </p:nvSpPr>
          <p:spPr bwMode="auto">
            <a:xfrm>
              <a:off x="4285830" y="16517589"/>
              <a:ext cx="148183" cy="108905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983" name="623 Elipse"/>
            <p:cNvSpPr>
              <a:spLocks noChangeArrowheads="1"/>
            </p:cNvSpPr>
            <p:nvPr/>
          </p:nvSpPr>
          <p:spPr bwMode="auto">
            <a:xfrm>
              <a:off x="3471290" y="16321218"/>
              <a:ext cx="149397" cy="108905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984" name="624 Elipse"/>
            <p:cNvSpPr>
              <a:spLocks noChangeArrowheads="1"/>
            </p:cNvSpPr>
            <p:nvPr/>
          </p:nvSpPr>
          <p:spPr bwMode="auto">
            <a:xfrm>
              <a:off x="3918267" y="16776725"/>
              <a:ext cx="149397" cy="109852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985" name="625 Elipse"/>
            <p:cNvSpPr>
              <a:spLocks noChangeArrowheads="1"/>
            </p:cNvSpPr>
            <p:nvPr/>
          </p:nvSpPr>
          <p:spPr bwMode="auto">
            <a:xfrm>
              <a:off x="3484650" y="16768203"/>
              <a:ext cx="148183" cy="10890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986" name="626 Elipse"/>
            <p:cNvSpPr>
              <a:spLocks noChangeArrowheads="1"/>
            </p:cNvSpPr>
            <p:nvPr/>
          </p:nvSpPr>
          <p:spPr bwMode="auto">
            <a:xfrm>
              <a:off x="3680203" y="16162121"/>
              <a:ext cx="149397" cy="109852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987" name="627 Elipse"/>
            <p:cNvSpPr>
              <a:spLocks noChangeArrowheads="1"/>
            </p:cNvSpPr>
            <p:nvPr/>
          </p:nvSpPr>
          <p:spPr bwMode="auto">
            <a:xfrm>
              <a:off x="3708139" y="16740739"/>
              <a:ext cx="148183" cy="108905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988" name="628 Elipse"/>
            <p:cNvSpPr>
              <a:spLocks noChangeArrowheads="1"/>
            </p:cNvSpPr>
            <p:nvPr/>
          </p:nvSpPr>
          <p:spPr bwMode="auto">
            <a:xfrm>
              <a:off x="3053269" y="16193000"/>
              <a:ext cx="149398" cy="108905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989" name="629 Elipse"/>
            <p:cNvSpPr>
              <a:spLocks noChangeArrowheads="1"/>
            </p:cNvSpPr>
            <p:nvPr/>
          </p:nvSpPr>
          <p:spPr bwMode="auto">
            <a:xfrm>
              <a:off x="3243387" y="16218612"/>
              <a:ext cx="149397" cy="108905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990" name="630 Elipse"/>
            <p:cNvSpPr>
              <a:spLocks noChangeArrowheads="1"/>
            </p:cNvSpPr>
            <p:nvPr/>
          </p:nvSpPr>
          <p:spPr bwMode="auto">
            <a:xfrm>
              <a:off x="3273308" y="16768203"/>
              <a:ext cx="149398" cy="108905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991" name="631 Elipse"/>
            <p:cNvSpPr>
              <a:spLocks noChangeArrowheads="1"/>
            </p:cNvSpPr>
            <p:nvPr/>
          </p:nvSpPr>
          <p:spPr bwMode="auto">
            <a:xfrm>
              <a:off x="3288075" y="16544423"/>
              <a:ext cx="149398" cy="109852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992" name="632 Elipse"/>
            <p:cNvSpPr>
              <a:spLocks noChangeArrowheads="1"/>
            </p:cNvSpPr>
            <p:nvPr/>
          </p:nvSpPr>
          <p:spPr bwMode="auto">
            <a:xfrm>
              <a:off x="4105318" y="16622364"/>
              <a:ext cx="149397" cy="108905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993" name="633 Elipse"/>
            <p:cNvSpPr>
              <a:spLocks noChangeArrowheads="1"/>
            </p:cNvSpPr>
            <p:nvPr/>
          </p:nvSpPr>
          <p:spPr bwMode="auto">
            <a:xfrm>
              <a:off x="3955920" y="16622364"/>
              <a:ext cx="149398" cy="108905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994" name="634 Elipse"/>
            <p:cNvSpPr>
              <a:spLocks noChangeArrowheads="1"/>
            </p:cNvSpPr>
            <p:nvPr/>
          </p:nvSpPr>
          <p:spPr bwMode="auto">
            <a:xfrm>
              <a:off x="3484650" y="16622364"/>
              <a:ext cx="148183" cy="108905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995" name="635 Elipse"/>
            <p:cNvSpPr>
              <a:spLocks noChangeArrowheads="1"/>
            </p:cNvSpPr>
            <p:nvPr/>
          </p:nvSpPr>
          <p:spPr bwMode="auto">
            <a:xfrm>
              <a:off x="2945109" y="16482770"/>
              <a:ext cx="149398" cy="108905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996" name="621 Elipse"/>
            <p:cNvSpPr>
              <a:spLocks noChangeArrowheads="1"/>
            </p:cNvSpPr>
            <p:nvPr/>
          </p:nvSpPr>
          <p:spPr bwMode="auto">
            <a:xfrm>
              <a:off x="3991083" y="16472983"/>
              <a:ext cx="149397" cy="109852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997" name="624 Elipse"/>
            <p:cNvSpPr>
              <a:spLocks noChangeArrowheads="1"/>
            </p:cNvSpPr>
            <p:nvPr/>
          </p:nvSpPr>
          <p:spPr bwMode="auto">
            <a:xfrm>
              <a:off x="3680142" y="16490975"/>
              <a:ext cx="149397" cy="109852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</p:grpSp>
      <p:grpSp>
        <p:nvGrpSpPr>
          <p:cNvPr id="2998" name="693 Grupo"/>
          <p:cNvGrpSpPr/>
          <p:nvPr/>
        </p:nvGrpSpPr>
        <p:grpSpPr>
          <a:xfrm>
            <a:off x="3156715" y="713669"/>
            <a:ext cx="455668" cy="265277"/>
            <a:chOff x="9864171" y="14249400"/>
            <a:chExt cx="1222929" cy="706038"/>
          </a:xfrm>
        </p:grpSpPr>
        <p:sp>
          <p:nvSpPr>
            <p:cNvPr id="2999" name="2998 Forma libre"/>
            <p:cNvSpPr/>
            <p:nvPr/>
          </p:nvSpPr>
          <p:spPr bwMode="auto">
            <a:xfrm>
              <a:off x="9864171" y="14249400"/>
              <a:ext cx="1222929" cy="706038"/>
            </a:xfrm>
            <a:custGeom>
              <a:avLst/>
              <a:gdLst>
                <a:gd name="connsiteX0" fmla="*/ 299004 w 1222929"/>
                <a:gd name="connsiteY0" fmla="*/ 657225 h 706038"/>
                <a:gd name="connsiteX1" fmla="*/ 213279 w 1222929"/>
                <a:gd name="connsiteY1" fmla="*/ 619125 h 706038"/>
                <a:gd name="connsiteX2" fmla="*/ 184704 w 1222929"/>
                <a:gd name="connsiteY2" fmla="*/ 609600 h 706038"/>
                <a:gd name="connsiteX3" fmla="*/ 156129 w 1222929"/>
                <a:gd name="connsiteY3" fmla="*/ 600075 h 706038"/>
                <a:gd name="connsiteX4" fmla="*/ 118029 w 1222929"/>
                <a:gd name="connsiteY4" fmla="*/ 590550 h 706038"/>
                <a:gd name="connsiteX5" fmla="*/ 41829 w 1222929"/>
                <a:gd name="connsiteY5" fmla="*/ 571500 h 706038"/>
                <a:gd name="connsiteX6" fmla="*/ 13254 w 1222929"/>
                <a:gd name="connsiteY6" fmla="*/ 552450 h 706038"/>
                <a:gd name="connsiteX7" fmla="*/ 3729 w 1222929"/>
                <a:gd name="connsiteY7" fmla="*/ 523875 h 706038"/>
                <a:gd name="connsiteX8" fmla="*/ 89454 w 1222929"/>
                <a:gd name="connsiteY8" fmla="*/ 485775 h 706038"/>
                <a:gd name="connsiteX9" fmla="*/ 118029 w 1222929"/>
                <a:gd name="connsiteY9" fmla="*/ 476250 h 706038"/>
                <a:gd name="connsiteX10" fmla="*/ 146604 w 1222929"/>
                <a:gd name="connsiteY10" fmla="*/ 419100 h 706038"/>
                <a:gd name="connsiteX11" fmla="*/ 137079 w 1222929"/>
                <a:gd name="connsiteY11" fmla="*/ 390525 h 706038"/>
                <a:gd name="connsiteX12" fmla="*/ 79929 w 1222929"/>
                <a:gd name="connsiteY12" fmla="*/ 342900 h 706038"/>
                <a:gd name="connsiteX13" fmla="*/ 60879 w 1222929"/>
                <a:gd name="connsiteY13" fmla="*/ 314325 h 706038"/>
                <a:gd name="connsiteX14" fmla="*/ 175179 w 1222929"/>
                <a:gd name="connsiteY14" fmla="*/ 276225 h 706038"/>
                <a:gd name="connsiteX15" fmla="*/ 165654 w 1222929"/>
                <a:gd name="connsiteY15" fmla="*/ 219075 h 706038"/>
                <a:gd name="connsiteX16" fmla="*/ 118029 w 1222929"/>
                <a:gd name="connsiteY16" fmla="*/ 161925 h 706038"/>
                <a:gd name="connsiteX17" fmla="*/ 127554 w 1222929"/>
                <a:gd name="connsiteY17" fmla="*/ 104775 h 706038"/>
                <a:gd name="connsiteX18" fmla="*/ 156129 w 1222929"/>
                <a:gd name="connsiteY18" fmla="*/ 95250 h 706038"/>
                <a:gd name="connsiteX19" fmla="*/ 289479 w 1222929"/>
                <a:gd name="connsiteY19" fmla="*/ 76200 h 706038"/>
                <a:gd name="connsiteX20" fmla="*/ 375204 w 1222929"/>
                <a:gd name="connsiteY20" fmla="*/ 85725 h 706038"/>
                <a:gd name="connsiteX21" fmla="*/ 441879 w 1222929"/>
                <a:gd name="connsiteY21" fmla="*/ 123825 h 706038"/>
                <a:gd name="connsiteX22" fmla="*/ 489504 w 1222929"/>
                <a:gd name="connsiteY22" fmla="*/ 180975 h 706038"/>
                <a:gd name="connsiteX23" fmla="*/ 499029 w 1222929"/>
                <a:gd name="connsiteY23" fmla="*/ 152400 h 706038"/>
                <a:gd name="connsiteX24" fmla="*/ 499029 w 1222929"/>
                <a:gd name="connsiteY24" fmla="*/ 19050 h 706038"/>
                <a:gd name="connsiteX25" fmla="*/ 556179 w 1222929"/>
                <a:gd name="connsiteY25" fmla="*/ 0 h 706038"/>
                <a:gd name="connsiteX26" fmla="*/ 689529 w 1222929"/>
                <a:gd name="connsiteY26" fmla="*/ 9525 h 706038"/>
                <a:gd name="connsiteX27" fmla="*/ 756204 w 1222929"/>
                <a:gd name="connsiteY27" fmla="*/ 28575 h 706038"/>
                <a:gd name="connsiteX28" fmla="*/ 803829 w 1222929"/>
                <a:gd name="connsiteY28" fmla="*/ 114300 h 706038"/>
                <a:gd name="connsiteX29" fmla="*/ 918129 w 1222929"/>
                <a:gd name="connsiteY29" fmla="*/ 104775 h 706038"/>
                <a:gd name="connsiteX30" fmla="*/ 965754 w 1222929"/>
                <a:gd name="connsiteY30" fmla="*/ 47625 h 706038"/>
                <a:gd name="connsiteX31" fmla="*/ 1022904 w 1222929"/>
                <a:gd name="connsiteY31" fmla="*/ 19050 h 706038"/>
                <a:gd name="connsiteX32" fmla="*/ 1108629 w 1222929"/>
                <a:gd name="connsiteY32" fmla="*/ 38100 h 706038"/>
                <a:gd name="connsiteX33" fmla="*/ 1137204 w 1222929"/>
                <a:gd name="connsiteY33" fmla="*/ 66675 h 706038"/>
                <a:gd name="connsiteX34" fmla="*/ 1108629 w 1222929"/>
                <a:gd name="connsiteY34" fmla="*/ 161925 h 706038"/>
                <a:gd name="connsiteX35" fmla="*/ 1070529 w 1222929"/>
                <a:gd name="connsiteY35" fmla="*/ 171450 h 706038"/>
                <a:gd name="connsiteX36" fmla="*/ 1041954 w 1222929"/>
                <a:gd name="connsiteY36" fmla="*/ 190500 h 706038"/>
                <a:gd name="connsiteX37" fmla="*/ 1051479 w 1222929"/>
                <a:gd name="connsiteY37" fmla="*/ 219075 h 706038"/>
                <a:gd name="connsiteX38" fmla="*/ 1165779 w 1222929"/>
                <a:gd name="connsiteY38" fmla="*/ 276225 h 706038"/>
                <a:gd name="connsiteX39" fmla="*/ 1222929 w 1222929"/>
                <a:gd name="connsiteY39" fmla="*/ 304800 h 706038"/>
                <a:gd name="connsiteX40" fmla="*/ 1203879 w 1222929"/>
                <a:gd name="connsiteY40" fmla="*/ 409575 h 706038"/>
                <a:gd name="connsiteX41" fmla="*/ 1175304 w 1222929"/>
                <a:gd name="connsiteY41" fmla="*/ 428625 h 706038"/>
                <a:gd name="connsiteX42" fmla="*/ 1137204 w 1222929"/>
                <a:gd name="connsiteY42" fmla="*/ 447675 h 706038"/>
                <a:gd name="connsiteX43" fmla="*/ 1061004 w 1222929"/>
                <a:gd name="connsiteY43" fmla="*/ 457200 h 706038"/>
                <a:gd name="connsiteX44" fmla="*/ 1022904 w 1222929"/>
                <a:gd name="connsiteY44" fmla="*/ 466725 h 706038"/>
                <a:gd name="connsiteX45" fmla="*/ 1032429 w 1222929"/>
                <a:gd name="connsiteY45" fmla="*/ 504825 h 706038"/>
                <a:gd name="connsiteX46" fmla="*/ 1061004 w 1222929"/>
                <a:gd name="connsiteY46" fmla="*/ 514350 h 706038"/>
                <a:gd name="connsiteX47" fmla="*/ 1089579 w 1222929"/>
                <a:gd name="connsiteY47" fmla="*/ 533400 h 706038"/>
                <a:gd name="connsiteX48" fmla="*/ 1118154 w 1222929"/>
                <a:gd name="connsiteY48" fmla="*/ 590550 h 706038"/>
                <a:gd name="connsiteX49" fmla="*/ 1137204 w 1222929"/>
                <a:gd name="connsiteY49" fmla="*/ 619125 h 706038"/>
                <a:gd name="connsiteX50" fmla="*/ 1127679 w 1222929"/>
                <a:gd name="connsiteY50" fmla="*/ 647700 h 706038"/>
                <a:gd name="connsiteX51" fmla="*/ 1089579 w 1222929"/>
                <a:gd name="connsiteY51" fmla="*/ 657225 h 706038"/>
                <a:gd name="connsiteX52" fmla="*/ 1041954 w 1222929"/>
                <a:gd name="connsiteY52" fmla="*/ 666750 h 706038"/>
                <a:gd name="connsiteX53" fmla="*/ 1013379 w 1222929"/>
                <a:gd name="connsiteY53" fmla="*/ 676275 h 706038"/>
                <a:gd name="connsiteX54" fmla="*/ 965754 w 1222929"/>
                <a:gd name="connsiteY54" fmla="*/ 685800 h 706038"/>
                <a:gd name="connsiteX55" fmla="*/ 832404 w 1222929"/>
                <a:gd name="connsiteY55" fmla="*/ 666750 h 706038"/>
                <a:gd name="connsiteX56" fmla="*/ 775254 w 1222929"/>
                <a:gd name="connsiteY56" fmla="*/ 619125 h 706038"/>
                <a:gd name="connsiteX57" fmla="*/ 718104 w 1222929"/>
                <a:gd name="connsiteY57" fmla="*/ 590550 h 706038"/>
                <a:gd name="connsiteX58" fmla="*/ 622854 w 1222929"/>
                <a:gd name="connsiteY58" fmla="*/ 600075 h 706038"/>
                <a:gd name="connsiteX59" fmla="*/ 575229 w 1222929"/>
                <a:gd name="connsiteY59" fmla="*/ 676275 h 706038"/>
                <a:gd name="connsiteX60" fmla="*/ 489504 w 1222929"/>
                <a:gd name="connsiteY60" fmla="*/ 704850 h 706038"/>
                <a:gd name="connsiteX61" fmla="*/ 394254 w 1222929"/>
                <a:gd name="connsiteY61" fmla="*/ 685800 h 706038"/>
                <a:gd name="connsiteX62" fmla="*/ 365679 w 1222929"/>
                <a:gd name="connsiteY62" fmla="*/ 666750 h 706038"/>
                <a:gd name="connsiteX63" fmla="*/ 308529 w 1222929"/>
                <a:gd name="connsiteY63" fmla="*/ 647700 h 706038"/>
                <a:gd name="connsiteX64" fmla="*/ 299004 w 1222929"/>
                <a:gd name="connsiteY64" fmla="*/ 657225 h 70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222929" h="706038">
                  <a:moveTo>
                    <a:pt x="299004" y="657225"/>
                  </a:moveTo>
                  <a:cubicBezTo>
                    <a:pt x="253721" y="627036"/>
                    <a:pt x="281289" y="641795"/>
                    <a:pt x="213279" y="619125"/>
                  </a:cubicBezTo>
                  <a:lnTo>
                    <a:pt x="184704" y="609600"/>
                  </a:lnTo>
                  <a:cubicBezTo>
                    <a:pt x="175179" y="606425"/>
                    <a:pt x="165869" y="602510"/>
                    <a:pt x="156129" y="600075"/>
                  </a:cubicBezTo>
                  <a:cubicBezTo>
                    <a:pt x="143429" y="596900"/>
                    <a:pt x="130808" y="593390"/>
                    <a:pt x="118029" y="590550"/>
                  </a:cubicBezTo>
                  <a:cubicBezTo>
                    <a:pt x="98466" y="586203"/>
                    <a:pt x="62254" y="581712"/>
                    <a:pt x="41829" y="571500"/>
                  </a:cubicBezTo>
                  <a:cubicBezTo>
                    <a:pt x="31590" y="566380"/>
                    <a:pt x="22779" y="558800"/>
                    <a:pt x="13254" y="552450"/>
                  </a:cubicBezTo>
                  <a:cubicBezTo>
                    <a:pt x="10079" y="542925"/>
                    <a:pt x="0" y="533197"/>
                    <a:pt x="3729" y="523875"/>
                  </a:cubicBezTo>
                  <a:cubicBezTo>
                    <a:pt x="10696" y="506458"/>
                    <a:pt x="88655" y="486041"/>
                    <a:pt x="89454" y="485775"/>
                  </a:cubicBezTo>
                  <a:lnTo>
                    <a:pt x="118029" y="476250"/>
                  </a:lnTo>
                  <a:cubicBezTo>
                    <a:pt x="127661" y="461803"/>
                    <a:pt x="146604" y="438818"/>
                    <a:pt x="146604" y="419100"/>
                  </a:cubicBezTo>
                  <a:cubicBezTo>
                    <a:pt x="146604" y="409060"/>
                    <a:pt x="142648" y="398879"/>
                    <a:pt x="137079" y="390525"/>
                  </a:cubicBezTo>
                  <a:cubicBezTo>
                    <a:pt x="122411" y="368523"/>
                    <a:pt x="101014" y="356957"/>
                    <a:pt x="79929" y="342900"/>
                  </a:cubicBezTo>
                  <a:cubicBezTo>
                    <a:pt x="73579" y="333375"/>
                    <a:pt x="60879" y="325773"/>
                    <a:pt x="60879" y="314325"/>
                  </a:cubicBezTo>
                  <a:cubicBezTo>
                    <a:pt x="60879" y="262876"/>
                    <a:pt x="170972" y="276646"/>
                    <a:pt x="175179" y="276225"/>
                  </a:cubicBezTo>
                  <a:cubicBezTo>
                    <a:pt x="172004" y="257175"/>
                    <a:pt x="171761" y="237397"/>
                    <a:pt x="165654" y="219075"/>
                  </a:cubicBezTo>
                  <a:cubicBezTo>
                    <a:pt x="159023" y="199183"/>
                    <a:pt x="131292" y="175188"/>
                    <a:pt x="118029" y="161925"/>
                  </a:cubicBezTo>
                  <a:cubicBezTo>
                    <a:pt x="121204" y="142875"/>
                    <a:pt x="117972" y="121543"/>
                    <a:pt x="127554" y="104775"/>
                  </a:cubicBezTo>
                  <a:cubicBezTo>
                    <a:pt x="132535" y="96058"/>
                    <a:pt x="146242" y="96995"/>
                    <a:pt x="156129" y="95250"/>
                  </a:cubicBezTo>
                  <a:cubicBezTo>
                    <a:pt x="200347" y="87447"/>
                    <a:pt x="289479" y="76200"/>
                    <a:pt x="289479" y="76200"/>
                  </a:cubicBezTo>
                  <a:cubicBezTo>
                    <a:pt x="318054" y="79375"/>
                    <a:pt x="346844" y="80998"/>
                    <a:pt x="375204" y="85725"/>
                  </a:cubicBezTo>
                  <a:cubicBezTo>
                    <a:pt x="403779" y="90488"/>
                    <a:pt x="419559" y="104693"/>
                    <a:pt x="441879" y="123825"/>
                  </a:cubicBezTo>
                  <a:cubicBezTo>
                    <a:pt x="470400" y="148271"/>
                    <a:pt x="469907" y="151580"/>
                    <a:pt x="489504" y="180975"/>
                  </a:cubicBezTo>
                  <a:cubicBezTo>
                    <a:pt x="492679" y="171450"/>
                    <a:pt x="499029" y="162440"/>
                    <a:pt x="499029" y="152400"/>
                  </a:cubicBezTo>
                  <a:cubicBezTo>
                    <a:pt x="499029" y="79583"/>
                    <a:pt x="416591" y="172150"/>
                    <a:pt x="499029" y="19050"/>
                  </a:cubicBezTo>
                  <a:cubicBezTo>
                    <a:pt x="508549" y="1370"/>
                    <a:pt x="556179" y="0"/>
                    <a:pt x="556179" y="0"/>
                  </a:cubicBezTo>
                  <a:cubicBezTo>
                    <a:pt x="600629" y="3175"/>
                    <a:pt x="645238" y="4604"/>
                    <a:pt x="689529" y="9525"/>
                  </a:cubicBezTo>
                  <a:cubicBezTo>
                    <a:pt x="707469" y="11518"/>
                    <a:pt x="738142" y="22554"/>
                    <a:pt x="756204" y="28575"/>
                  </a:cubicBezTo>
                  <a:cubicBezTo>
                    <a:pt x="779514" y="98504"/>
                    <a:pt x="761055" y="71526"/>
                    <a:pt x="803829" y="114300"/>
                  </a:cubicBezTo>
                  <a:cubicBezTo>
                    <a:pt x="841929" y="111125"/>
                    <a:pt x="881188" y="114626"/>
                    <a:pt x="918129" y="104775"/>
                  </a:cubicBezTo>
                  <a:cubicBezTo>
                    <a:pt x="939407" y="99101"/>
                    <a:pt x="952312" y="61067"/>
                    <a:pt x="965754" y="47625"/>
                  </a:cubicBezTo>
                  <a:cubicBezTo>
                    <a:pt x="984218" y="29161"/>
                    <a:pt x="999663" y="26797"/>
                    <a:pt x="1022904" y="19050"/>
                  </a:cubicBezTo>
                  <a:cubicBezTo>
                    <a:pt x="1029819" y="20203"/>
                    <a:pt x="1092997" y="27679"/>
                    <a:pt x="1108629" y="38100"/>
                  </a:cubicBezTo>
                  <a:cubicBezTo>
                    <a:pt x="1119837" y="45572"/>
                    <a:pt x="1127679" y="57150"/>
                    <a:pt x="1137204" y="66675"/>
                  </a:cubicBezTo>
                  <a:cubicBezTo>
                    <a:pt x="1134189" y="87777"/>
                    <a:pt x="1135987" y="143686"/>
                    <a:pt x="1108629" y="161925"/>
                  </a:cubicBezTo>
                  <a:cubicBezTo>
                    <a:pt x="1097737" y="169187"/>
                    <a:pt x="1083229" y="168275"/>
                    <a:pt x="1070529" y="171450"/>
                  </a:cubicBezTo>
                  <a:cubicBezTo>
                    <a:pt x="1061004" y="177800"/>
                    <a:pt x="1046206" y="179871"/>
                    <a:pt x="1041954" y="190500"/>
                  </a:cubicBezTo>
                  <a:cubicBezTo>
                    <a:pt x="1038225" y="199822"/>
                    <a:pt x="1044379" y="211975"/>
                    <a:pt x="1051479" y="219075"/>
                  </a:cubicBezTo>
                  <a:cubicBezTo>
                    <a:pt x="1141405" y="309001"/>
                    <a:pt x="1072816" y="214250"/>
                    <a:pt x="1165779" y="276225"/>
                  </a:cubicBezTo>
                  <a:cubicBezTo>
                    <a:pt x="1202708" y="300844"/>
                    <a:pt x="1183494" y="291655"/>
                    <a:pt x="1222929" y="304800"/>
                  </a:cubicBezTo>
                  <a:cubicBezTo>
                    <a:pt x="1216579" y="339725"/>
                    <a:pt x="1216622" y="376443"/>
                    <a:pt x="1203879" y="409575"/>
                  </a:cubicBezTo>
                  <a:cubicBezTo>
                    <a:pt x="1199770" y="420260"/>
                    <a:pt x="1185243" y="422945"/>
                    <a:pt x="1175304" y="428625"/>
                  </a:cubicBezTo>
                  <a:cubicBezTo>
                    <a:pt x="1162976" y="435670"/>
                    <a:pt x="1150979" y="444231"/>
                    <a:pt x="1137204" y="447675"/>
                  </a:cubicBezTo>
                  <a:cubicBezTo>
                    <a:pt x="1112371" y="453883"/>
                    <a:pt x="1086253" y="452992"/>
                    <a:pt x="1061004" y="457200"/>
                  </a:cubicBezTo>
                  <a:cubicBezTo>
                    <a:pt x="1048091" y="459352"/>
                    <a:pt x="1035604" y="463550"/>
                    <a:pt x="1022904" y="466725"/>
                  </a:cubicBezTo>
                  <a:cubicBezTo>
                    <a:pt x="1026079" y="479425"/>
                    <a:pt x="1024251" y="494603"/>
                    <a:pt x="1032429" y="504825"/>
                  </a:cubicBezTo>
                  <a:cubicBezTo>
                    <a:pt x="1038701" y="512665"/>
                    <a:pt x="1052024" y="509860"/>
                    <a:pt x="1061004" y="514350"/>
                  </a:cubicBezTo>
                  <a:cubicBezTo>
                    <a:pt x="1071243" y="519470"/>
                    <a:pt x="1080054" y="527050"/>
                    <a:pt x="1089579" y="533400"/>
                  </a:cubicBezTo>
                  <a:cubicBezTo>
                    <a:pt x="1144174" y="615292"/>
                    <a:pt x="1078719" y="511680"/>
                    <a:pt x="1118154" y="590550"/>
                  </a:cubicBezTo>
                  <a:cubicBezTo>
                    <a:pt x="1123274" y="600789"/>
                    <a:pt x="1130854" y="609600"/>
                    <a:pt x="1137204" y="619125"/>
                  </a:cubicBezTo>
                  <a:cubicBezTo>
                    <a:pt x="1134029" y="628650"/>
                    <a:pt x="1135519" y="641428"/>
                    <a:pt x="1127679" y="647700"/>
                  </a:cubicBezTo>
                  <a:cubicBezTo>
                    <a:pt x="1117457" y="655878"/>
                    <a:pt x="1102358" y="654385"/>
                    <a:pt x="1089579" y="657225"/>
                  </a:cubicBezTo>
                  <a:cubicBezTo>
                    <a:pt x="1073775" y="660737"/>
                    <a:pt x="1057660" y="662823"/>
                    <a:pt x="1041954" y="666750"/>
                  </a:cubicBezTo>
                  <a:cubicBezTo>
                    <a:pt x="1032214" y="669185"/>
                    <a:pt x="1023119" y="673840"/>
                    <a:pt x="1013379" y="676275"/>
                  </a:cubicBezTo>
                  <a:cubicBezTo>
                    <a:pt x="997673" y="680202"/>
                    <a:pt x="981629" y="682625"/>
                    <a:pt x="965754" y="685800"/>
                  </a:cubicBezTo>
                  <a:cubicBezTo>
                    <a:pt x="938985" y="683366"/>
                    <a:pt x="869053" y="685074"/>
                    <a:pt x="832404" y="666750"/>
                  </a:cubicBezTo>
                  <a:cubicBezTo>
                    <a:pt x="796931" y="649013"/>
                    <a:pt x="806852" y="645457"/>
                    <a:pt x="775254" y="619125"/>
                  </a:cubicBezTo>
                  <a:cubicBezTo>
                    <a:pt x="750635" y="598609"/>
                    <a:pt x="746743" y="600096"/>
                    <a:pt x="718104" y="590550"/>
                  </a:cubicBezTo>
                  <a:cubicBezTo>
                    <a:pt x="686354" y="593725"/>
                    <a:pt x="653945" y="592900"/>
                    <a:pt x="622854" y="600075"/>
                  </a:cubicBezTo>
                  <a:cubicBezTo>
                    <a:pt x="553673" y="616040"/>
                    <a:pt x="639819" y="633215"/>
                    <a:pt x="575229" y="676275"/>
                  </a:cubicBezTo>
                  <a:cubicBezTo>
                    <a:pt x="530585" y="706038"/>
                    <a:pt x="557946" y="693443"/>
                    <a:pt x="489504" y="704850"/>
                  </a:cubicBezTo>
                  <a:cubicBezTo>
                    <a:pt x="464933" y="701340"/>
                    <a:pt x="420853" y="699100"/>
                    <a:pt x="394254" y="685800"/>
                  </a:cubicBezTo>
                  <a:cubicBezTo>
                    <a:pt x="384015" y="680680"/>
                    <a:pt x="376140" y="671399"/>
                    <a:pt x="365679" y="666750"/>
                  </a:cubicBezTo>
                  <a:cubicBezTo>
                    <a:pt x="347329" y="658595"/>
                    <a:pt x="325237" y="658839"/>
                    <a:pt x="308529" y="647700"/>
                  </a:cubicBezTo>
                  <a:lnTo>
                    <a:pt x="299004" y="657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9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00" name="2999 Forma libre"/>
            <p:cNvSpPr/>
            <p:nvPr/>
          </p:nvSpPr>
          <p:spPr bwMode="auto">
            <a:xfrm>
              <a:off x="10169269" y="14430375"/>
              <a:ext cx="613031" cy="304800"/>
            </a:xfrm>
            <a:custGeom>
              <a:avLst/>
              <a:gdLst>
                <a:gd name="connsiteX0" fmla="*/ 12956 w 756893"/>
                <a:gd name="connsiteY0" fmla="*/ 335188 h 420913"/>
                <a:gd name="connsiteX1" fmla="*/ 117731 w 756893"/>
                <a:gd name="connsiteY1" fmla="*/ 363763 h 420913"/>
                <a:gd name="connsiteX2" fmla="*/ 146306 w 756893"/>
                <a:gd name="connsiteY2" fmla="*/ 373288 h 420913"/>
                <a:gd name="connsiteX3" fmla="*/ 174881 w 756893"/>
                <a:gd name="connsiteY3" fmla="*/ 382813 h 420913"/>
                <a:gd name="connsiteX4" fmla="*/ 203456 w 756893"/>
                <a:gd name="connsiteY4" fmla="*/ 401863 h 420913"/>
                <a:gd name="connsiteX5" fmla="*/ 317756 w 756893"/>
                <a:gd name="connsiteY5" fmla="*/ 420913 h 420913"/>
                <a:gd name="connsiteX6" fmla="*/ 498731 w 756893"/>
                <a:gd name="connsiteY6" fmla="*/ 411388 h 420913"/>
                <a:gd name="connsiteX7" fmla="*/ 584456 w 756893"/>
                <a:gd name="connsiteY7" fmla="*/ 382813 h 420913"/>
                <a:gd name="connsiteX8" fmla="*/ 613031 w 756893"/>
                <a:gd name="connsiteY8" fmla="*/ 373288 h 420913"/>
                <a:gd name="connsiteX9" fmla="*/ 670181 w 756893"/>
                <a:gd name="connsiteY9" fmla="*/ 335188 h 420913"/>
                <a:gd name="connsiteX10" fmla="*/ 727331 w 756893"/>
                <a:gd name="connsiteY10" fmla="*/ 306613 h 420913"/>
                <a:gd name="connsiteX11" fmla="*/ 736856 w 756893"/>
                <a:gd name="connsiteY11" fmla="*/ 278038 h 420913"/>
                <a:gd name="connsiteX12" fmla="*/ 727331 w 756893"/>
                <a:gd name="connsiteY12" fmla="*/ 49438 h 420913"/>
                <a:gd name="connsiteX13" fmla="*/ 708281 w 756893"/>
                <a:gd name="connsiteY13" fmla="*/ 20863 h 420913"/>
                <a:gd name="connsiteX14" fmla="*/ 679706 w 756893"/>
                <a:gd name="connsiteY14" fmla="*/ 1813 h 420913"/>
                <a:gd name="connsiteX15" fmla="*/ 422531 w 756893"/>
                <a:gd name="connsiteY15" fmla="*/ 11338 h 420913"/>
                <a:gd name="connsiteX16" fmla="*/ 384431 w 756893"/>
                <a:gd name="connsiteY16" fmla="*/ 68488 h 420913"/>
                <a:gd name="connsiteX17" fmla="*/ 336806 w 756893"/>
                <a:gd name="connsiteY17" fmla="*/ 125638 h 420913"/>
                <a:gd name="connsiteX18" fmla="*/ 279656 w 756893"/>
                <a:gd name="connsiteY18" fmla="*/ 116113 h 420913"/>
                <a:gd name="connsiteX19" fmla="*/ 212981 w 756893"/>
                <a:gd name="connsiteY19" fmla="*/ 97063 h 420913"/>
                <a:gd name="connsiteX20" fmla="*/ 127256 w 756893"/>
                <a:gd name="connsiteY20" fmla="*/ 106588 h 420913"/>
                <a:gd name="connsiteX21" fmla="*/ 98681 w 756893"/>
                <a:gd name="connsiteY21" fmla="*/ 125638 h 420913"/>
                <a:gd name="connsiteX22" fmla="*/ 32006 w 756893"/>
                <a:gd name="connsiteY22" fmla="*/ 173263 h 420913"/>
                <a:gd name="connsiteX23" fmla="*/ 22481 w 756893"/>
                <a:gd name="connsiteY23" fmla="*/ 297088 h 420913"/>
                <a:gd name="connsiteX24" fmla="*/ 12956 w 756893"/>
                <a:gd name="connsiteY24" fmla="*/ 335188 h 4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56893" h="420913">
                  <a:moveTo>
                    <a:pt x="12956" y="335188"/>
                  </a:moveTo>
                  <a:cubicBezTo>
                    <a:pt x="80272" y="348651"/>
                    <a:pt x="45222" y="339593"/>
                    <a:pt x="117731" y="363763"/>
                  </a:cubicBezTo>
                  <a:lnTo>
                    <a:pt x="146306" y="373288"/>
                  </a:lnTo>
                  <a:cubicBezTo>
                    <a:pt x="155831" y="376463"/>
                    <a:pt x="166527" y="377244"/>
                    <a:pt x="174881" y="382813"/>
                  </a:cubicBezTo>
                  <a:cubicBezTo>
                    <a:pt x="184406" y="389163"/>
                    <a:pt x="192737" y="397843"/>
                    <a:pt x="203456" y="401863"/>
                  </a:cubicBezTo>
                  <a:cubicBezTo>
                    <a:pt x="220598" y="408291"/>
                    <a:pt x="307855" y="419499"/>
                    <a:pt x="317756" y="420913"/>
                  </a:cubicBezTo>
                  <a:cubicBezTo>
                    <a:pt x="378081" y="417738"/>
                    <a:pt x="438930" y="419931"/>
                    <a:pt x="498731" y="411388"/>
                  </a:cubicBezTo>
                  <a:cubicBezTo>
                    <a:pt x="528549" y="407128"/>
                    <a:pt x="555881" y="392338"/>
                    <a:pt x="584456" y="382813"/>
                  </a:cubicBezTo>
                  <a:cubicBezTo>
                    <a:pt x="593981" y="379638"/>
                    <a:pt x="604677" y="378857"/>
                    <a:pt x="613031" y="373288"/>
                  </a:cubicBezTo>
                  <a:cubicBezTo>
                    <a:pt x="632081" y="360588"/>
                    <a:pt x="648461" y="342428"/>
                    <a:pt x="670181" y="335188"/>
                  </a:cubicBezTo>
                  <a:cubicBezTo>
                    <a:pt x="709616" y="322043"/>
                    <a:pt x="690402" y="331232"/>
                    <a:pt x="727331" y="306613"/>
                  </a:cubicBezTo>
                  <a:cubicBezTo>
                    <a:pt x="730506" y="297088"/>
                    <a:pt x="735747" y="288017"/>
                    <a:pt x="736856" y="278038"/>
                  </a:cubicBezTo>
                  <a:cubicBezTo>
                    <a:pt x="748071" y="177104"/>
                    <a:pt x="756893" y="138124"/>
                    <a:pt x="727331" y="49438"/>
                  </a:cubicBezTo>
                  <a:cubicBezTo>
                    <a:pt x="723711" y="38578"/>
                    <a:pt x="716376" y="28958"/>
                    <a:pt x="708281" y="20863"/>
                  </a:cubicBezTo>
                  <a:cubicBezTo>
                    <a:pt x="700186" y="12768"/>
                    <a:pt x="689231" y="8163"/>
                    <a:pt x="679706" y="1813"/>
                  </a:cubicBezTo>
                  <a:cubicBezTo>
                    <a:pt x="593981" y="4988"/>
                    <a:pt x="507562" y="0"/>
                    <a:pt x="422531" y="11338"/>
                  </a:cubicBezTo>
                  <a:cubicBezTo>
                    <a:pt x="395306" y="14968"/>
                    <a:pt x="391918" y="51018"/>
                    <a:pt x="384431" y="68488"/>
                  </a:cubicBezTo>
                  <a:cubicBezTo>
                    <a:pt x="365095" y="113604"/>
                    <a:pt x="373298" y="101310"/>
                    <a:pt x="336806" y="125638"/>
                  </a:cubicBezTo>
                  <a:cubicBezTo>
                    <a:pt x="317756" y="122463"/>
                    <a:pt x="298594" y="119901"/>
                    <a:pt x="279656" y="116113"/>
                  </a:cubicBezTo>
                  <a:cubicBezTo>
                    <a:pt x="249756" y="110133"/>
                    <a:pt x="240216" y="106141"/>
                    <a:pt x="212981" y="97063"/>
                  </a:cubicBezTo>
                  <a:cubicBezTo>
                    <a:pt x="184406" y="100238"/>
                    <a:pt x="155148" y="99615"/>
                    <a:pt x="127256" y="106588"/>
                  </a:cubicBezTo>
                  <a:cubicBezTo>
                    <a:pt x="116150" y="109364"/>
                    <a:pt x="108620" y="119958"/>
                    <a:pt x="98681" y="125638"/>
                  </a:cubicBezTo>
                  <a:cubicBezTo>
                    <a:pt x="40175" y="159070"/>
                    <a:pt x="78550" y="126719"/>
                    <a:pt x="32006" y="173263"/>
                  </a:cubicBezTo>
                  <a:cubicBezTo>
                    <a:pt x="14905" y="224566"/>
                    <a:pt x="0" y="240884"/>
                    <a:pt x="22481" y="297088"/>
                  </a:cubicBezTo>
                  <a:cubicBezTo>
                    <a:pt x="27484" y="309595"/>
                    <a:pt x="51056" y="325663"/>
                    <a:pt x="12956" y="33518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9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3001" name="3000 Grupo"/>
          <p:cNvGrpSpPr/>
          <p:nvPr/>
        </p:nvGrpSpPr>
        <p:grpSpPr>
          <a:xfrm>
            <a:off x="3518977" y="876299"/>
            <a:ext cx="129306" cy="122783"/>
            <a:chOff x="3595177" y="496006"/>
            <a:chExt cx="129306" cy="122783"/>
          </a:xfrm>
        </p:grpSpPr>
        <p:sp>
          <p:nvSpPr>
            <p:cNvPr id="3002" name="3001 Triángulo isósceles"/>
            <p:cNvSpPr/>
            <p:nvPr/>
          </p:nvSpPr>
          <p:spPr>
            <a:xfrm rot="6733848">
              <a:off x="3640232" y="534538"/>
              <a:ext cx="122783" cy="4571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03" name="3002 Rectángulo redondeado"/>
            <p:cNvSpPr/>
            <p:nvPr/>
          </p:nvSpPr>
          <p:spPr>
            <a:xfrm rot="1583691">
              <a:off x="3595177" y="523669"/>
              <a:ext cx="106638" cy="172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004" name="3003 Grupo"/>
          <p:cNvGrpSpPr/>
          <p:nvPr/>
        </p:nvGrpSpPr>
        <p:grpSpPr>
          <a:xfrm>
            <a:off x="3527834" y="752008"/>
            <a:ext cx="207168" cy="93435"/>
            <a:chOff x="3604034" y="371714"/>
            <a:chExt cx="207168" cy="93435"/>
          </a:xfrm>
        </p:grpSpPr>
        <p:sp>
          <p:nvSpPr>
            <p:cNvPr id="3005" name="3004 Circular"/>
            <p:cNvSpPr/>
            <p:nvPr/>
          </p:nvSpPr>
          <p:spPr>
            <a:xfrm rot="2890078">
              <a:off x="3724032" y="377979"/>
              <a:ext cx="93435" cy="80905"/>
            </a:xfrm>
            <a:prstGeom prst="pi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3006" name="3005 Rectángulo redondeado"/>
            <p:cNvSpPr/>
            <p:nvPr/>
          </p:nvSpPr>
          <p:spPr>
            <a:xfrm rot="10838464">
              <a:off x="3604034" y="405138"/>
              <a:ext cx="147988" cy="167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007" name="3006 Grupo"/>
          <p:cNvGrpSpPr/>
          <p:nvPr/>
        </p:nvGrpSpPr>
        <p:grpSpPr>
          <a:xfrm>
            <a:off x="2970599" y="1780468"/>
            <a:ext cx="764405" cy="430126"/>
            <a:chOff x="2861882" y="381000"/>
            <a:chExt cx="764404" cy="430126"/>
          </a:xfrm>
        </p:grpSpPr>
        <p:grpSp>
          <p:nvGrpSpPr>
            <p:cNvPr id="3008" name="599 Grupo"/>
            <p:cNvGrpSpPr>
              <a:grpSpLocks/>
            </p:cNvGrpSpPr>
            <p:nvPr/>
          </p:nvGrpSpPr>
          <p:grpSpPr bwMode="auto">
            <a:xfrm>
              <a:off x="2861882" y="521840"/>
              <a:ext cx="554833" cy="289286"/>
              <a:chOff x="2945109" y="16116061"/>
              <a:chExt cx="1488904" cy="770516"/>
            </a:xfrm>
            <a:solidFill>
              <a:schemeClr val="bg1"/>
            </a:solidFill>
          </p:grpSpPr>
          <p:sp>
            <p:nvSpPr>
              <p:cNvPr id="3016" name="614 Elipse"/>
              <p:cNvSpPr>
                <a:spLocks noChangeArrowheads="1"/>
              </p:cNvSpPr>
              <p:nvPr/>
            </p:nvSpPr>
            <p:spPr bwMode="auto">
              <a:xfrm>
                <a:off x="3454730" y="16116061"/>
                <a:ext cx="149397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3017" name="615 Elipse"/>
              <p:cNvSpPr>
                <a:spLocks noChangeArrowheads="1"/>
              </p:cNvSpPr>
              <p:nvPr/>
            </p:nvSpPr>
            <p:spPr bwMode="auto">
              <a:xfrm>
                <a:off x="3920696" y="16249246"/>
                <a:ext cx="149397" cy="109852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3018" name="616 Elipse"/>
              <p:cNvSpPr>
                <a:spLocks noChangeArrowheads="1"/>
              </p:cNvSpPr>
              <p:nvPr/>
            </p:nvSpPr>
            <p:spPr bwMode="auto">
              <a:xfrm>
                <a:off x="3111764" y="16421600"/>
                <a:ext cx="149397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3019" name="617 Elipse"/>
              <p:cNvSpPr>
                <a:spLocks noChangeArrowheads="1"/>
              </p:cNvSpPr>
              <p:nvPr/>
            </p:nvSpPr>
            <p:spPr bwMode="auto">
              <a:xfrm>
                <a:off x="3070661" y="16648880"/>
                <a:ext cx="148183" cy="109852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3020" name="618 Elipse"/>
              <p:cNvSpPr>
                <a:spLocks noChangeArrowheads="1"/>
              </p:cNvSpPr>
              <p:nvPr/>
            </p:nvSpPr>
            <p:spPr bwMode="auto">
              <a:xfrm>
                <a:off x="4025153" y="16360045"/>
                <a:ext cx="149397" cy="109852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3021" name="619 Elipse"/>
              <p:cNvSpPr>
                <a:spLocks noChangeArrowheads="1"/>
              </p:cNvSpPr>
              <p:nvPr/>
            </p:nvSpPr>
            <p:spPr bwMode="auto">
              <a:xfrm>
                <a:off x="3496796" y="16476526"/>
                <a:ext cx="149398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3022" name="620 Elipse"/>
              <p:cNvSpPr>
                <a:spLocks noChangeArrowheads="1"/>
              </p:cNvSpPr>
              <p:nvPr/>
            </p:nvSpPr>
            <p:spPr bwMode="auto">
              <a:xfrm>
                <a:off x="3772514" y="16310800"/>
                <a:ext cx="149397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3023" name="621 Elipse"/>
              <p:cNvSpPr>
                <a:spLocks noChangeArrowheads="1"/>
              </p:cNvSpPr>
              <p:nvPr/>
            </p:nvSpPr>
            <p:spPr bwMode="auto">
              <a:xfrm>
                <a:off x="4229208" y="16758733"/>
                <a:ext cx="149397" cy="109852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3024" name="622 Elipse"/>
              <p:cNvSpPr>
                <a:spLocks noChangeArrowheads="1"/>
              </p:cNvSpPr>
              <p:nvPr/>
            </p:nvSpPr>
            <p:spPr bwMode="auto">
              <a:xfrm>
                <a:off x="4285830" y="16517589"/>
                <a:ext cx="148183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3025" name="623 Elipse"/>
              <p:cNvSpPr>
                <a:spLocks noChangeArrowheads="1"/>
              </p:cNvSpPr>
              <p:nvPr/>
            </p:nvSpPr>
            <p:spPr bwMode="auto">
              <a:xfrm>
                <a:off x="3471290" y="16321218"/>
                <a:ext cx="149397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3026" name="624 Elipse"/>
              <p:cNvSpPr>
                <a:spLocks noChangeArrowheads="1"/>
              </p:cNvSpPr>
              <p:nvPr/>
            </p:nvSpPr>
            <p:spPr bwMode="auto">
              <a:xfrm>
                <a:off x="3918267" y="16776725"/>
                <a:ext cx="149397" cy="109852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3027" name="625 Elipse"/>
              <p:cNvSpPr>
                <a:spLocks noChangeArrowheads="1"/>
              </p:cNvSpPr>
              <p:nvPr/>
            </p:nvSpPr>
            <p:spPr bwMode="auto">
              <a:xfrm>
                <a:off x="3484650" y="16768203"/>
                <a:ext cx="148183" cy="108905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3028" name="626 Elipse"/>
              <p:cNvSpPr>
                <a:spLocks noChangeArrowheads="1"/>
              </p:cNvSpPr>
              <p:nvPr/>
            </p:nvSpPr>
            <p:spPr bwMode="auto">
              <a:xfrm>
                <a:off x="3680203" y="16162121"/>
                <a:ext cx="149397" cy="10985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3029" name="627 Elipse"/>
              <p:cNvSpPr>
                <a:spLocks noChangeArrowheads="1"/>
              </p:cNvSpPr>
              <p:nvPr/>
            </p:nvSpPr>
            <p:spPr bwMode="auto">
              <a:xfrm>
                <a:off x="3708139" y="16740739"/>
                <a:ext cx="148183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3030" name="628 Elipse"/>
              <p:cNvSpPr>
                <a:spLocks noChangeArrowheads="1"/>
              </p:cNvSpPr>
              <p:nvPr/>
            </p:nvSpPr>
            <p:spPr bwMode="auto">
              <a:xfrm>
                <a:off x="3053269" y="16193000"/>
                <a:ext cx="149398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3031" name="629 Elipse"/>
              <p:cNvSpPr>
                <a:spLocks noChangeArrowheads="1"/>
              </p:cNvSpPr>
              <p:nvPr/>
            </p:nvSpPr>
            <p:spPr bwMode="auto">
              <a:xfrm>
                <a:off x="3243387" y="16218612"/>
                <a:ext cx="149397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3032" name="630 Elipse"/>
              <p:cNvSpPr>
                <a:spLocks noChangeArrowheads="1"/>
              </p:cNvSpPr>
              <p:nvPr/>
            </p:nvSpPr>
            <p:spPr bwMode="auto">
              <a:xfrm>
                <a:off x="3273308" y="16768203"/>
                <a:ext cx="149398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3033" name="631 Elipse"/>
              <p:cNvSpPr>
                <a:spLocks noChangeArrowheads="1"/>
              </p:cNvSpPr>
              <p:nvPr/>
            </p:nvSpPr>
            <p:spPr bwMode="auto">
              <a:xfrm>
                <a:off x="3288075" y="16544423"/>
                <a:ext cx="149398" cy="109852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3034" name="632 Elipse"/>
              <p:cNvSpPr>
                <a:spLocks noChangeArrowheads="1"/>
              </p:cNvSpPr>
              <p:nvPr/>
            </p:nvSpPr>
            <p:spPr bwMode="auto">
              <a:xfrm>
                <a:off x="4105318" y="16622364"/>
                <a:ext cx="149397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3035" name="633 Elipse"/>
              <p:cNvSpPr>
                <a:spLocks noChangeArrowheads="1"/>
              </p:cNvSpPr>
              <p:nvPr/>
            </p:nvSpPr>
            <p:spPr bwMode="auto">
              <a:xfrm>
                <a:off x="3955920" y="16622364"/>
                <a:ext cx="149398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3036" name="634 Elipse"/>
              <p:cNvSpPr>
                <a:spLocks noChangeArrowheads="1"/>
              </p:cNvSpPr>
              <p:nvPr/>
            </p:nvSpPr>
            <p:spPr bwMode="auto">
              <a:xfrm>
                <a:off x="3484650" y="16622364"/>
                <a:ext cx="148183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3037" name="635 Elipse"/>
              <p:cNvSpPr>
                <a:spLocks noChangeArrowheads="1"/>
              </p:cNvSpPr>
              <p:nvPr/>
            </p:nvSpPr>
            <p:spPr bwMode="auto">
              <a:xfrm>
                <a:off x="2945109" y="16482770"/>
                <a:ext cx="149398" cy="108905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3038" name="621 Elipse"/>
              <p:cNvSpPr>
                <a:spLocks noChangeArrowheads="1"/>
              </p:cNvSpPr>
              <p:nvPr/>
            </p:nvSpPr>
            <p:spPr bwMode="auto">
              <a:xfrm>
                <a:off x="3991083" y="16472983"/>
                <a:ext cx="149397" cy="109852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  <p:sp>
            <p:nvSpPr>
              <p:cNvPr id="3039" name="624 Elipse"/>
              <p:cNvSpPr>
                <a:spLocks noChangeArrowheads="1"/>
              </p:cNvSpPr>
              <p:nvPr/>
            </p:nvSpPr>
            <p:spPr bwMode="auto">
              <a:xfrm>
                <a:off x="3680142" y="16490975"/>
                <a:ext cx="149397" cy="109852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848100"/>
                <a:endParaRPr lang="es-AR"/>
              </a:p>
            </p:txBody>
          </p:sp>
        </p:grpSp>
        <p:sp>
          <p:nvSpPr>
            <p:cNvPr id="3009" name="3008 Triángulo isósceles"/>
            <p:cNvSpPr/>
            <p:nvPr/>
          </p:nvSpPr>
          <p:spPr>
            <a:xfrm rot="6733848">
              <a:off x="3455316" y="582163"/>
              <a:ext cx="122783" cy="4571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3010" name="693 Grupo"/>
            <p:cNvGrpSpPr/>
            <p:nvPr/>
          </p:nvGrpSpPr>
          <p:grpSpPr>
            <a:xfrm>
              <a:off x="3048000" y="381000"/>
              <a:ext cx="455667" cy="265277"/>
              <a:chOff x="9864171" y="14249400"/>
              <a:chExt cx="1222929" cy="706038"/>
            </a:xfrm>
          </p:grpSpPr>
          <p:sp>
            <p:nvSpPr>
              <p:cNvPr id="3014" name="3013 Forma libre"/>
              <p:cNvSpPr/>
              <p:nvPr/>
            </p:nvSpPr>
            <p:spPr bwMode="auto">
              <a:xfrm>
                <a:off x="9864171" y="14249400"/>
                <a:ext cx="1222929" cy="706038"/>
              </a:xfrm>
              <a:custGeom>
                <a:avLst/>
                <a:gdLst>
                  <a:gd name="connsiteX0" fmla="*/ 299004 w 1222929"/>
                  <a:gd name="connsiteY0" fmla="*/ 657225 h 706038"/>
                  <a:gd name="connsiteX1" fmla="*/ 213279 w 1222929"/>
                  <a:gd name="connsiteY1" fmla="*/ 619125 h 706038"/>
                  <a:gd name="connsiteX2" fmla="*/ 184704 w 1222929"/>
                  <a:gd name="connsiteY2" fmla="*/ 609600 h 706038"/>
                  <a:gd name="connsiteX3" fmla="*/ 156129 w 1222929"/>
                  <a:gd name="connsiteY3" fmla="*/ 600075 h 706038"/>
                  <a:gd name="connsiteX4" fmla="*/ 118029 w 1222929"/>
                  <a:gd name="connsiteY4" fmla="*/ 590550 h 706038"/>
                  <a:gd name="connsiteX5" fmla="*/ 41829 w 1222929"/>
                  <a:gd name="connsiteY5" fmla="*/ 571500 h 706038"/>
                  <a:gd name="connsiteX6" fmla="*/ 13254 w 1222929"/>
                  <a:gd name="connsiteY6" fmla="*/ 552450 h 706038"/>
                  <a:gd name="connsiteX7" fmla="*/ 3729 w 1222929"/>
                  <a:gd name="connsiteY7" fmla="*/ 523875 h 706038"/>
                  <a:gd name="connsiteX8" fmla="*/ 89454 w 1222929"/>
                  <a:gd name="connsiteY8" fmla="*/ 485775 h 706038"/>
                  <a:gd name="connsiteX9" fmla="*/ 118029 w 1222929"/>
                  <a:gd name="connsiteY9" fmla="*/ 476250 h 706038"/>
                  <a:gd name="connsiteX10" fmla="*/ 146604 w 1222929"/>
                  <a:gd name="connsiteY10" fmla="*/ 419100 h 706038"/>
                  <a:gd name="connsiteX11" fmla="*/ 137079 w 1222929"/>
                  <a:gd name="connsiteY11" fmla="*/ 390525 h 706038"/>
                  <a:gd name="connsiteX12" fmla="*/ 79929 w 1222929"/>
                  <a:gd name="connsiteY12" fmla="*/ 342900 h 706038"/>
                  <a:gd name="connsiteX13" fmla="*/ 60879 w 1222929"/>
                  <a:gd name="connsiteY13" fmla="*/ 314325 h 706038"/>
                  <a:gd name="connsiteX14" fmla="*/ 175179 w 1222929"/>
                  <a:gd name="connsiteY14" fmla="*/ 276225 h 706038"/>
                  <a:gd name="connsiteX15" fmla="*/ 165654 w 1222929"/>
                  <a:gd name="connsiteY15" fmla="*/ 219075 h 706038"/>
                  <a:gd name="connsiteX16" fmla="*/ 118029 w 1222929"/>
                  <a:gd name="connsiteY16" fmla="*/ 161925 h 706038"/>
                  <a:gd name="connsiteX17" fmla="*/ 127554 w 1222929"/>
                  <a:gd name="connsiteY17" fmla="*/ 104775 h 706038"/>
                  <a:gd name="connsiteX18" fmla="*/ 156129 w 1222929"/>
                  <a:gd name="connsiteY18" fmla="*/ 95250 h 706038"/>
                  <a:gd name="connsiteX19" fmla="*/ 289479 w 1222929"/>
                  <a:gd name="connsiteY19" fmla="*/ 76200 h 706038"/>
                  <a:gd name="connsiteX20" fmla="*/ 375204 w 1222929"/>
                  <a:gd name="connsiteY20" fmla="*/ 85725 h 706038"/>
                  <a:gd name="connsiteX21" fmla="*/ 441879 w 1222929"/>
                  <a:gd name="connsiteY21" fmla="*/ 123825 h 706038"/>
                  <a:gd name="connsiteX22" fmla="*/ 489504 w 1222929"/>
                  <a:gd name="connsiteY22" fmla="*/ 180975 h 706038"/>
                  <a:gd name="connsiteX23" fmla="*/ 499029 w 1222929"/>
                  <a:gd name="connsiteY23" fmla="*/ 152400 h 706038"/>
                  <a:gd name="connsiteX24" fmla="*/ 499029 w 1222929"/>
                  <a:gd name="connsiteY24" fmla="*/ 19050 h 706038"/>
                  <a:gd name="connsiteX25" fmla="*/ 556179 w 1222929"/>
                  <a:gd name="connsiteY25" fmla="*/ 0 h 706038"/>
                  <a:gd name="connsiteX26" fmla="*/ 689529 w 1222929"/>
                  <a:gd name="connsiteY26" fmla="*/ 9525 h 706038"/>
                  <a:gd name="connsiteX27" fmla="*/ 756204 w 1222929"/>
                  <a:gd name="connsiteY27" fmla="*/ 28575 h 706038"/>
                  <a:gd name="connsiteX28" fmla="*/ 803829 w 1222929"/>
                  <a:gd name="connsiteY28" fmla="*/ 114300 h 706038"/>
                  <a:gd name="connsiteX29" fmla="*/ 918129 w 1222929"/>
                  <a:gd name="connsiteY29" fmla="*/ 104775 h 706038"/>
                  <a:gd name="connsiteX30" fmla="*/ 965754 w 1222929"/>
                  <a:gd name="connsiteY30" fmla="*/ 47625 h 706038"/>
                  <a:gd name="connsiteX31" fmla="*/ 1022904 w 1222929"/>
                  <a:gd name="connsiteY31" fmla="*/ 19050 h 706038"/>
                  <a:gd name="connsiteX32" fmla="*/ 1108629 w 1222929"/>
                  <a:gd name="connsiteY32" fmla="*/ 38100 h 706038"/>
                  <a:gd name="connsiteX33" fmla="*/ 1137204 w 1222929"/>
                  <a:gd name="connsiteY33" fmla="*/ 66675 h 706038"/>
                  <a:gd name="connsiteX34" fmla="*/ 1108629 w 1222929"/>
                  <a:gd name="connsiteY34" fmla="*/ 161925 h 706038"/>
                  <a:gd name="connsiteX35" fmla="*/ 1070529 w 1222929"/>
                  <a:gd name="connsiteY35" fmla="*/ 171450 h 706038"/>
                  <a:gd name="connsiteX36" fmla="*/ 1041954 w 1222929"/>
                  <a:gd name="connsiteY36" fmla="*/ 190500 h 706038"/>
                  <a:gd name="connsiteX37" fmla="*/ 1051479 w 1222929"/>
                  <a:gd name="connsiteY37" fmla="*/ 219075 h 706038"/>
                  <a:gd name="connsiteX38" fmla="*/ 1165779 w 1222929"/>
                  <a:gd name="connsiteY38" fmla="*/ 276225 h 706038"/>
                  <a:gd name="connsiteX39" fmla="*/ 1222929 w 1222929"/>
                  <a:gd name="connsiteY39" fmla="*/ 304800 h 706038"/>
                  <a:gd name="connsiteX40" fmla="*/ 1203879 w 1222929"/>
                  <a:gd name="connsiteY40" fmla="*/ 409575 h 706038"/>
                  <a:gd name="connsiteX41" fmla="*/ 1175304 w 1222929"/>
                  <a:gd name="connsiteY41" fmla="*/ 428625 h 706038"/>
                  <a:gd name="connsiteX42" fmla="*/ 1137204 w 1222929"/>
                  <a:gd name="connsiteY42" fmla="*/ 447675 h 706038"/>
                  <a:gd name="connsiteX43" fmla="*/ 1061004 w 1222929"/>
                  <a:gd name="connsiteY43" fmla="*/ 457200 h 706038"/>
                  <a:gd name="connsiteX44" fmla="*/ 1022904 w 1222929"/>
                  <a:gd name="connsiteY44" fmla="*/ 466725 h 706038"/>
                  <a:gd name="connsiteX45" fmla="*/ 1032429 w 1222929"/>
                  <a:gd name="connsiteY45" fmla="*/ 504825 h 706038"/>
                  <a:gd name="connsiteX46" fmla="*/ 1061004 w 1222929"/>
                  <a:gd name="connsiteY46" fmla="*/ 514350 h 706038"/>
                  <a:gd name="connsiteX47" fmla="*/ 1089579 w 1222929"/>
                  <a:gd name="connsiteY47" fmla="*/ 533400 h 706038"/>
                  <a:gd name="connsiteX48" fmla="*/ 1118154 w 1222929"/>
                  <a:gd name="connsiteY48" fmla="*/ 590550 h 706038"/>
                  <a:gd name="connsiteX49" fmla="*/ 1137204 w 1222929"/>
                  <a:gd name="connsiteY49" fmla="*/ 619125 h 706038"/>
                  <a:gd name="connsiteX50" fmla="*/ 1127679 w 1222929"/>
                  <a:gd name="connsiteY50" fmla="*/ 647700 h 706038"/>
                  <a:gd name="connsiteX51" fmla="*/ 1089579 w 1222929"/>
                  <a:gd name="connsiteY51" fmla="*/ 657225 h 706038"/>
                  <a:gd name="connsiteX52" fmla="*/ 1041954 w 1222929"/>
                  <a:gd name="connsiteY52" fmla="*/ 666750 h 706038"/>
                  <a:gd name="connsiteX53" fmla="*/ 1013379 w 1222929"/>
                  <a:gd name="connsiteY53" fmla="*/ 676275 h 706038"/>
                  <a:gd name="connsiteX54" fmla="*/ 965754 w 1222929"/>
                  <a:gd name="connsiteY54" fmla="*/ 685800 h 706038"/>
                  <a:gd name="connsiteX55" fmla="*/ 832404 w 1222929"/>
                  <a:gd name="connsiteY55" fmla="*/ 666750 h 706038"/>
                  <a:gd name="connsiteX56" fmla="*/ 775254 w 1222929"/>
                  <a:gd name="connsiteY56" fmla="*/ 619125 h 706038"/>
                  <a:gd name="connsiteX57" fmla="*/ 718104 w 1222929"/>
                  <a:gd name="connsiteY57" fmla="*/ 590550 h 706038"/>
                  <a:gd name="connsiteX58" fmla="*/ 622854 w 1222929"/>
                  <a:gd name="connsiteY58" fmla="*/ 600075 h 706038"/>
                  <a:gd name="connsiteX59" fmla="*/ 575229 w 1222929"/>
                  <a:gd name="connsiteY59" fmla="*/ 676275 h 706038"/>
                  <a:gd name="connsiteX60" fmla="*/ 489504 w 1222929"/>
                  <a:gd name="connsiteY60" fmla="*/ 704850 h 706038"/>
                  <a:gd name="connsiteX61" fmla="*/ 394254 w 1222929"/>
                  <a:gd name="connsiteY61" fmla="*/ 685800 h 706038"/>
                  <a:gd name="connsiteX62" fmla="*/ 365679 w 1222929"/>
                  <a:gd name="connsiteY62" fmla="*/ 666750 h 706038"/>
                  <a:gd name="connsiteX63" fmla="*/ 308529 w 1222929"/>
                  <a:gd name="connsiteY63" fmla="*/ 647700 h 706038"/>
                  <a:gd name="connsiteX64" fmla="*/ 299004 w 1222929"/>
                  <a:gd name="connsiteY64" fmla="*/ 657225 h 706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222929" h="706038">
                    <a:moveTo>
                      <a:pt x="299004" y="657225"/>
                    </a:moveTo>
                    <a:cubicBezTo>
                      <a:pt x="253721" y="627036"/>
                      <a:pt x="281289" y="641795"/>
                      <a:pt x="213279" y="619125"/>
                    </a:cubicBezTo>
                    <a:lnTo>
                      <a:pt x="184704" y="609600"/>
                    </a:lnTo>
                    <a:cubicBezTo>
                      <a:pt x="175179" y="606425"/>
                      <a:pt x="165869" y="602510"/>
                      <a:pt x="156129" y="600075"/>
                    </a:cubicBezTo>
                    <a:cubicBezTo>
                      <a:pt x="143429" y="596900"/>
                      <a:pt x="130808" y="593390"/>
                      <a:pt x="118029" y="590550"/>
                    </a:cubicBezTo>
                    <a:cubicBezTo>
                      <a:pt x="98466" y="586203"/>
                      <a:pt x="62254" y="581712"/>
                      <a:pt x="41829" y="571500"/>
                    </a:cubicBezTo>
                    <a:cubicBezTo>
                      <a:pt x="31590" y="566380"/>
                      <a:pt x="22779" y="558800"/>
                      <a:pt x="13254" y="552450"/>
                    </a:cubicBezTo>
                    <a:cubicBezTo>
                      <a:pt x="10079" y="542925"/>
                      <a:pt x="0" y="533197"/>
                      <a:pt x="3729" y="523875"/>
                    </a:cubicBezTo>
                    <a:cubicBezTo>
                      <a:pt x="10696" y="506458"/>
                      <a:pt x="88655" y="486041"/>
                      <a:pt x="89454" y="485775"/>
                    </a:cubicBezTo>
                    <a:lnTo>
                      <a:pt x="118029" y="476250"/>
                    </a:lnTo>
                    <a:cubicBezTo>
                      <a:pt x="127661" y="461803"/>
                      <a:pt x="146604" y="438818"/>
                      <a:pt x="146604" y="419100"/>
                    </a:cubicBezTo>
                    <a:cubicBezTo>
                      <a:pt x="146604" y="409060"/>
                      <a:pt x="142648" y="398879"/>
                      <a:pt x="137079" y="390525"/>
                    </a:cubicBezTo>
                    <a:cubicBezTo>
                      <a:pt x="122411" y="368523"/>
                      <a:pt x="101014" y="356957"/>
                      <a:pt x="79929" y="342900"/>
                    </a:cubicBezTo>
                    <a:cubicBezTo>
                      <a:pt x="73579" y="333375"/>
                      <a:pt x="60879" y="325773"/>
                      <a:pt x="60879" y="314325"/>
                    </a:cubicBezTo>
                    <a:cubicBezTo>
                      <a:pt x="60879" y="262876"/>
                      <a:pt x="170972" y="276646"/>
                      <a:pt x="175179" y="276225"/>
                    </a:cubicBezTo>
                    <a:cubicBezTo>
                      <a:pt x="172004" y="257175"/>
                      <a:pt x="171761" y="237397"/>
                      <a:pt x="165654" y="219075"/>
                    </a:cubicBezTo>
                    <a:cubicBezTo>
                      <a:pt x="159023" y="199183"/>
                      <a:pt x="131292" y="175188"/>
                      <a:pt x="118029" y="161925"/>
                    </a:cubicBezTo>
                    <a:cubicBezTo>
                      <a:pt x="121204" y="142875"/>
                      <a:pt x="117972" y="121543"/>
                      <a:pt x="127554" y="104775"/>
                    </a:cubicBezTo>
                    <a:cubicBezTo>
                      <a:pt x="132535" y="96058"/>
                      <a:pt x="146242" y="96995"/>
                      <a:pt x="156129" y="95250"/>
                    </a:cubicBezTo>
                    <a:cubicBezTo>
                      <a:pt x="200347" y="87447"/>
                      <a:pt x="289479" y="76200"/>
                      <a:pt x="289479" y="76200"/>
                    </a:cubicBezTo>
                    <a:cubicBezTo>
                      <a:pt x="318054" y="79375"/>
                      <a:pt x="346844" y="80998"/>
                      <a:pt x="375204" y="85725"/>
                    </a:cubicBezTo>
                    <a:cubicBezTo>
                      <a:pt x="403779" y="90488"/>
                      <a:pt x="419559" y="104693"/>
                      <a:pt x="441879" y="123825"/>
                    </a:cubicBezTo>
                    <a:cubicBezTo>
                      <a:pt x="470400" y="148271"/>
                      <a:pt x="469907" y="151580"/>
                      <a:pt x="489504" y="180975"/>
                    </a:cubicBezTo>
                    <a:cubicBezTo>
                      <a:pt x="492679" y="171450"/>
                      <a:pt x="499029" y="162440"/>
                      <a:pt x="499029" y="152400"/>
                    </a:cubicBezTo>
                    <a:cubicBezTo>
                      <a:pt x="499029" y="79583"/>
                      <a:pt x="416591" y="172150"/>
                      <a:pt x="499029" y="19050"/>
                    </a:cubicBezTo>
                    <a:cubicBezTo>
                      <a:pt x="508549" y="1370"/>
                      <a:pt x="556179" y="0"/>
                      <a:pt x="556179" y="0"/>
                    </a:cubicBezTo>
                    <a:cubicBezTo>
                      <a:pt x="600629" y="3175"/>
                      <a:pt x="645238" y="4604"/>
                      <a:pt x="689529" y="9525"/>
                    </a:cubicBezTo>
                    <a:cubicBezTo>
                      <a:pt x="707469" y="11518"/>
                      <a:pt x="738142" y="22554"/>
                      <a:pt x="756204" y="28575"/>
                    </a:cubicBezTo>
                    <a:cubicBezTo>
                      <a:pt x="779514" y="98504"/>
                      <a:pt x="761055" y="71526"/>
                      <a:pt x="803829" y="114300"/>
                    </a:cubicBezTo>
                    <a:cubicBezTo>
                      <a:pt x="841929" y="111125"/>
                      <a:pt x="881188" y="114626"/>
                      <a:pt x="918129" y="104775"/>
                    </a:cubicBezTo>
                    <a:cubicBezTo>
                      <a:pt x="939407" y="99101"/>
                      <a:pt x="952312" y="61067"/>
                      <a:pt x="965754" y="47625"/>
                    </a:cubicBezTo>
                    <a:cubicBezTo>
                      <a:pt x="984218" y="29161"/>
                      <a:pt x="999663" y="26797"/>
                      <a:pt x="1022904" y="19050"/>
                    </a:cubicBezTo>
                    <a:cubicBezTo>
                      <a:pt x="1029819" y="20203"/>
                      <a:pt x="1092997" y="27679"/>
                      <a:pt x="1108629" y="38100"/>
                    </a:cubicBezTo>
                    <a:cubicBezTo>
                      <a:pt x="1119837" y="45572"/>
                      <a:pt x="1127679" y="57150"/>
                      <a:pt x="1137204" y="66675"/>
                    </a:cubicBezTo>
                    <a:cubicBezTo>
                      <a:pt x="1134189" y="87777"/>
                      <a:pt x="1135987" y="143686"/>
                      <a:pt x="1108629" y="161925"/>
                    </a:cubicBezTo>
                    <a:cubicBezTo>
                      <a:pt x="1097737" y="169187"/>
                      <a:pt x="1083229" y="168275"/>
                      <a:pt x="1070529" y="171450"/>
                    </a:cubicBezTo>
                    <a:cubicBezTo>
                      <a:pt x="1061004" y="177800"/>
                      <a:pt x="1046206" y="179871"/>
                      <a:pt x="1041954" y="190500"/>
                    </a:cubicBezTo>
                    <a:cubicBezTo>
                      <a:pt x="1038225" y="199822"/>
                      <a:pt x="1044379" y="211975"/>
                      <a:pt x="1051479" y="219075"/>
                    </a:cubicBezTo>
                    <a:cubicBezTo>
                      <a:pt x="1141405" y="309001"/>
                      <a:pt x="1072816" y="214250"/>
                      <a:pt x="1165779" y="276225"/>
                    </a:cubicBezTo>
                    <a:cubicBezTo>
                      <a:pt x="1202708" y="300844"/>
                      <a:pt x="1183494" y="291655"/>
                      <a:pt x="1222929" y="304800"/>
                    </a:cubicBezTo>
                    <a:cubicBezTo>
                      <a:pt x="1216579" y="339725"/>
                      <a:pt x="1216622" y="376443"/>
                      <a:pt x="1203879" y="409575"/>
                    </a:cubicBezTo>
                    <a:cubicBezTo>
                      <a:pt x="1199770" y="420260"/>
                      <a:pt x="1185243" y="422945"/>
                      <a:pt x="1175304" y="428625"/>
                    </a:cubicBezTo>
                    <a:cubicBezTo>
                      <a:pt x="1162976" y="435670"/>
                      <a:pt x="1150979" y="444231"/>
                      <a:pt x="1137204" y="447675"/>
                    </a:cubicBezTo>
                    <a:cubicBezTo>
                      <a:pt x="1112371" y="453883"/>
                      <a:pt x="1086253" y="452992"/>
                      <a:pt x="1061004" y="457200"/>
                    </a:cubicBezTo>
                    <a:cubicBezTo>
                      <a:pt x="1048091" y="459352"/>
                      <a:pt x="1035604" y="463550"/>
                      <a:pt x="1022904" y="466725"/>
                    </a:cubicBezTo>
                    <a:cubicBezTo>
                      <a:pt x="1026079" y="479425"/>
                      <a:pt x="1024251" y="494603"/>
                      <a:pt x="1032429" y="504825"/>
                    </a:cubicBezTo>
                    <a:cubicBezTo>
                      <a:pt x="1038701" y="512665"/>
                      <a:pt x="1052024" y="509860"/>
                      <a:pt x="1061004" y="514350"/>
                    </a:cubicBezTo>
                    <a:cubicBezTo>
                      <a:pt x="1071243" y="519470"/>
                      <a:pt x="1080054" y="527050"/>
                      <a:pt x="1089579" y="533400"/>
                    </a:cubicBezTo>
                    <a:cubicBezTo>
                      <a:pt x="1144174" y="615292"/>
                      <a:pt x="1078719" y="511680"/>
                      <a:pt x="1118154" y="590550"/>
                    </a:cubicBezTo>
                    <a:cubicBezTo>
                      <a:pt x="1123274" y="600789"/>
                      <a:pt x="1130854" y="609600"/>
                      <a:pt x="1137204" y="619125"/>
                    </a:cubicBezTo>
                    <a:cubicBezTo>
                      <a:pt x="1134029" y="628650"/>
                      <a:pt x="1135519" y="641428"/>
                      <a:pt x="1127679" y="647700"/>
                    </a:cubicBezTo>
                    <a:cubicBezTo>
                      <a:pt x="1117457" y="655878"/>
                      <a:pt x="1102358" y="654385"/>
                      <a:pt x="1089579" y="657225"/>
                    </a:cubicBezTo>
                    <a:cubicBezTo>
                      <a:pt x="1073775" y="660737"/>
                      <a:pt x="1057660" y="662823"/>
                      <a:pt x="1041954" y="666750"/>
                    </a:cubicBezTo>
                    <a:cubicBezTo>
                      <a:pt x="1032214" y="669185"/>
                      <a:pt x="1023119" y="673840"/>
                      <a:pt x="1013379" y="676275"/>
                    </a:cubicBezTo>
                    <a:cubicBezTo>
                      <a:pt x="997673" y="680202"/>
                      <a:pt x="981629" y="682625"/>
                      <a:pt x="965754" y="685800"/>
                    </a:cubicBezTo>
                    <a:cubicBezTo>
                      <a:pt x="938985" y="683366"/>
                      <a:pt x="869053" y="685074"/>
                      <a:pt x="832404" y="666750"/>
                    </a:cubicBezTo>
                    <a:cubicBezTo>
                      <a:pt x="796931" y="649013"/>
                      <a:pt x="806852" y="645457"/>
                      <a:pt x="775254" y="619125"/>
                    </a:cubicBezTo>
                    <a:cubicBezTo>
                      <a:pt x="750635" y="598609"/>
                      <a:pt x="746743" y="600096"/>
                      <a:pt x="718104" y="590550"/>
                    </a:cubicBezTo>
                    <a:cubicBezTo>
                      <a:pt x="686354" y="593725"/>
                      <a:pt x="653945" y="592900"/>
                      <a:pt x="622854" y="600075"/>
                    </a:cubicBezTo>
                    <a:cubicBezTo>
                      <a:pt x="553673" y="616040"/>
                      <a:pt x="639819" y="633215"/>
                      <a:pt x="575229" y="676275"/>
                    </a:cubicBezTo>
                    <a:cubicBezTo>
                      <a:pt x="530585" y="706038"/>
                      <a:pt x="557946" y="693443"/>
                      <a:pt x="489504" y="704850"/>
                    </a:cubicBezTo>
                    <a:cubicBezTo>
                      <a:pt x="464933" y="701340"/>
                      <a:pt x="420853" y="699100"/>
                      <a:pt x="394254" y="685800"/>
                    </a:cubicBezTo>
                    <a:cubicBezTo>
                      <a:pt x="384015" y="680680"/>
                      <a:pt x="376140" y="671399"/>
                      <a:pt x="365679" y="666750"/>
                    </a:cubicBezTo>
                    <a:cubicBezTo>
                      <a:pt x="347329" y="658595"/>
                      <a:pt x="325237" y="658839"/>
                      <a:pt x="308529" y="647700"/>
                    </a:cubicBezTo>
                    <a:lnTo>
                      <a:pt x="299004" y="6572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AR" sz="9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015" name="3014 Forma libre"/>
              <p:cNvSpPr/>
              <p:nvPr/>
            </p:nvSpPr>
            <p:spPr bwMode="auto">
              <a:xfrm>
                <a:off x="10169269" y="14430375"/>
                <a:ext cx="613031" cy="304800"/>
              </a:xfrm>
              <a:custGeom>
                <a:avLst/>
                <a:gdLst>
                  <a:gd name="connsiteX0" fmla="*/ 12956 w 756893"/>
                  <a:gd name="connsiteY0" fmla="*/ 335188 h 420913"/>
                  <a:gd name="connsiteX1" fmla="*/ 117731 w 756893"/>
                  <a:gd name="connsiteY1" fmla="*/ 363763 h 420913"/>
                  <a:gd name="connsiteX2" fmla="*/ 146306 w 756893"/>
                  <a:gd name="connsiteY2" fmla="*/ 373288 h 420913"/>
                  <a:gd name="connsiteX3" fmla="*/ 174881 w 756893"/>
                  <a:gd name="connsiteY3" fmla="*/ 382813 h 420913"/>
                  <a:gd name="connsiteX4" fmla="*/ 203456 w 756893"/>
                  <a:gd name="connsiteY4" fmla="*/ 401863 h 420913"/>
                  <a:gd name="connsiteX5" fmla="*/ 317756 w 756893"/>
                  <a:gd name="connsiteY5" fmla="*/ 420913 h 420913"/>
                  <a:gd name="connsiteX6" fmla="*/ 498731 w 756893"/>
                  <a:gd name="connsiteY6" fmla="*/ 411388 h 420913"/>
                  <a:gd name="connsiteX7" fmla="*/ 584456 w 756893"/>
                  <a:gd name="connsiteY7" fmla="*/ 382813 h 420913"/>
                  <a:gd name="connsiteX8" fmla="*/ 613031 w 756893"/>
                  <a:gd name="connsiteY8" fmla="*/ 373288 h 420913"/>
                  <a:gd name="connsiteX9" fmla="*/ 670181 w 756893"/>
                  <a:gd name="connsiteY9" fmla="*/ 335188 h 420913"/>
                  <a:gd name="connsiteX10" fmla="*/ 727331 w 756893"/>
                  <a:gd name="connsiteY10" fmla="*/ 306613 h 420913"/>
                  <a:gd name="connsiteX11" fmla="*/ 736856 w 756893"/>
                  <a:gd name="connsiteY11" fmla="*/ 278038 h 420913"/>
                  <a:gd name="connsiteX12" fmla="*/ 727331 w 756893"/>
                  <a:gd name="connsiteY12" fmla="*/ 49438 h 420913"/>
                  <a:gd name="connsiteX13" fmla="*/ 708281 w 756893"/>
                  <a:gd name="connsiteY13" fmla="*/ 20863 h 420913"/>
                  <a:gd name="connsiteX14" fmla="*/ 679706 w 756893"/>
                  <a:gd name="connsiteY14" fmla="*/ 1813 h 420913"/>
                  <a:gd name="connsiteX15" fmla="*/ 422531 w 756893"/>
                  <a:gd name="connsiteY15" fmla="*/ 11338 h 420913"/>
                  <a:gd name="connsiteX16" fmla="*/ 384431 w 756893"/>
                  <a:gd name="connsiteY16" fmla="*/ 68488 h 420913"/>
                  <a:gd name="connsiteX17" fmla="*/ 336806 w 756893"/>
                  <a:gd name="connsiteY17" fmla="*/ 125638 h 420913"/>
                  <a:gd name="connsiteX18" fmla="*/ 279656 w 756893"/>
                  <a:gd name="connsiteY18" fmla="*/ 116113 h 420913"/>
                  <a:gd name="connsiteX19" fmla="*/ 212981 w 756893"/>
                  <a:gd name="connsiteY19" fmla="*/ 97063 h 420913"/>
                  <a:gd name="connsiteX20" fmla="*/ 127256 w 756893"/>
                  <a:gd name="connsiteY20" fmla="*/ 106588 h 420913"/>
                  <a:gd name="connsiteX21" fmla="*/ 98681 w 756893"/>
                  <a:gd name="connsiteY21" fmla="*/ 125638 h 420913"/>
                  <a:gd name="connsiteX22" fmla="*/ 32006 w 756893"/>
                  <a:gd name="connsiteY22" fmla="*/ 173263 h 420913"/>
                  <a:gd name="connsiteX23" fmla="*/ 22481 w 756893"/>
                  <a:gd name="connsiteY23" fmla="*/ 297088 h 420913"/>
                  <a:gd name="connsiteX24" fmla="*/ 12956 w 756893"/>
                  <a:gd name="connsiteY24" fmla="*/ 335188 h 42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56893" h="420913">
                    <a:moveTo>
                      <a:pt x="12956" y="335188"/>
                    </a:moveTo>
                    <a:cubicBezTo>
                      <a:pt x="80272" y="348651"/>
                      <a:pt x="45222" y="339593"/>
                      <a:pt x="117731" y="363763"/>
                    </a:cubicBezTo>
                    <a:lnTo>
                      <a:pt x="146306" y="373288"/>
                    </a:lnTo>
                    <a:cubicBezTo>
                      <a:pt x="155831" y="376463"/>
                      <a:pt x="166527" y="377244"/>
                      <a:pt x="174881" y="382813"/>
                    </a:cubicBezTo>
                    <a:cubicBezTo>
                      <a:pt x="184406" y="389163"/>
                      <a:pt x="192737" y="397843"/>
                      <a:pt x="203456" y="401863"/>
                    </a:cubicBezTo>
                    <a:cubicBezTo>
                      <a:pt x="220598" y="408291"/>
                      <a:pt x="307855" y="419499"/>
                      <a:pt x="317756" y="420913"/>
                    </a:cubicBezTo>
                    <a:cubicBezTo>
                      <a:pt x="378081" y="417738"/>
                      <a:pt x="438930" y="419931"/>
                      <a:pt x="498731" y="411388"/>
                    </a:cubicBezTo>
                    <a:cubicBezTo>
                      <a:pt x="528549" y="407128"/>
                      <a:pt x="555881" y="392338"/>
                      <a:pt x="584456" y="382813"/>
                    </a:cubicBezTo>
                    <a:cubicBezTo>
                      <a:pt x="593981" y="379638"/>
                      <a:pt x="604677" y="378857"/>
                      <a:pt x="613031" y="373288"/>
                    </a:cubicBezTo>
                    <a:cubicBezTo>
                      <a:pt x="632081" y="360588"/>
                      <a:pt x="648461" y="342428"/>
                      <a:pt x="670181" y="335188"/>
                    </a:cubicBezTo>
                    <a:cubicBezTo>
                      <a:pt x="709616" y="322043"/>
                      <a:pt x="690402" y="331232"/>
                      <a:pt x="727331" y="306613"/>
                    </a:cubicBezTo>
                    <a:cubicBezTo>
                      <a:pt x="730506" y="297088"/>
                      <a:pt x="735747" y="288017"/>
                      <a:pt x="736856" y="278038"/>
                    </a:cubicBezTo>
                    <a:cubicBezTo>
                      <a:pt x="748071" y="177104"/>
                      <a:pt x="756893" y="138124"/>
                      <a:pt x="727331" y="49438"/>
                    </a:cubicBezTo>
                    <a:cubicBezTo>
                      <a:pt x="723711" y="38578"/>
                      <a:pt x="716376" y="28958"/>
                      <a:pt x="708281" y="20863"/>
                    </a:cubicBezTo>
                    <a:cubicBezTo>
                      <a:pt x="700186" y="12768"/>
                      <a:pt x="689231" y="8163"/>
                      <a:pt x="679706" y="1813"/>
                    </a:cubicBezTo>
                    <a:cubicBezTo>
                      <a:pt x="593981" y="4988"/>
                      <a:pt x="507562" y="0"/>
                      <a:pt x="422531" y="11338"/>
                    </a:cubicBezTo>
                    <a:cubicBezTo>
                      <a:pt x="395306" y="14968"/>
                      <a:pt x="391918" y="51018"/>
                      <a:pt x="384431" y="68488"/>
                    </a:cubicBezTo>
                    <a:cubicBezTo>
                      <a:pt x="365095" y="113604"/>
                      <a:pt x="373298" y="101310"/>
                      <a:pt x="336806" y="125638"/>
                    </a:cubicBezTo>
                    <a:cubicBezTo>
                      <a:pt x="317756" y="122463"/>
                      <a:pt x="298594" y="119901"/>
                      <a:pt x="279656" y="116113"/>
                    </a:cubicBezTo>
                    <a:cubicBezTo>
                      <a:pt x="249756" y="110133"/>
                      <a:pt x="240216" y="106141"/>
                      <a:pt x="212981" y="97063"/>
                    </a:cubicBezTo>
                    <a:cubicBezTo>
                      <a:pt x="184406" y="100238"/>
                      <a:pt x="155148" y="99615"/>
                      <a:pt x="127256" y="106588"/>
                    </a:cubicBezTo>
                    <a:cubicBezTo>
                      <a:pt x="116150" y="109364"/>
                      <a:pt x="108620" y="119958"/>
                      <a:pt x="98681" y="125638"/>
                    </a:cubicBezTo>
                    <a:cubicBezTo>
                      <a:pt x="40175" y="159070"/>
                      <a:pt x="78550" y="126719"/>
                      <a:pt x="32006" y="173263"/>
                    </a:cubicBezTo>
                    <a:cubicBezTo>
                      <a:pt x="14905" y="224566"/>
                      <a:pt x="0" y="240884"/>
                      <a:pt x="22481" y="297088"/>
                    </a:cubicBezTo>
                    <a:cubicBezTo>
                      <a:pt x="27484" y="309595"/>
                      <a:pt x="51056" y="325663"/>
                      <a:pt x="12956" y="335188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AR" sz="9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011" name="3010 Circular"/>
            <p:cNvSpPr/>
            <p:nvPr/>
          </p:nvSpPr>
          <p:spPr>
            <a:xfrm rot="2890078">
              <a:off x="3539116" y="425604"/>
              <a:ext cx="93435" cy="80905"/>
            </a:xfrm>
            <a:prstGeom prst="pi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3012" name="3011 Rectángulo redondeado"/>
            <p:cNvSpPr/>
            <p:nvPr/>
          </p:nvSpPr>
          <p:spPr>
            <a:xfrm rot="1583691">
              <a:off x="3410261" y="571294"/>
              <a:ext cx="106638" cy="172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13" name="3012 Rectángulo redondeado"/>
            <p:cNvSpPr/>
            <p:nvPr/>
          </p:nvSpPr>
          <p:spPr>
            <a:xfrm rot="10838464">
              <a:off x="3419118" y="452763"/>
              <a:ext cx="147988" cy="167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040" name="3039 Grupo"/>
          <p:cNvGrpSpPr/>
          <p:nvPr/>
        </p:nvGrpSpPr>
        <p:grpSpPr>
          <a:xfrm>
            <a:off x="1090613" y="685093"/>
            <a:ext cx="304800" cy="200055"/>
            <a:chOff x="1166813" y="352426"/>
            <a:chExt cx="304800" cy="200055"/>
          </a:xfrm>
        </p:grpSpPr>
        <p:sp>
          <p:nvSpPr>
            <p:cNvPr id="3041" name="464 Elipse"/>
            <p:cNvSpPr>
              <a:spLocks noChangeArrowheads="1"/>
            </p:cNvSpPr>
            <p:nvPr/>
          </p:nvSpPr>
          <p:spPr bwMode="auto">
            <a:xfrm>
              <a:off x="1219203" y="381002"/>
              <a:ext cx="154554" cy="139425"/>
            </a:xfrm>
            <a:prstGeom prst="ellips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3042" name="3041 CuadroTexto"/>
            <p:cNvSpPr txBox="1"/>
            <p:nvPr/>
          </p:nvSpPr>
          <p:spPr>
            <a:xfrm>
              <a:off x="1166813" y="352426"/>
              <a:ext cx="3048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700" dirty="0" smtClean="0"/>
                <a:t>Ag</a:t>
              </a:r>
              <a:endParaRPr lang="es-AR" sz="700" dirty="0"/>
            </a:p>
          </p:txBody>
        </p:sp>
      </p:grpSp>
      <p:sp>
        <p:nvSpPr>
          <p:cNvPr id="3043" name="3042 CuadroTexto"/>
          <p:cNvSpPr txBox="1"/>
          <p:nvPr/>
        </p:nvSpPr>
        <p:spPr>
          <a:xfrm>
            <a:off x="385762" y="532693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/>
              <a:t>A</a:t>
            </a:r>
            <a:r>
              <a:rPr lang="es-ES_tradnl" sz="800" baseline="-25000" dirty="0" smtClean="0"/>
              <a:t>0</a:t>
            </a:r>
            <a:endParaRPr lang="es-AR" sz="800" baseline="-25000" dirty="0"/>
          </a:p>
        </p:txBody>
      </p:sp>
      <p:sp>
        <p:nvSpPr>
          <p:cNvPr id="3044" name="3043 CuadroTexto"/>
          <p:cNvSpPr txBox="1"/>
          <p:nvPr/>
        </p:nvSpPr>
        <p:spPr>
          <a:xfrm>
            <a:off x="1604962" y="532693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err="1" smtClean="0"/>
              <a:t>A</a:t>
            </a:r>
            <a:r>
              <a:rPr lang="es-ES_tradnl" sz="800" baseline="-25000" dirty="0" err="1" smtClean="0"/>
              <a:t>a</a:t>
            </a:r>
            <a:endParaRPr lang="es-AR" sz="800" baseline="-25000" dirty="0"/>
          </a:p>
        </p:txBody>
      </p:sp>
      <p:sp>
        <p:nvSpPr>
          <p:cNvPr id="3045" name="3044 CuadroTexto"/>
          <p:cNvSpPr txBox="1"/>
          <p:nvPr/>
        </p:nvSpPr>
        <p:spPr>
          <a:xfrm>
            <a:off x="2900362" y="532693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/>
              <a:t>A</a:t>
            </a:r>
            <a:r>
              <a:rPr lang="es-ES_tradnl" sz="800" baseline="-25000" dirty="0" smtClean="0"/>
              <a:t>s</a:t>
            </a:r>
            <a:endParaRPr lang="es-AR" sz="800" baseline="-25000" dirty="0"/>
          </a:p>
        </p:txBody>
      </p:sp>
      <p:sp>
        <p:nvSpPr>
          <p:cNvPr id="3046" name="3045 CuadroTexto"/>
          <p:cNvSpPr txBox="1"/>
          <p:nvPr/>
        </p:nvSpPr>
        <p:spPr>
          <a:xfrm>
            <a:off x="1528762" y="1599493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err="1" smtClean="0"/>
              <a:t>A</a:t>
            </a:r>
            <a:r>
              <a:rPr lang="es-ES_tradnl" sz="800" baseline="-25000" dirty="0" err="1" smtClean="0"/>
              <a:t>Ab</a:t>
            </a:r>
            <a:endParaRPr lang="es-AR" sz="800" baseline="-25000" dirty="0"/>
          </a:p>
        </p:txBody>
      </p:sp>
      <p:sp>
        <p:nvSpPr>
          <p:cNvPr id="3047" name="3046 CuadroTexto"/>
          <p:cNvSpPr txBox="1"/>
          <p:nvPr/>
        </p:nvSpPr>
        <p:spPr>
          <a:xfrm>
            <a:off x="2900362" y="1599493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err="1" smtClean="0"/>
              <a:t>A</a:t>
            </a:r>
            <a:r>
              <a:rPr lang="es-ES_tradnl" sz="800" baseline="-25000" dirty="0" err="1" smtClean="0"/>
              <a:t>s_Ab</a:t>
            </a:r>
            <a:endParaRPr lang="es-AR" sz="800" baseline="-25000" dirty="0"/>
          </a:p>
        </p:txBody>
      </p:sp>
      <p:sp>
        <p:nvSpPr>
          <p:cNvPr id="3048" name="621 Elipse"/>
          <p:cNvSpPr>
            <a:spLocks noChangeArrowheads="1"/>
          </p:cNvSpPr>
          <p:nvPr/>
        </p:nvSpPr>
        <p:spPr bwMode="auto">
          <a:xfrm>
            <a:off x="1223962" y="989894"/>
            <a:ext cx="55672" cy="4124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sp>
        <p:nvSpPr>
          <p:cNvPr id="3049" name="625 Elipse"/>
          <p:cNvSpPr>
            <a:spLocks noChangeArrowheads="1"/>
          </p:cNvSpPr>
          <p:nvPr/>
        </p:nvSpPr>
        <p:spPr bwMode="auto">
          <a:xfrm>
            <a:off x="1147762" y="989893"/>
            <a:ext cx="55220" cy="4088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3848100"/>
            <a:endParaRPr lang="es-AR"/>
          </a:p>
        </p:txBody>
      </p:sp>
      <p:grpSp>
        <p:nvGrpSpPr>
          <p:cNvPr id="3050" name="3049 Grupo"/>
          <p:cNvGrpSpPr/>
          <p:nvPr/>
        </p:nvGrpSpPr>
        <p:grpSpPr>
          <a:xfrm rot="12343949">
            <a:off x="3608259" y="935610"/>
            <a:ext cx="207168" cy="93435"/>
            <a:chOff x="3604034" y="371714"/>
            <a:chExt cx="207168" cy="93435"/>
          </a:xfrm>
        </p:grpSpPr>
        <p:sp>
          <p:nvSpPr>
            <p:cNvPr id="3051" name="3050 Circular"/>
            <p:cNvSpPr/>
            <p:nvPr/>
          </p:nvSpPr>
          <p:spPr>
            <a:xfrm rot="2890078">
              <a:off x="3724032" y="377979"/>
              <a:ext cx="93435" cy="80905"/>
            </a:xfrm>
            <a:prstGeom prst="pi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3052" name="3051 Rectángulo redondeado"/>
            <p:cNvSpPr/>
            <p:nvPr/>
          </p:nvSpPr>
          <p:spPr>
            <a:xfrm rot="10838464">
              <a:off x="3604034" y="405138"/>
              <a:ext cx="147988" cy="167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053" name="3052 Grupo"/>
          <p:cNvGrpSpPr/>
          <p:nvPr/>
        </p:nvGrpSpPr>
        <p:grpSpPr>
          <a:xfrm rot="12343949">
            <a:off x="3613022" y="2002410"/>
            <a:ext cx="207168" cy="93435"/>
            <a:chOff x="3604034" y="371714"/>
            <a:chExt cx="207168" cy="93435"/>
          </a:xfrm>
        </p:grpSpPr>
        <p:sp>
          <p:nvSpPr>
            <p:cNvPr id="3054" name="3053 Circular"/>
            <p:cNvSpPr/>
            <p:nvPr/>
          </p:nvSpPr>
          <p:spPr>
            <a:xfrm rot="2890078">
              <a:off x="3724032" y="377979"/>
              <a:ext cx="93435" cy="80905"/>
            </a:xfrm>
            <a:prstGeom prst="pi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3055" name="3054 Rectángulo redondeado"/>
            <p:cNvSpPr/>
            <p:nvPr/>
          </p:nvSpPr>
          <p:spPr>
            <a:xfrm rot="10838464">
              <a:off x="3604034" y="405138"/>
              <a:ext cx="147988" cy="167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056" name="3055 CuadroTexto"/>
          <p:cNvSpPr txBox="1"/>
          <p:nvPr/>
        </p:nvSpPr>
        <p:spPr>
          <a:xfrm>
            <a:off x="157162" y="1294694"/>
            <a:ext cx="76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smtClean="0">
                <a:latin typeface="Arial" pitchFamily="34" charset="0"/>
                <a:cs typeface="Arial" pitchFamily="34" charset="0"/>
              </a:rPr>
              <a:t>Natural </a:t>
            </a:r>
            <a:r>
              <a:rPr lang="es-ES_tradnl" sz="700" dirty="0" err="1" smtClean="0">
                <a:latin typeface="Arial" pitchFamily="34" charset="0"/>
                <a:cs typeface="Arial" pitchFamily="34" charset="0"/>
              </a:rPr>
              <a:t>death</a:t>
            </a:r>
            <a:endParaRPr lang="es-AR" sz="7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57" name="3056 Conector recto de flecha"/>
          <p:cNvCxnSpPr/>
          <p:nvPr/>
        </p:nvCxnSpPr>
        <p:spPr>
          <a:xfrm flipH="1">
            <a:off x="614362" y="1066093"/>
            <a:ext cx="1524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8" name="3057 CuadroTexto"/>
          <p:cNvSpPr txBox="1"/>
          <p:nvPr/>
        </p:nvSpPr>
        <p:spPr>
          <a:xfrm>
            <a:off x="1532687" y="353219"/>
            <a:ext cx="76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smtClean="0">
                <a:latin typeface="Arial" pitchFamily="34" charset="0"/>
                <a:cs typeface="Arial" pitchFamily="34" charset="0"/>
              </a:rPr>
              <a:t>Natural </a:t>
            </a:r>
            <a:r>
              <a:rPr lang="es-ES_tradnl" sz="700" dirty="0" err="1">
                <a:latin typeface="Arial" pitchFamily="34" charset="0"/>
                <a:cs typeface="Arial" pitchFamily="34" charset="0"/>
              </a:rPr>
              <a:t>d</a:t>
            </a:r>
            <a:r>
              <a:rPr lang="es-ES_tradnl" sz="700" dirty="0" err="1" smtClean="0">
                <a:latin typeface="Arial" pitchFamily="34" charset="0"/>
                <a:cs typeface="Arial" pitchFamily="34" charset="0"/>
              </a:rPr>
              <a:t>eath</a:t>
            </a:r>
            <a:endParaRPr lang="es-AR" sz="7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59" name="3058 Conector recto de flecha"/>
          <p:cNvCxnSpPr/>
          <p:nvPr/>
        </p:nvCxnSpPr>
        <p:spPr>
          <a:xfrm flipV="1">
            <a:off x="1913689" y="505618"/>
            <a:ext cx="3925" cy="208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0" name="3059 Conector recto de flecha"/>
          <p:cNvCxnSpPr/>
          <p:nvPr/>
        </p:nvCxnSpPr>
        <p:spPr>
          <a:xfrm flipV="1">
            <a:off x="2289926" y="534194"/>
            <a:ext cx="80125" cy="1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1" name="3060 CuadroTexto"/>
          <p:cNvSpPr txBox="1"/>
          <p:nvPr/>
        </p:nvSpPr>
        <p:spPr>
          <a:xfrm>
            <a:off x="2189912" y="24844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700" dirty="0" smtClean="0">
                <a:latin typeface="Arial" pitchFamily="34" charset="0"/>
                <a:cs typeface="Arial" pitchFamily="34" charset="0"/>
              </a:rPr>
              <a:t>TNF-</a:t>
            </a:r>
            <a:r>
              <a:rPr lang="es-AR" sz="700" dirty="0" smtClean="0">
                <a:latin typeface="Symbol" pitchFamily="18" charset="2"/>
                <a:cs typeface="Arial" pitchFamily="34" charset="0"/>
              </a:rPr>
              <a:t>a </a:t>
            </a:r>
            <a:r>
              <a:rPr lang="es-AR" sz="700" dirty="0" err="1" smtClean="0">
                <a:latin typeface="Arial" pitchFamily="34" charset="0"/>
                <a:cs typeface="Arial" pitchFamily="34" charset="0"/>
              </a:rPr>
              <a:t>dependent</a:t>
            </a:r>
            <a:r>
              <a:rPr lang="es-AR" sz="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700" dirty="0">
                <a:latin typeface="Arial" pitchFamily="34" charset="0"/>
                <a:cs typeface="Arial" pitchFamily="34" charset="0"/>
              </a:rPr>
              <a:t>Apoptosis</a:t>
            </a:r>
          </a:p>
        </p:txBody>
      </p:sp>
      <p:sp>
        <p:nvSpPr>
          <p:cNvPr id="3062" name="3061 CuadroTexto"/>
          <p:cNvSpPr txBox="1"/>
          <p:nvPr/>
        </p:nvSpPr>
        <p:spPr>
          <a:xfrm>
            <a:off x="3013825" y="305594"/>
            <a:ext cx="76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smtClean="0">
                <a:latin typeface="Arial" pitchFamily="34" charset="0"/>
                <a:cs typeface="Arial" pitchFamily="34" charset="0"/>
              </a:rPr>
              <a:t>Natural </a:t>
            </a:r>
            <a:r>
              <a:rPr lang="es-ES_tradnl" sz="700" dirty="0" err="1">
                <a:latin typeface="Arial" pitchFamily="34" charset="0"/>
                <a:cs typeface="Arial" pitchFamily="34" charset="0"/>
              </a:rPr>
              <a:t>d</a:t>
            </a:r>
            <a:r>
              <a:rPr lang="es-ES_tradnl" sz="700" dirty="0" err="1" smtClean="0">
                <a:latin typeface="Arial" pitchFamily="34" charset="0"/>
                <a:cs typeface="Arial" pitchFamily="34" charset="0"/>
              </a:rPr>
              <a:t>eath</a:t>
            </a:r>
            <a:endParaRPr lang="es-AR" sz="7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63" name="3062 Conector recto de flecha"/>
          <p:cNvCxnSpPr/>
          <p:nvPr/>
        </p:nvCxnSpPr>
        <p:spPr>
          <a:xfrm flipV="1">
            <a:off x="3394827" y="457993"/>
            <a:ext cx="3925" cy="208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4" name="3063 Conector recto de flecha"/>
          <p:cNvCxnSpPr/>
          <p:nvPr/>
        </p:nvCxnSpPr>
        <p:spPr>
          <a:xfrm flipV="1">
            <a:off x="3771064" y="486569"/>
            <a:ext cx="80125" cy="1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5" name="3064 CuadroTexto"/>
          <p:cNvSpPr txBox="1"/>
          <p:nvPr/>
        </p:nvSpPr>
        <p:spPr>
          <a:xfrm>
            <a:off x="3671050" y="20081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700" dirty="0" smtClean="0">
                <a:latin typeface="Arial" pitchFamily="34" charset="0"/>
                <a:cs typeface="Arial" pitchFamily="34" charset="0"/>
              </a:rPr>
              <a:t>TNF-</a:t>
            </a:r>
            <a:r>
              <a:rPr lang="es-AR" sz="700" dirty="0" smtClean="0">
                <a:latin typeface="Symbol" pitchFamily="18" charset="2"/>
                <a:cs typeface="Arial" pitchFamily="34" charset="0"/>
              </a:rPr>
              <a:t>a </a:t>
            </a:r>
            <a:r>
              <a:rPr lang="es-AR" sz="700" dirty="0" err="1" smtClean="0">
                <a:latin typeface="Arial" pitchFamily="34" charset="0"/>
                <a:cs typeface="Arial" pitchFamily="34" charset="0"/>
              </a:rPr>
              <a:t>dependent</a:t>
            </a:r>
            <a:r>
              <a:rPr lang="es-AR" sz="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700" dirty="0">
                <a:latin typeface="Arial" pitchFamily="34" charset="0"/>
                <a:cs typeface="Arial" pitchFamily="34" charset="0"/>
              </a:rPr>
              <a:t>Apoptosis</a:t>
            </a:r>
          </a:p>
        </p:txBody>
      </p:sp>
      <p:sp>
        <p:nvSpPr>
          <p:cNvPr id="3066" name="3065 CuadroTexto"/>
          <p:cNvSpPr txBox="1"/>
          <p:nvPr/>
        </p:nvSpPr>
        <p:spPr>
          <a:xfrm>
            <a:off x="3742487" y="1267619"/>
            <a:ext cx="76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err="1" smtClean="0">
                <a:latin typeface="Arial" pitchFamily="34" charset="0"/>
                <a:cs typeface="Arial" pitchFamily="34" charset="0"/>
              </a:rPr>
              <a:t>Proliferation</a:t>
            </a:r>
            <a:endParaRPr lang="es-AR" sz="7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67" name="3066 Conector recto de flecha"/>
          <p:cNvCxnSpPr/>
          <p:nvPr/>
        </p:nvCxnSpPr>
        <p:spPr>
          <a:xfrm>
            <a:off x="3832975" y="1053307"/>
            <a:ext cx="1524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8" name="3067 CuadroTexto"/>
          <p:cNvSpPr txBox="1"/>
          <p:nvPr/>
        </p:nvSpPr>
        <p:spPr>
          <a:xfrm>
            <a:off x="3056687" y="2410619"/>
            <a:ext cx="76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smtClean="0">
                <a:latin typeface="Arial" pitchFamily="34" charset="0"/>
                <a:cs typeface="Arial" pitchFamily="34" charset="0"/>
              </a:rPr>
              <a:t>Natural </a:t>
            </a:r>
            <a:r>
              <a:rPr lang="es-ES_tradnl" sz="700" dirty="0" err="1">
                <a:latin typeface="Arial" pitchFamily="34" charset="0"/>
                <a:cs typeface="Arial" pitchFamily="34" charset="0"/>
              </a:rPr>
              <a:t>d</a:t>
            </a:r>
            <a:r>
              <a:rPr lang="es-ES_tradnl" sz="700" dirty="0" err="1" smtClean="0">
                <a:latin typeface="Arial" pitchFamily="34" charset="0"/>
                <a:cs typeface="Arial" pitchFamily="34" charset="0"/>
              </a:rPr>
              <a:t>eath</a:t>
            </a:r>
            <a:endParaRPr lang="es-AR" sz="7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69" name="3068 Conector recto de flecha"/>
          <p:cNvCxnSpPr/>
          <p:nvPr/>
        </p:nvCxnSpPr>
        <p:spPr>
          <a:xfrm>
            <a:off x="3437687" y="2182018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0" name="3069 Conector recto de flecha"/>
          <p:cNvCxnSpPr/>
          <p:nvPr/>
        </p:nvCxnSpPr>
        <p:spPr>
          <a:xfrm>
            <a:off x="3890962" y="1953419"/>
            <a:ext cx="228600" cy="1253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1" name="3070 CuadroTexto"/>
          <p:cNvSpPr txBox="1"/>
          <p:nvPr/>
        </p:nvSpPr>
        <p:spPr>
          <a:xfrm>
            <a:off x="4043362" y="195341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700" dirty="0" smtClean="0">
                <a:latin typeface="Arial" pitchFamily="34" charset="0"/>
                <a:cs typeface="Arial" pitchFamily="34" charset="0"/>
              </a:rPr>
              <a:t>TNF-</a:t>
            </a:r>
            <a:r>
              <a:rPr lang="es-AR" sz="700" dirty="0" smtClean="0">
                <a:latin typeface="Symbol" pitchFamily="18" charset="2"/>
                <a:cs typeface="Arial" pitchFamily="34" charset="0"/>
              </a:rPr>
              <a:t>a </a:t>
            </a:r>
            <a:r>
              <a:rPr lang="es-AR" sz="700" dirty="0" err="1" smtClean="0">
                <a:latin typeface="Arial" pitchFamily="34" charset="0"/>
                <a:cs typeface="Arial" pitchFamily="34" charset="0"/>
              </a:rPr>
              <a:t>dependent</a:t>
            </a:r>
            <a:r>
              <a:rPr lang="es-AR" sz="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700" dirty="0">
                <a:latin typeface="Arial" pitchFamily="34" charset="0"/>
                <a:cs typeface="Arial" pitchFamily="34" charset="0"/>
              </a:rPr>
              <a:t>Apoptosis</a:t>
            </a:r>
          </a:p>
        </p:txBody>
      </p:sp>
      <p:sp>
        <p:nvSpPr>
          <p:cNvPr id="3072" name="3071 CuadroTexto"/>
          <p:cNvSpPr txBox="1"/>
          <p:nvPr/>
        </p:nvSpPr>
        <p:spPr>
          <a:xfrm>
            <a:off x="3623425" y="2271713"/>
            <a:ext cx="76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err="1" smtClean="0">
                <a:latin typeface="Arial" pitchFamily="34" charset="0"/>
                <a:cs typeface="Arial" pitchFamily="34" charset="0"/>
              </a:rPr>
              <a:t>Proliferation</a:t>
            </a:r>
            <a:endParaRPr lang="es-AR" sz="7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73" name="3072 Conector recto de flecha"/>
          <p:cNvCxnSpPr/>
          <p:nvPr/>
        </p:nvCxnSpPr>
        <p:spPr>
          <a:xfrm>
            <a:off x="3632951" y="2133601"/>
            <a:ext cx="1524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3079 CuadroTexto"/>
          <p:cNvSpPr txBox="1"/>
          <p:nvPr/>
        </p:nvSpPr>
        <p:spPr>
          <a:xfrm>
            <a:off x="1147762" y="2639219"/>
            <a:ext cx="76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smtClean="0">
                <a:latin typeface="Arial" pitchFamily="34" charset="0"/>
                <a:cs typeface="Arial" pitchFamily="34" charset="0"/>
              </a:rPr>
              <a:t>Natural </a:t>
            </a:r>
            <a:r>
              <a:rPr lang="es-ES_tradnl" sz="700" dirty="0" err="1">
                <a:latin typeface="Arial" pitchFamily="34" charset="0"/>
                <a:cs typeface="Arial" pitchFamily="34" charset="0"/>
              </a:rPr>
              <a:t>d</a:t>
            </a:r>
            <a:r>
              <a:rPr lang="es-ES_tradnl" sz="700" dirty="0" err="1" smtClean="0">
                <a:latin typeface="Arial" pitchFamily="34" charset="0"/>
                <a:cs typeface="Arial" pitchFamily="34" charset="0"/>
              </a:rPr>
              <a:t>eath</a:t>
            </a:r>
            <a:endParaRPr lang="es-AR" sz="7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81" name="3080 Conector recto de flecha"/>
          <p:cNvCxnSpPr/>
          <p:nvPr/>
        </p:nvCxnSpPr>
        <p:spPr>
          <a:xfrm>
            <a:off x="1604962" y="2334419"/>
            <a:ext cx="0" cy="257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2" name="3081 Conector recto de flecha"/>
          <p:cNvCxnSpPr/>
          <p:nvPr/>
        </p:nvCxnSpPr>
        <p:spPr>
          <a:xfrm>
            <a:off x="1985962" y="2334419"/>
            <a:ext cx="180139" cy="2095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3" name="3082 CuadroTexto"/>
          <p:cNvSpPr txBox="1"/>
          <p:nvPr/>
        </p:nvSpPr>
        <p:spPr>
          <a:xfrm>
            <a:off x="1919288" y="257651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700" dirty="0" smtClean="0">
                <a:latin typeface="Arial" pitchFamily="34" charset="0"/>
                <a:cs typeface="Arial" pitchFamily="34" charset="0"/>
              </a:rPr>
              <a:t>TNF-</a:t>
            </a:r>
            <a:r>
              <a:rPr lang="es-AR" sz="700" dirty="0" smtClean="0">
                <a:latin typeface="Symbol" pitchFamily="18" charset="2"/>
                <a:cs typeface="Arial" pitchFamily="34" charset="0"/>
              </a:rPr>
              <a:t>a </a:t>
            </a:r>
            <a:r>
              <a:rPr lang="es-AR" sz="700" dirty="0" err="1" smtClean="0">
                <a:latin typeface="Arial" pitchFamily="34" charset="0"/>
                <a:cs typeface="Arial" pitchFamily="34" charset="0"/>
              </a:rPr>
              <a:t>dependent</a:t>
            </a:r>
            <a:r>
              <a:rPr lang="es-AR" sz="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700" dirty="0">
                <a:latin typeface="Arial" pitchFamily="34" charset="0"/>
                <a:cs typeface="Arial" pitchFamily="34" charset="0"/>
              </a:rPr>
              <a:t>Apoptosis</a:t>
            </a:r>
          </a:p>
        </p:txBody>
      </p:sp>
      <p:grpSp>
        <p:nvGrpSpPr>
          <p:cNvPr id="3134" name="859 Grupo"/>
          <p:cNvGrpSpPr/>
          <p:nvPr/>
        </p:nvGrpSpPr>
        <p:grpSpPr>
          <a:xfrm>
            <a:off x="2519362" y="1039019"/>
            <a:ext cx="380999" cy="247314"/>
            <a:chOff x="3057882" y="1427945"/>
            <a:chExt cx="578286" cy="323514"/>
          </a:xfrm>
        </p:grpSpPr>
        <p:sp>
          <p:nvSpPr>
            <p:cNvPr id="3135" name="3134 Triángulo isósceles"/>
            <p:cNvSpPr/>
            <p:nvPr/>
          </p:nvSpPr>
          <p:spPr>
            <a:xfrm rot="6733848">
              <a:off x="3465198" y="1667208"/>
              <a:ext cx="122783" cy="4571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3136" name="816 Grupo"/>
            <p:cNvGrpSpPr/>
            <p:nvPr/>
          </p:nvGrpSpPr>
          <p:grpSpPr>
            <a:xfrm>
              <a:off x="3057882" y="1427945"/>
              <a:ext cx="578286" cy="265277"/>
              <a:chOff x="3057882" y="1427945"/>
              <a:chExt cx="578286" cy="265277"/>
            </a:xfrm>
          </p:grpSpPr>
          <p:grpSp>
            <p:nvGrpSpPr>
              <p:cNvPr id="3137" name="693 Grupo"/>
              <p:cNvGrpSpPr/>
              <p:nvPr/>
            </p:nvGrpSpPr>
            <p:grpSpPr>
              <a:xfrm>
                <a:off x="3057882" y="1427945"/>
                <a:ext cx="455667" cy="265277"/>
                <a:chOff x="9864171" y="14249400"/>
                <a:chExt cx="1222929" cy="706038"/>
              </a:xfrm>
            </p:grpSpPr>
            <p:sp>
              <p:nvSpPr>
                <p:cNvPr id="3141" name="3140 Forma libre"/>
                <p:cNvSpPr/>
                <p:nvPr/>
              </p:nvSpPr>
              <p:spPr bwMode="auto">
                <a:xfrm>
                  <a:off x="9864171" y="14249400"/>
                  <a:ext cx="1222929" cy="706038"/>
                </a:xfrm>
                <a:custGeom>
                  <a:avLst/>
                  <a:gdLst>
                    <a:gd name="connsiteX0" fmla="*/ 299004 w 1222929"/>
                    <a:gd name="connsiteY0" fmla="*/ 657225 h 706038"/>
                    <a:gd name="connsiteX1" fmla="*/ 213279 w 1222929"/>
                    <a:gd name="connsiteY1" fmla="*/ 619125 h 706038"/>
                    <a:gd name="connsiteX2" fmla="*/ 184704 w 1222929"/>
                    <a:gd name="connsiteY2" fmla="*/ 609600 h 706038"/>
                    <a:gd name="connsiteX3" fmla="*/ 156129 w 1222929"/>
                    <a:gd name="connsiteY3" fmla="*/ 600075 h 706038"/>
                    <a:gd name="connsiteX4" fmla="*/ 118029 w 1222929"/>
                    <a:gd name="connsiteY4" fmla="*/ 590550 h 706038"/>
                    <a:gd name="connsiteX5" fmla="*/ 41829 w 1222929"/>
                    <a:gd name="connsiteY5" fmla="*/ 571500 h 706038"/>
                    <a:gd name="connsiteX6" fmla="*/ 13254 w 1222929"/>
                    <a:gd name="connsiteY6" fmla="*/ 552450 h 706038"/>
                    <a:gd name="connsiteX7" fmla="*/ 3729 w 1222929"/>
                    <a:gd name="connsiteY7" fmla="*/ 523875 h 706038"/>
                    <a:gd name="connsiteX8" fmla="*/ 89454 w 1222929"/>
                    <a:gd name="connsiteY8" fmla="*/ 485775 h 706038"/>
                    <a:gd name="connsiteX9" fmla="*/ 118029 w 1222929"/>
                    <a:gd name="connsiteY9" fmla="*/ 476250 h 706038"/>
                    <a:gd name="connsiteX10" fmla="*/ 146604 w 1222929"/>
                    <a:gd name="connsiteY10" fmla="*/ 419100 h 706038"/>
                    <a:gd name="connsiteX11" fmla="*/ 137079 w 1222929"/>
                    <a:gd name="connsiteY11" fmla="*/ 390525 h 706038"/>
                    <a:gd name="connsiteX12" fmla="*/ 79929 w 1222929"/>
                    <a:gd name="connsiteY12" fmla="*/ 342900 h 706038"/>
                    <a:gd name="connsiteX13" fmla="*/ 60879 w 1222929"/>
                    <a:gd name="connsiteY13" fmla="*/ 314325 h 706038"/>
                    <a:gd name="connsiteX14" fmla="*/ 175179 w 1222929"/>
                    <a:gd name="connsiteY14" fmla="*/ 276225 h 706038"/>
                    <a:gd name="connsiteX15" fmla="*/ 165654 w 1222929"/>
                    <a:gd name="connsiteY15" fmla="*/ 219075 h 706038"/>
                    <a:gd name="connsiteX16" fmla="*/ 118029 w 1222929"/>
                    <a:gd name="connsiteY16" fmla="*/ 161925 h 706038"/>
                    <a:gd name="connsiteX17" fmla="*/ 127554 w 1222929"/>
                    <a:gd name="connsiteY17" fmla="*/ 104775 h 706038"/>
                    <a:gd name="connsiteX18" fmla="*/ 156129 w 1222929"/>
                    <a:gd name="connsiteY18" fmla="*/ 95250 h 706038"/>
                    <a:gd name="connsiteX19" fmla="*/ 289479 w 1222929"/>
                    <a:gd name="connsiteY19" fmla="*/ 76200 h 706038"/>
                    <a:gd name="connsiteX20" fmla="*/ 375204 w 1222929"/>
                    <a:gd name="connsiteY20" fmla="*/ 85725 h 706038"/>
                    <a:gd name="connsiteX21" fmla="*/ 441879 w 1222929"/>
                    <a:gd name="connsiteY21" fmla="*/ 123825 h 706038"/>
                    <a:gd name="connsiteX22" fmla="*/ 489504 w 1222929"/>
                    <a:gd name="connsiteY22" fmla="*/ 180975 h 706038"/>
                    <a:gd name="connsiteX23" fmla="*/ 499029 w 1222929"/>
                    <a:gd name="connsiteY23" fmla="*/ 152400 h 706038"/>
                    <a:gd name="connsiteX24" fmla="*/ 499029 w 1222929"/>
                    <a:gd name="connsiteY24" fmla="*/ 19050 h 706038"/>
                    <a:gd name="connsiteX25" fmla="*/ 556179 w 1222929"/>
                    <a:gd name="connsiteY25" fmla="*/ 0 h 706038"/>
                    <a:gd name="connsiteX26" fmla="*/ 689529 w 1222929"/>
                    <a:gd name="connsiteY26" fmla="*/ 9525 h 706038"/>
                    <a:gd name="connsiteX27" fmla="*/ 756204 w 1222929"/>
                    <a:gd name="connsiteY27" fmla="*/ 28575 h 706038"/>
                    <a:gd name="connsiteX28" fmla="*/ 803829 w 1222929"/>
                    <a:gd name="connsiteY28" fmla="*/ 114300 h 706038"/>
                    <a:gd name="connsiteX29" fmla="*/ 918129 w 1222929"/>
                    <a:gd name="connsiteY29" fmla="*/ 104775 h 706038"/>
                    <a:gd name="connsiteX30" fmla="*/ 965754 w 1222929"/>
                    <a:gd name="connsiteY30" fmla="*/ 47625 h 706038"/>
                    <a:gd name="connsiteX31" fmla="*/ 1022904 w 1222929"/>
                    <a:gd name="connsiteY31" fmla="*/ 19050 h 706038"/>
                    <a:gd name="connsiteX32" fmla="*/ 1108629 w 1222929"/>
                    <a:gd name="connsiteY32" fmla="*/ 38100 h 706038"/>
                    <a:gd name="connsiteX33" fmla="*/ 1137204 w 1222929"/>
                    <a:gd name="connsiteY33" fmla="*/ 66675 h 706038"/>
                    <a:gd name="connsiteX34" fmla="*/ 1108629 w 1222929"/>
                    <a:gd name="connsiteY34" fmla="*/ 161925 h 706038"/>
                    <a:gd name="connsiteX35" fmla="*/ 1070529 w 1222929"/>
                    <a:gd name="connsiteY35" fmla="*/ 171450 h 706038"/>
                    <a:gd name="connsiteX36" fmla="*/ 1041954 w 1222929"/>
                    <a:gd name="connsiteY36" fmla="*/ 190500 h 706038"/>
                    <a:gd name="connsiteX37" fmla="*/ 1051479 w 1222929"/>
                    <a:gd name="connsiteY37" fmla="*/ 219075 h 706038"/>
                    <a:gd name="connsiteX38" fmla="*/ 1165779 w 1222929"/>
                    <a:gd name="connsiteY38" fmla="*/ 276225 h 706038"/>
                    <a:gd name="connsiteX39" fmla="*/ 1222929 w 1222929"/>
                    <a:gd name="connsiteY39" fmla="*/ 304800 h 706038"/>
                    <a:gd name="connsiteX40" fmla="*/ 1203879 w 1222929"/>
                    <a:gd name="connsiteY40" fmla="*/ 409575 h 706038"/>
                    <a:gd name="connsiteX41" fmla="*/ 1175304 w 1222929"/>
                    <a:gd name="connsiteY41" fmla="*/ 428625 h 706038"/>
                    <a:gd name="connsiteX42" fmla="*/ 1137204 w 1222929"/>
                    <a:gd name="connsiteY42" fmla="*/ 447675 h 706038"/>
                    <a:gd name="connsiteX43" fmla="*/ 1061004 w 1222929"/>
                    <a:gd name="connsiteY43" fmla="*/ 457200 h 706038"/>
                    <a:gd name="connsiteX44" fmla="*/ 1022904 w 1222929"/>
                    <a:gd name="connsiteY44" fmla="*/ 466725 h 706038"/>
                    <a:gd name="connsiteX45" fmla="*/ 1032429 w 1222929"/>
                    <a:gd name="connsiteY45" fmla="*/ 504825 h 706038"/>
                    <a:gd name="connsiteX46" fmla="*/ 1061004 w 1222929"/>
                    <a:gd name="connsiteY46" fmla="*/ 514350 h 706038"/>
                    <a:gd name="connsiteX47" fmla="*/ 1089579 w 1222929"/>
                    <a:gd name="connsiteY47" fmla="*/ 533400 h 706038"/>
                    <a:gd name="connsiteX48" fmla="*/ 1118154 w 1222929"/>
                    <a:gd name="connsiteY48" fmla="*/ 590550 h 706038"/>
                    <a:gd name="connsiteX49" fmla="*/ 1137204 w 1222929"/>
                    <a:gd name="connsiteY49" fmla="*/ 619125 h 706038"/>
                    <a:gd name="connsiteX50" fmla="*/ 1127679 w 1222929"/>
                    <a:gd name="connsiteY50" fmla="*/ 647700 h 706038"/>
                    <a:gd name="connsiteX51" fmla="*/ 1089579 w 1222929"/>
                    <a:gd name="connsiteY51" fmla="*/ 657225 h 706038"/>
                    <a:gd name="connsiteX52" fmla="*/ 1041954 w 1222929"/>
                    <a:gd name="connsiteY52" fmla="*/ 666750 h 706038"/>
                    <a:gd name="connsiteX53" fmla="*/ 1013379 w 1222929"/>
                    <a:gd name="connsiteY53" fmla="*/ 676275 h 706038"/>
                    <a:gd name="connsiteX54" fmla="*/ 965754 w 1222929"/>
                    <a:gd name="connsiteY54" fmla="*/ 685800 h 706038"/>
                    <a:gd name="connsiteX55" fmla="*/ 832404 w 1222929"/>
                    <a:gd name="connsiteY55" fmla="*/ 666750 h 706038"/>
                    <a:gd name="connsiteX56" fmla="*/ 775254 w 1222929"/>
                    <a:gd name="connsiteY56" fmla="*/ 619125 h 706038"/>
                    <a:gd name="connsiteX57" fmla="*/ 718104 w 1222929"/>
                    <a:gd name="connsiteY57" fmla="*/ 590550 h 706038"/>
                    <a:gd name="connsiteX58" fmla="*/ 622854 w 1222929"/>
                    <a:gd name="connsiteY58" fmla="*/ 600075 h 706038"/>
                    <a:gd name="connsiteX59" fmla="*/ 575229 w 1222929"/>
                    <a:gd name="connsiteY59" fmla="*/ 676275 h 706038"/>
                    <a:gd name="connsiteX60" fmla="*/ 489504 w 1222929"/>
                    <a:gd name="connsiteY60" fmla="*/ 704850 h 706038"/>
                    <a:gd name="connsiteX61" fmla="*/ 394254 w 1222929"/>
                    <a:gd name="connsiteY61" fmla="*/ 685800 h 706038"/>
                    <a:gd name="connsiteX62" fmla="*/ 365679 w 1222929"/>
                    <a:gd name="connsiteY62" fmla="*/ 666750 h 706038"/>
                    <a:gd name="connsiteX63" fmla="*/ 308529 w 1222929"/>
                    <a:gd name="connsiteY63" fmla="*/ 647700 h 706038"/>
                    <a:gd name="connsiteX64" fmla="*/ 299004 w 1222929"/>
                    <a:gd name="connsiteY64" fmla="*/ 657225 h 706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1222929" h="706038">
                      <a:moveTo>
                        <a:pt x="299004" y="657225"/>
                      </a:moveTo>
                      <a:cubicBezTo>
                        <a:pt x="253721" y="627036"/>
                        <a:pt x="281289" y="641795"/>
                        <a:pt x="213279" y="619125"/>
                      </a:cubicBezTo>
                      <a:lnTo>
                        <a:pt x="184704" y="609600"/>
                      </a:lnTo>
                      <a:cubicBezTo>
                        <a:pt x="175179" y="606425"/>
                        <a:pt x="165869" y="602510"/>
                        <a:pt x="156129" y="600075"/>
                      </a:cubicBezTo>
                      <a:cubicBezTo>
                        <a:pt x="143429" y="596900"/>
                        <a:pt x="130808" y="593390"/>
                        <a:pt x="118029" y="590550"/>
                      </a:cubicBezTo>
                      <a:cubicBezTo>
                        <a:pt x="98466" y="586203"/>
                        <a:pt x="62254" y="581712"/>
                        <a:pt x="41829" y="571500"/>
                      </a:cubicBezTo>
                      <a:cubicBezTo>
                        <a:pt x="31590" y="566380"/>
                        <a:pt x="22779" y="558800"/>
                        <a:pt x="13254" y="552450"/>
                      </a:cubicBezTo>
                      <a:cubicBezTo>
                        <a:pt x="10079" y="542925"/>
                        <a:pt x="0" y="533197"/>
                        <a:pt x="3729" y="523875"/>
                      </a:cubicBezTo>
                      <a:cubicBezTo>
                        <a:pt x="10696" y="506458"/>
                        <a:pt x="88655" y="486041"/>
                        <a:pt x="89454" y="485775"/>
                      </a:cubicBezTo>
                      <a:lnTo>
                        <a:pt x="118029" y="476250"/>
                      </a:lnTo>
                      <a:cubicBezTo>
                        <a:pt x="127661" y="461803"/>
                        <a:pt x="146604" y="438818"/>
                        <a:pt x="146604" y="419100"/>
                      </a:cubicBezTo>
                      <a:cubicBezTo>
                        <a:pt x="146604" y="409060"/>
                        <a:pt x="142648" y="398879"/>
                        <a:pt x="137079" y="390525"/>
                      </a:cubicBezTo>
                      <a:cubicBezTo>
                        <a:pt x="122411" y="368523"/>
                        <a:pt x="101014" y="356957"/>
                        <a:pt x="79929" y="342900"/>
                      </a:cubicBezTo>
                      <a:cubicBezTo>
                        <a:pt x="73579" y="333375"/>
                        <a:pt x="60879" y="325773"/>
                        <a:pt x="60879" y="314325"/>
                      </a:cubicBezTo>
                      <a:cubicBezTo>
                        <a:pt x="60879" y="262876"/>
                        <a:pt x="170972" y="276646"/>
                        <a:pt x="175179" y="276225"/>
                      </a:cubicBezTo>
                      <a:cubicBezTo>
                        <a:pt x="172004" y="257175"/>
                        <a:pt x="171761" y="237397"/>
                        <a:pt x="165654" y="219075"/>
                      </a:cubicBezTo>
                      <a:cubicBezTo>
                        <a:pt x="159023" y="199183"/>
                        <a:pt x="131292" y="175188"/>
                        <a:pt x="118029" y="161925"/>
                      </a:cubicBezTo>
                      <a:cubicBezTo>
                        <a:pt x="121204" y="142875"/>
                        <a:pt x="117972" y="121543"/>
                        <a:pt x="127554" y="104775"/>
                      </a:cubicBezTo>
                      <a:cubicBezTo>
                        <a:pt x="132535" y="96058"/>
                        <a:pt x="146242" y="96995"/>
                        <a:pt x="156129" y="95250"/>
                      </a:cubicBezTo>
                      <a:cubicBezTo>
                        <a:pt x="200347" y="87447"/>
                        <a:pt x="289479" y="76200"/>
                        <a:pt x="289479" y="76200"/>
                      </a:cubicBezTo>
                      <a:cubicBezTo>
                        <a:pt x="318054" y="79375"/>
                        <a:pt x="346844" y="80998"/>
                        <a:pt x="375204" y="85725"/>
                      </a:cubicBezTo>
                      <a:cubicBezTo>
                        <a:pt x="403779" y="90488"/>
                        <a:pt x="419559" y="104693"/>
                        <a:pt x="441879" y="123825"/>
                      </a:cubicBezTo>
                      <a:cubicBezTo>
                        <a:pt x="470400" y="148271"/>
                        <a:pt x="469907" y="151580"/>
                        <a:pt x="489504" y="180975"/>
                      </a:cubicBezTo>
                      <a:cubicBezTo>
                        <a:pt x="492679" y="171450"/>
                        <a:pt x="499029" y="162440"/>
                        <a:pt x="499029" y="152400"/>
                      </a:cubicBezTo>
                      <a:cubicBezTo>
                        <a:pt x="499029" y="79583"/>
                        <a:pt x="416591" y="172150"/>
                        <a:pt x="499029" y="19050"/>
                      </a:cubicBezTo>
                      <a:cubicBezTo>
                        <a:pt x="508549" y="1370"/>
                        <a:pt x="556179" y="0"/>
                        <a:pt x="556179" y="0"/>
                      </a:cubicBezTo>
                      <a:cubicBezTo>
                        <a:pt x="600629" y="3175"/>
                        <a:pt x="645238" y="4604"/>
                        <a:pt x="689529" y="9525"/>
                      </a:cubicBezTo>
                      <a:cubicBezTo>
                        <a:pt x="707469" y="11518"/>
                        <a:pt x="738142" y="22554"/>
                        <a:pt x="756204" y="28575"/>
                      </a:cubicBezTo>
                      <a:cubicBezTo>
                        <a:pt x="779514" y="98504"/>
                        <a:pt x="761055" y="71526"/>
                        <a:pt x="803829" y="114300"/>
                      </a:cubicBezTo>
                      <a:cubicBezTo>
                        <a:pt x="841929" y="111125"/>
                        <a:pt x="881188" y="114626"/>
                        <a:pt x="918129" y="104775"/>
                      </a:cubicBezTo>
                      <a:cubicBezTo>
                        <a:pt x="939407" y="99101"/>
                        <a:pt x="952312" y="61067"/>
                        <a:pt x="965754" y="47625"/>
                      </a:cubicBezTo>
                      <a:cubicBezTo>
                        <a:pt x="984218" y="29161"/>
                        <a:pt x="999663" y="26797"/>
                        <a:pt x="1022904" y="19050"/>
                      </a:cubicBezTo>
                      <a:cubicBezTo>
                        <a:pt x="1029819" y="20203"/>
                        <a:pt x="1092997" y="27679"/>
                        <a:pt x="1108629" y="38100"/>
                      </a:cubicBezTo>
                      <a:cubicBezTo>
                        <a:pt x="1119837" y="45572"/>
                        <a:pt x="1127679" y="57150"/>
                        <a:pt x="1137204" y="66675"/>
                      </a:cubicBezTo>
                      <a:cubicBezTo>
                        <a:pt x="1134189" y="87777"/>
                        <a:pt x="1135987" y="143686"/>
                        <a:pt x="1108629" y="161925"/>
                      </a:cubicBezTo>
                      <a:cubicBezTo>
                        <a:pt x="1097737" y="169187"/>
                        <a:pt x="1083229" y="168275"/>
                        <a:pt x="1070529" y="171450"/>
                      </a:cubicBezTo>
                      <a:cubicBezTo>
                        <a:pt x="1061004" y="177800"/>
                        <a:pt x="1046206" y="179871"/>
                        <a:pt x="1041954" y="190500"/>
                      </a:cubicBezTo>
                      <a:cubicBezTo>
                        <a:pt x="1038225" y="199822"/>
                        <a:pt x="1044379" y="211975"/>
                        <a:pt x="1051479" y="219075"/>
                      </a:cubicBezTo>
                      <a:cubicBezTo>
                        <a:pt x="1141405" y="309001"/>
                        <a:pt x="1072816" y="214250"/>
                        <a:pt x="1165779" y="276225"/>
                      </a:cubicBezTo>
                      <a:cubicBezTo>
                        <a:pt x="1202708" y="300844"/>
                        <a:pt x="1183494" y="291655"/>
                        <a:pt x="1222929" y="304800"/>
                      </a:cubicBezTo>
                      <a:cubicBezTo>
                        <a:pt x="1216579" y="339725"/>
                        <a:pt x="1216622" y="376443"/>
                        <a:pt x="1203879" y="409575"/>
                      </a:cubicBezTo>
                      <a:cubicBezTo>
                        <a:pt x="1199770" y="420260"/>
                        <a:pt x="1185243" y="422945"/>
                        <a:pt x="1175304" y="428625"/>
                      </a:cubicBezTo>
                      <a:cubicBezTo>
                        <a:pt x="1162976" y="435670"/>
                        <a:pt x="1150979" y="444231"/>
                        <a:pt x="1137204" y="447675"/>
                      </a:cubicBezTo>
                      <a:cubicBezTo>
                        <a:pt x="1112371" y="453883"/>
                        <a:pt x="1086253" y="452992"/>
                        <a:pt x="1061004" y="457200"/>
                      </a:cubicBezTo>
                      <a:cubicBezTo>
                        <a:pt x="1048091" y="459352"/>
                        <a:pt x="1035604" y="463550"/>
                        <a:pt x="1022904" y="466725"/>
                      </a:cubicBezTo>
                      <a:cubicBezTo>
                        <a:pt x="1026079" y="479425"/>
                        <a:pt x="1024251" y="494603"/>
                        <a:pt x="1032429" y="504825"/>
                      </a:cubicBezTo>
                      <a:cubicBezTo>
                        <a:pt x="1038701" y="512665"/>
                        <a:pt x="1052024" y="509860"/>
                        <a:pt x="1061004" y="514350"/>
                      </a:cubicBezTo>
                      <a:cubicBezTo>
                        <a:pt x="1071243" y="519470"/>
                        <a:pt x="1080054" y="527050"/>
                        <a:pt x="1089579" y="533400"/>
                      </a:cubicBezTo>
                      <a:cubicBezTo>
                        <a:pt x="1144174" y="615292"/>
                        <a:pt x="1078719" y="511680"/>
                        <a:pt x="1118154" y="590550"/>
                      </a:cubicBezTo>
                      <a:cubicBezTo>
                        <a:pt x="1123274" y="600789"/>
                        <a:pt x="1130854" y="609600"/>
                        <a:pt x="1137204" y="619125"/>
                      </a:cubicBezTo>
                      <a:cubicBezTo>
                        <a:pt x="1134029" y="628650"/>
                        <a:pt x="1135519" y="641428"/>
                        <a:pt x="1127679" y="647700"/>
                      </a:cubicBezTo>
                      <a:cubicBezTo>
                        <a:pt x="1117457" y="655878"/>
                        <a:pt x="1102358" y="654385"/>
                        <a:pt x="1089579" y="657225"/>
                      </a:cubicBezTo>
                      <a:cubicBezTo>
                        <a:pt x="1073775" y="660737"/>
                        <a:pt x="1057660" y="662823"/>
                        <a:pt x="1041954" y="666750"/>
                      </a:cubicBezTo>
                      <a:cubicBezTo>
                        <a:pt x="1032214" y="669185"/>
                        <a:pt x="1023119" y="673840"/>
                        <a:pt x="1013379" y="676275"/>
                      </a:cubicBezTo>
                      <a:cubicBezTo>
                        <a:pt x="997673" y="680202"/>
                        <a:pt x="981629" y="682625"/>
                        <a:pt x="965754" y="685800"/>
                      </a:cubicBezTo>
                      <a:cubicBezTo>
                        <a:pt x="938985" y="683366"/>
                        <a:pt x="869053" y="685074"/>
                        <a:pt x="832404" y="666750"/>
                      </a:cubicBezTo>
                      <a:cubicBezTo>
                        <a:pt x="796931" y="649013"/>
                        <a:pt x="806852" y="645457"/>
                        <a:pt x="775254" y="619125"/>
                      </a:cubicBezTo>
                      <a:cubicBezTo>
                        <a:pt x="750635" y="598609"/>
                        <a:pt x="746743" y="600096"/>
                        <a:pt x="718104" y="590550"/>
                      </a:cubicBezTo>
                      <a:cubicBezTo>
                        <a:pt x="686354" y="593725"/>
                        <a:pt x="653945" y="592900"/>
                        <a:pt x="622854" y="600075"/>
                      </a:cubicBezTo>
                      <a:cubicBezTo>
                        <a:pt x="553673" y="616040"/>
                        <a:pt x="639819" y="633215"/>
                        <a:pt x="575229" y="676275"/>
                      </a:cubicBezTo>
                      <a:cubicBezTo>
                        <a:pt x="530585" y="706038"/>
                        <a:pt x="557946" y="693443"/>
                        <a:pt x="489504" y="704850"/>
                      </a:cubicBezTo>
                      <a:cubicBezTo>
                        <a:pt x="464933" y="701340"/>
                        <a:pt x="420853" y="699100"/>
                        <a:pt x="394254" y="685800"/>
                      </a:cubicBezTo>
                      <a:cubicBezTo>
                        <a:pt x="384015" y="680680"/>
                        <a:pt x="376140" y="671399"/>
                        <a:pt x="365679" y="666750"/>
                      </a:cubicBezTo>
                      <a:cubicBezTo>
                        <a:pt x="347329" y="658595"/>
                        <a:pt x="325237" y="658839"/>
                        <a:pt x="308529" y="647700"/>
                      </a:cubicBezTo>
                      <a:lnTo>
                        <a:pt x="299004" y="65722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AR" sz="9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42" name="3141 Forma libre"/>
                <p:cNvSpPr/>
                <p:nvPr/>
              </p:nvSpPr>
              <p:spPr bwMode="auto">
                <a:xfrm>
                  <a:off x="10169269" y="14430375"/>
                  <a:ext cx="613031" cy="304800"/>
                </a:xfrm>
                <a:custGeom>
                  <a:avLst/>
                  <a:gdLst>
                    <a:gd name="connsiteX0" fmla="*/ 12956 w 756893"/>
                    <a:gd name="connsiteY0" fmla="*/ 335188 h 420913"/>
                    <a:gd name="connsiteX1" fmla="*/ 117731 w 756893"/>
                    <a:gd name="connsiteY1" fmla="*/ 363763 h 420913"/>
                    <a:gd name="connsiteX2" fmla="*/ 146306 w 756893"/>
                    <a:gd name="connsiteY2" fmla="*/ 373288 h 420913"/>
                    <a:gd name="connsiteX3" fmla="*/ 174881 w 756893"/>
                    <a:gd name="connsiteY3" fmla="*/ 382813 h 420913"/>
                    <a:gd name="connsiteX4" fmla="*/ 203456 w 756893"/>
                    <a:gd name="connsiteY4" fmla="*/ 401863 h 420913"/>
                    <a:gd name="connsiteX5" fmla="*/ 317756 w 756893"/>
                    <a:gd name="connsiteY5" fmla="*/ 420913 h 420913"/>
                    <a:gd name="connsiteX6" fmla="*/ 498731 w 756893"/>
                    <a:gd name="connsiteY6" fmla="*/ 411388 h 420913"/>
                    <a:gd name="connsiteX7" fmla="*/ 584456 w 756893"/>
                    <a:gd name="connsiteY7" fmla="*/ 382813 h 420913"/>
                    <a:gd name="connsiteX8" fmla="*/ 613031 w 756893"/>
                    <a:gd name="connsiteY8" fmla="*/ 373288 h 420913"/>
                    <a:gd name="connsiteX9" fmla="*/ 670181 w 756893"/>
                    <a:gd name="connsiteY9" fmla="*/ 335188 h 420913"/>
                    <a:gd name="connsiteX10" fmla="*/ 727331 w 756893"/>
                    <a:gd name="connsiteY10" fmla="*/ 306613 h 420913"/>
                    <a:gd name="connsiteX11" fmla="*/ 736856 w 756893"/>
                    <a:gd name="connsiteY11" fmla="*/ 278038 h 420913"/>
                    <a:gd name="connsiteX12" fmla="*/ 727331 w 756893"/>
                    <a:gd name="connsiteY12" fmla="*/ 49438 h 420913"/>
                    <a:gd name="connsiteX13" fmla="*/ 708281 w 756893"/>
                    <a:gd name="connsiteY13" fmla="*/ 20863 h 420913"/>
                    <a:gd name="connsiteX14" fmla="*/ 679706 w 756893"/>
                    <a:gd name="connsiteY14" fmla="*/ 1813 h 420913"/>
                    <a:gd name="connsiteX15" fmla="*/ 422531 w 756893"/>
                    <a:gd name="connsiteY15" fmla="*/ 11338 h 420913"/>
                    <a:gd name="connsiteX16" fmla="*/ 384431 w 756893"/>
                    <a:gd name="connsiteY16" fmla="*/ 68488 h 420913"/>
                    <a:gd name="connsiteX17" fmla="*/ 336806 w 756893"/>
                    <a:gd name="connsiteY17" fmla="*/ 125638 h 420913"/>
                    <a:gd name="connsiteX18" fmla="*/ 279656 w 756893"/>
                    <a:gd name="connsiteY18" fmla="*/ 116113 h 420913"/>
                    <a:gd name="connsiteX19" fmla="*/ 212981 w 756893"/>
                    <a:gd name="connsiteY19" fmla="*/ 97063 h 420913"/>
                    <a:gd name="connsiteX20" fmla="*/ 127256 w 756893"/>
                    <a:gd name="connsiteY20" fmla="*/ 106588 h 420913"/>
                    <a:gd name="connsiteX21" fmla="*/ 98681 w 756893"/>
                    <a:gd name="connsiteY21" fmla="*/ 125638 h 420913"/>
                    <a:gd name="connsiteX22" fmla="*/ 32006 w 756893"/>
                    <a:gd name="connsiteY22" fmla="*/ 173263 h 420913"/>
                    <a:gd name="connsiteX23" fmla="*/ 22481 w 756893"/>
                    <a:gd name="connsiteY23" fmla="*/ 297088 h 420913"/>
                    <a:gd name="connsiteX24" fmla="*/ 12956 w 756893"/>
                    <a:gd name="connsiteY24" fmla="*/ 335188 h 42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56893" h="420913">
                      <a:moveTo>
                        <a:pt x="12956" y="335188"/>
                      </a:moveTo>
                      <a:cubicBezTo>
                        <a:pt x="80272" y="348651"/>
                        <a:pt x="45222" y="339593"/>
                        <a:pt x="117731" y="363763"/>
                      </a:cubicBezTo>
                      <a:lnTo>
                        <a:pt x="146306" y="373288"/>
                      </a:lnTo>
                      <a:cubicBezTo>
                        <a:pt x="155831" y="376463"/>
                        <a:pt x="166527" y="377244"/>
                        <a:pt x="174881" y="382813"/>
                      </a:cubicBezTo>
                      <a:cubicBezTo>
                        <a:pt x="184406" y="389163"/>
                        <a:pt x="192737" y="397843"/>
                        <a:pt x="203456" y="401863"/>
                      </a:cubicBezTo>
                      <a:cubicBezTo>
                        <a:pt x="220598" y="408291"/>
                        <a:pt x="307855" y="419499"/>
                        <a:pt x="317756" y="420913"/>
                      </a:cubicBezTo>
                      <a:cubicBezTo>
                        <a:pt x="378081" y="417738"/>
                        <a:pt x="438930" y="419931"/>
                        <a:pt x="498731" y="411388"/>
                      </a:cubicBezTo>
                      <a:cubicBezTo>
                        <a:pt x="528549" y="407128"/>
                        <a:pt x="555881" y="392338"/>
                        <a:pt x="584456" y="382813"/>
                      </a:cubicBezTo>
                      <a:cubicBezTo>
                        <a:pt x="593981" y="379638"/>
                        <a:pt x="604677" y="378857"/>
                        <a:pt x="613031" y="373288"/>
                      </a:cubicBezTo>
                      <a:cubicBezTo>
                        <a:pt x="632081" y="360588"/>
                        <a:pt x="648461" y="342428"/>
                        <a:pt x="670181" y="335188"/>
                      </a:cubicBezTo>
                      <a:cubicBezTo>
                        <a:pt x="709616" y="322043"/>
                        <a:pt x="690402" y="331232"/>
                        <a:pt x="727331" y="306613"/>
                      </a:cubicBezTo>
                      <a:cubicBezTo>
                        <a:pt x="730506" y="297088"/>
                        <a:pt x="735747" y="288017"/>
                        <a:pt x="736856" y="278038"/>
                      </a:cubicBezTo>
                      <a:cubicBezTo>
                        <a:pt x="748071" y="177104"/>
                        <a:pt x="756893" y="138124"/>
                        <a:pt x="727331" y="49438"/>
                      </a:cubicBezTo>
                      <a:cubicBezTo>
                        <a:pt x="723711" y="38578"/>
                        <a:pt x="716376" y="28958"/>
                        <a:pt x="708281" y="20863"/>
                      </a:cubicBezTo>
                      <a:cubicBezTo>
                        <a:pt x="700186" y="12768"/>
                        <a:pt x="689231" y="8163"/>
                        <a:pt x="679706" y="1813"/>
                      </a:cubicBezTo>
                      <a:cubicBezTo>
                        <a:pt x="593981" y="4988"/>
                        <a:pt x="507562" y="0"/>
                        <a:pt x="422531" y="11338"/>
                      </a:cubicBezTo>
                      <a:cubicBezTo>
                        <a:pt x="395306" y="14968"/>
                        <a:pt x="391918" y="51018"/>
                        <a:pt x="384431" y="68488"/>
                      </a:cubicBezTo>
                      <a:cubicBezTo>
                        <a:pt x="365095" y="113604"/>
                        <a:pt x="373298" y="101310"/>
                        <a:pt x="336806" y="125638"/>
                      </a:cubicBezTo>
                      <a:cubicBezTo>
                        <a:pt x="317756" y="122463"/>
                        <a:pt x="298594" y="119901"/>
                        <a:pt x="279656" y="116113"/>
                      </a:cubicBezTo>
                      <a:cubicBezTo>
                        <a:pt x="249756" y="110133"/>
                        <a:pt x="240216" y="106141"/>
                        <a:pt x="212981" y="97063"/>
                      </a:cubicBezTo>
                      <a:cubicBezTo>
                        <a:pt x="184406" y="100238"/>
                        <a:pt x="155148" y="99615"/>
                        <a:pt x="127256" y="106588"/>
                      </a:cubicBezTo>
                      <a:cubicBezTo>
                        <a:pt x="116150" y="109364"/>
                        <a:pt x="108620" y="119958"/>
                        <a:pt x="98681" y="125638"/>
                      </a:cubicBezTo>
                      <a:cubicBezTo>
                        <a:pt x="40175" y="159070"/>
                        <a:pt x="78550" y="126719"/>
                        <a:pt x="32006" y="173263"/>
                      </a:cubicBezTo>
                      <a:cubicBezTo>
                        <a:pt x="14905" y="224566"/>
                        <a:pt x="0" y="240884"/>
                        <a:pt x="22481" y="297088"/>
                      </a:cubicBezTo>
                      <a:cubicBezTo>
                        <a:pt x="27484" y="309595"/>
                        <a:pt x="51056" y="325663"/>
                        <a:pt x="12956" y="335188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AR" sz="9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138" name="3137 Circular"/>
              <p:cNvSpPr/>
              <p:nvPr/>
            </p:nvSpPr>
            <p:spPr>
              <a:xfrm rot="2890078">
                <a:off x="3548998" y="1510649"/>
                <a:ext cx="93435" cy="80905"/>
              </a:xfrm>
              <a:prstGeom prst="pi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solidFill>
                    <a:schemeClr val="tx1"/>
                  </a:solidFill>
                </a:endParaRPr>
              </a:p>
            </p:txBody>
          </p:sp>
          <p:sp>
            <p:nvSpPr>
              <p:cNvPr id="3139" name="3138 Rectángulo redondeado"/>
              <p:cNvSpPr/>
              <p:nvPr/>
            </p:nvSpPr>
            <p:spPr>
              <a:xfrm rot="1583691">
                <a:off x="3420143" y="1656339"/>
                <a:ext cx="106638" cy="1729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140" name="3139 Rectángulo redondeado"/>
              <p:cNvSpPr/>
              <p:nvPr/>
            </p:nvSpPr>
            <p:spPr>
              <a:xfrm rot="10838464">
                <a:off x="3429000" y="1537808"/>
                <a:ext cx="147988" cy="1678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3196" name="3195 Grupo"/>
          <p:cNvGrpSpPr/>
          <p:nvPr/>
        </p:nvGrpSpPr>
        <p:grpSpPr>
          <a:xfrm>
            <a:off x="2547938" y="1319213"/>
            <a:ext cx="381000" cy="228600"/>
            <a:chOff x="756652" y="4239419"/>
            <a:chExt cx="549401" cy="342656"/>
          </a:xfrm>
        </p:grpSpPr>
        <p:pic>
          <p:nvPicPr>
            <p:cNvPr id="3168" name="Picture 2" descr="C:\Users\DarioFD\Documents\NK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6652" y="4239419"/>
              <a:ext cx="361218" cy="342656"/>
            </a:xfrm>
            <a:prstGeom prst="rect">
              <a:avLst/>
            </a:prstGeom>
            <a:noFill/>
          </p:spPr>
        </p:pic>
        <p:grpSp>
          <p:nvGrpSpPr>
            <p:cNvPr id="3169" name="970 Grupo"/>
            <p:cNvGrpSpPr/>
            <p:nvPr/>
          </p:nvGrpSpPr>
          <p:grpSpPr>
            <a:xfrm>
              <a:off x="1090028" y="4334669"/>
              <a:ext cx="216025" cy="247075"/>
              <a:chOff x="2377179" y="609839"/>
              <a:chExt cx="216025" cy="247075"/>
            </a:xfrm>
          </p:grpSpPr>
          <p:sp>
            <p:nvSpPr>
              <p:cNvPr id="3192" name="3191 Triángulo isósceles"/>
              <p:cNvSpPr/>
              <p:nvPr/>
            </p:nvSpPr>
            <p:spPr>
              <a:xfrm rot="6733848">
                <a:off x="2422234" y="772663"/>
                <a:ext cx="122783" cy="45719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193" name="3192 Circular"/>
              <p:cNvSpPr/>
              <p:nvPr/>
            </p:nvSpPr>
            <p:spPr>
              <a:xfrm rot="2890078">
                <a:off x="2506034" y="616104"/>
                <a:ext cx="93435" cy="80905"/>
              </a:xfrm>
              <a:prstGeom prst="pi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solidFill>
                    <a:schemeClr val="tx1"/>
                  </a:solidFill>
                </a:endParaRPr>
              </a:p>
            </p:txBody>
          </p:sp>
          <p:sp>
            <p:nvSpPr>
              <p:cNvPr id="3194" name="3193 Rectángulo redondeado"/>
              <p:cNvSpPr/>
              <p:nvPr/>
            </p:nvSpPr>
            <p:spPr>
              <a:xfrm rot="1583691">
                <a:off x="2377179" y="761794"/>
                <a:ext cx="106638" cy="1729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195" name="3194 Rectángulo redondeado"/>
              <p:cNvSpPr/>
              <p:nvPr/>
            </p:nvSpPr>
            <p:spPr>
              <a:xfrm rot="10838464">
                <a:off x="2386036" y="643263"/>
                <a:ext cx="147988" cy="1678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3271" name="3270 CuadroTexto"/>
          <p:cNvSpPr txBox="1"/>
          <p:nvPr/>
        </p:nvSpPr>
        <p:spPr>
          <a:xfrm>
            <a:off x="4762" y="124619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/>
              <a:t>A</a:t>
            </a:r>
            <a:endParaRPr lang="es-AR" sz="800" dirty="0"/>
          </a:p>
        </p:txBody>
      </p:sp>
      <p:sp>
        <p:nvSpPr>
          <p:cNvPr id="3273" name="3272 CuadroTexto"/>
          <p:cNvSpPr txBox="1"/>
          <p:nvPr/>
        </p:nvSpPr>
        <p:spPr>
          <a:xfrm>
            <a:off x="0" y="2791619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/>
              <a:t>B</a:t>
            </a:r>
            <a:endParaRPr lang="es-AR" sz="800" dirty="0"/>
          </a:p>
        </p:txBody>
      </p:sp>
      <p:grpSp>
        <p:nvGrpSpPr>
          <p:cNvPr id="621" name="620 Grupo"/>
          <p:cNvGrpSpPr/>
          <p:nvPr/>
        </p:nvGrpSpPr>
        <p:grpSpPr>
          <a:xfrm>
            <a:off x="395288" y="3096419"/>
            <a:ext cx="4257674" cy="2669977"/>
            <a:chOff x="395288" y="3096419"/>
            <a:chExt cx="4257674" cy="2669977"/>
          </a:xfrm>
        </p:grpSpPr>
        <p:pic>
          <p:nvPicPr>
            <p:cNvPr id="2543" name="Picture 2" descr="C:\Users\DarioFD\Documents\NK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0560" y="3572669"/>
              <a:ext cx="361218" cy="342656"/>
            </a:xfrm>
            <a:prstGeom prst="rect">
              <a:avLst/>
            </a:prstGeom>
            <a:noFill/>
          </p:spPr>
        </p:pic>
        <p:pic>
          <p:nvPicPr>
            <p:cNvPr id="2642" name="Picture 2" descr="C:\Users\DarioFD\Documents\NK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42342" y="3563614"/>
              <a:ext cx="361218" cy="342656"/>
            </a:xfrm>
            <a:prstGeom prst="rect">
              <a:avLst/>
            </a:prstGeom>
            <a:noFill/>
          </p:spPr>
        </p:pic>
        <p:grpSp>
          <p:nvGrpSpPr>
            <p:cNvPr id="2643" name="970 Grupo"/>
            <p:cNvGrpSpPr/>
            <p:nvPr/>
          </p:nvGrpSpPr>
          <p:grpSpPr>
            <a:xfrm>
              <a:off x="2075718" y="3658864"/>
              <a:ext cx="216025" cy="247075"/>
              <a:chOff x="2377179" y="609839"/>
              <a:chExt cx="216025" cy="247075"/>
            </a:xfrm>
          </p:grpSpPr>
          <p:sp>
            <p:nvSpPr>
              <p:cNvPr id="2666" name="2665 Triángulo isósceles"/>
              <p:cNvSpPr/>
              <p:nvPr/>
            </p:nvSpPr>
            <p:spPr>
              <a:xfrm rot="6733848">
                <a:off x="2422234" y="772663"/>
                <a:ext cx="122783" cy="45719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667" name="2666 Circular"/>
              <p:cNvSpPr/>
              <p:nvPr/>
            </p:nvSpPr>
            <p:spPr>
              <a:xfrm rot="2890078">
                <a:off x="2506034" y="616104"/>
                <a:ext cx="93435" cy="80905"/>
              </a:xfrm>
              <a:prstGeom prst="pi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solidFill>
                    <a:schemeClr val="tx1"/>
                  </a:solidFill>
                </a:endParaRPr>
              </a:p>
            </p:txBody>
          </p:sp>
          <p:sp>
            <p:nvSpPr>
              <p:cNvPr id="2668" name="2667 Rectángulo redondeado"/>
              <p:cNvSpPr/>
              <p:nvPr/>
            </p:nvSpPr>
            <p:spPr>
              <a:xfrm rot="1583691">
                <a:off x="2377179" y="761794"/>
                <a:ext cx="106638" cy="1729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669" name="2668 Rectángulo redondeado"/>
              <p:cNvSpPr/>
              <p:nvPr/>
            </p:nvSpPr>
            <p:spPr>
              <a:xfrm rot="10838464">
                <a:off x="2386036" y="643263"/>
                <a:ext cx="147988" cy="1678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2644" name="566 Elipse"/>
            <p:cNvSpPr>
              <a:spLocks noChangeArrowheads="1"/>
            </p:cNvSpPr>
            <p:nvPr/>
          </p:nvSpPr>
          <p:spPr bwMode="auto">
            <a:xfrm>
              <a:off x="1737580" y="3666882"/>
              <a:ext cx="56785" cy="4652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645" name="569 Elipse"/>
            <p:cNvSpPr>
              <a:spLocks noChangeArrowheads="1"/>
            </p:cNvSpPr>
            <p:nvPr/>
          </p:nvSpPr>
          <p:spPr bwMode="auto">
            <a:xfrm>
              <a:off x="1995284" y="3920380"/>
              <a:ext cx="56785" cy="4652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646" name="570 Elipse"/>
            <p:cNvSpPr>
              <a:spLocks noChangeArrowheads="1"/>
            </p:cNvSpPr>
            <p:nvPr/>
          </p:nvSpPr>
          <p:spPr bwMode="auto">
            <a:xfrm>
              <a:off x="1539231" y="3906661"/>
              <a:ext cx="56785" cy="4652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647" name="571 Elipse"/>
            <p:cNvSpPr>
              <a:spLocks noChangeArrowheads="1"/>
            </p:cNvSpPr>
            <p:nvPr/>
          </p:nvSpPr>
          <p:spPr bwMode="auto">
            <a:xfrm>
              <a:off x="1649251" y="4043252"/>
              <a:ext cx="56785" cy="4652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648" name="572 Elipse"/>
            <p:cNvSpPr>
              <a:spLocks noChangeArrowheads="1"/>
            </p:cNvSpPr>
            <p:nvPr/>
          </p:nvSpPr>
          <p:spPr bwMode="auto">
            <a:xfrm>
              <a:off x="1778791" y="3954975"/>
              <a:ext cx="56785" cy="4652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649" name="573 Elipse"/>
            <p:cNvSpPr>
              <a:spLocks noChangeArrowheads="1"/>
            </p:cNvSpPr>
            <p:nvPr/>
          </p:nvSpPr>
          <p:spPr bwMode="auto">
            <a:xfrm>
              <a:off x="1657533" y="3829717"/>
              <a:ext cx="56193" cy="4652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650" name="574 Elipse"/>
            <p:cNvSpPr>
              <a:spLocks noChangeArrowheads="1"/>
            </p:cNvSpPr>
            <p:nvPr/>
          </p:nvSpPr>
          <p:spPr bwMode="auto">
            <a:xfrm>
              <a:off x="1698346" y="3903679"/>
              <a:ext cx="56785" cy="4652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651" name="575 Elipse"/>
            <p:cNvSpPr>
              <a:spLocks noChangeArrowheads="1"/>
            </p:cNvSpPr>
            <p:nvPr/>
          </p:nvSpPr>
          <p:spPr bwMode="auto">
            <a:xfrm>
              <a:off x="2039055" y="3993149"/>
              <a:ext cx="56785" cy="47121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652" name="576 Elipse"/>
            <p:cNvSpPr>
              <a:spLocks noChangeArrowheads="1"/>
            </p:cNvSpPr>
            <p:nvPr/>
          </p:nvSpPr>
          <p:spPr bwMode="auto">
            <a:xfrm>
              <a:off x="1523852" y="3827331"/>
              <a:ext cx="56785" cy="4712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653" name="577 Elipse"/>
            <p:cNvSpPr>
              <a:spLocks noChangeArrowheads="1"/>
            </p:cNvSpPr>
            <p:nvPr/>
          </p:nvSpPr>
          <p:spPr bwMode="auto">
            <a:xfrm>
              <a:off x="1750991" y="3827928"/>
              <a:ext cx="56193" cy="4652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654" name="578 Elipse"/>
            <p:cNvSpPr>
              <a:spLocks noChangeArrowheads="1"/>
            </p:cNvSpPr>
            <p:nvPr/>
          </p:nvSpPr>
          <p:spPr bwMode="auto">
            <a:xfrm>
              <a:off x="1824929" y="4025954"/>
              <a:ext cx="56785" cy="4712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655" name="594 Elipse"/>
            <p:cNvSpPr>
              <a:spLocks noChangeArrowheads="1"/>
            </p:cNvSpPr>
            <p:nvPr/>
          </p:nvSpPr>
          <p:spPr bwMode="auto">
            <a:xfrm>
              <a:off x="1624408" y="3929327"/>
              <a:ext cx="56193" cy="4652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656" name="595 Elipse"/>
            <p:cNvSpPr>
              <a:spLocks noChangeArrowheads="1"/>
            </p:cNvSpPr>
            <p:nvPr/>
          </p:nvSpPr>
          <p:spPr bwMode="auto">
            <a:xfrm>
              <a:off x="1824929" y="3848804"/>
              <a:ext cx="56785" cy="4652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657" name="596 Elipse"/>
            <p:cNvSpPr>
              <a:spLocks noChangeArrowheads="1"/>
            </p:cNvSpPr>
            <p:nvPr/>
          </p:nvSpPr>
          <p:spPr bwMode="auto">
            <a:xfrm>
              <a:off x="1748033" y="4067707"/>
              <a:ext cx="56785" cy="4712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658" name="597 Elipse"/>
            <p:cNvSpPr>
              <a:spLocks noChangeArrowheads="1"/>
            </p:cNvSpPr>
            <p:nvPr/>
          </p:nvSpPr>
          <p:spPr bwMode="auto">
            <a:xfrm>
              <a:off x="1575905" y="3981816"/>
              <a:ext cx="56785" cy="4652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659" name="598 Elipse"/>
            <p:cNvSpPr>
              <a:spLocks noChangeArrowheads="1"/>
            </p:cNvSpPr>
            <p:nvPr/>
          </p:nvSpPr>
          <p:spPr bwMode="auto">
            <a:xfrm>
              <a:off x="1569990" y="3761720"/>
              <a:ext cx="56785" cy="4712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660" name="599 Elipse"/>
            <p:cNvSpPr>
              <a:spLocks noChangeArrowheads="1"/>
            </p:cNvSpPr>
            <p:nvPr/>
          </p:nvSpPr>
          <p:spPr bwMode="auto">
            <a:xfrm>
              <a:off x="1593650" y="3857751"/>
              <a:ext cx="56785" cy="4652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661" name="600 Elipse"/>
            <p:cNvSpPr>
              <a:spLocks noChangeArrowheads="1"/>
            </p:cNvSpPr>
            <p:nvPr/>
          </p:nvSpPr>
          <p:spPr bwMode="auto">
            <a:xfrm>
              <a:off x="1645702" y="3738458"/>
              <a:ext cx="56785" cy="4712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662" name="601 Elipse"/>
            <p:cNvSpPr>
              <a:spLocks noChangeArrowheads="1"/>
            </p:cNvSpPr>
            <p:nvPr/>
          </p:nvSpPr>
          <p:spPr bwMode="auto">
            <a:xfrm>
              <a:off x="1917205" y="3991956"/>
              <a:ext cx="56785" cy="4712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663" name="602 Elipse"/>
            <p:cNvSpPr>
              <a:spLocks noChangeArrowheads="1"/>
            </p:cNvSpPr>
            <p:nvPr/>
          </p:nvSpPr>
          <p:spPr bwMode="auto">
            <a:xfrm>
              <a:off x="1881713" y="3949011"/>
              <a:ext cx="56785" cy="4712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664" name="603 Elipse"/>
            <p:cNvSpPr>
              <a:spLocks noChangeArrowheads="1"/>
            </p:cNvSpPr>
            <p:nvPr/>
          </p:nvSpPr>
          <p:spPr bwMode="auto">
            <a:xfrm>
              <a:off x="1695389" y="3981220"/>
              <a:ext cx="56193" cy="4712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665" name="604 Elipse"/>
            <p:cNvSpPr>
              <a:spLocks noChangeArrowheads="1"/>
            </p:cNvSpPr>
            <p:nvPr/>
          </p:nvSpPr>
          <p:spPr bwMode="auto">
            <a:xfrm>
              <a:off x="1900050" y="4071883"/>
              <a:ext cx="56785" cy="4652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45" name="578 Elipse"/>
            <p:cNvSpPr>
              <a:spLocks noChangeArrowheads="1"/>
            </p:cNvSpPr>
            <p:nvPr/>
          </p:nvSpPr>
          <p:spPr bwMode="auto">
            <a:xfrm>
              <a:off x="970816" y="3585007"/>
              <a:ext cx="50278" cy="3936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46" name="594 Elipse"/>
            <p:cNvSpPr>
              <a:spLocks noChangeArrowheads="1"/>
            </p:cNvSpPr>
            <p:nvPr/>
          </p:nvSpPr>
          <p:spPr bwMode="auto">
            <a:xfrm>
              <a:off x="970818" y="3661205"/>
              <a:ext cx="50871" cy="4115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47" name="459 Flecha derecha"/>
            <p:cNvSpPr>
              <a:spLocks noChangeArrowheads="1"/>
            </p:cNvSpPr>
            <p:nvPr/>
          </p:nvSpPr>
          <p:spPr bwMode="auto">
            <a:xfrm>
              <a:off x="1080059" y="3756624"/>
              <a:ext cx="401042" cy="104978"/>
            </a:xfrm>
            <a:prstGeom prst="rightArrow">
              <a:avLst>
                <a:gd name="adj1" fmla="val 50000"/>
                <a:gd name="adj2" fmla="val 50062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48" name="467 Flecha derecha"/>
            <p:cNvSpPr>
              <a:spLocks noChangeArrowheads="1"/>
            </p:cNvSpPr>
            <p:nvPr/>
          </p:nvSpPr>
          <p:spPr bwMode="auto">
            <a:xfrm>
              <a:off x="2566255" y="3746933"/>
              <a:ext cx="401042" cy="104978"/>
            </a:xfrm>
            <a:prstGeom prst="rightArrow">
              <a:avLst>
                <a:gd name="adj1" fmla="val 50000"/>
                <a:gd name="adj2" fmla="val 50062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49" name="479 Flecha derecha"/>
            <p:cNvSpPr>
              <a:spLocks noChangeArrowheads="1"/>
            </p:cNvSpPr>
            <p:nvPr/>
          </p:nvSpPr>
          <p:spPr bwMode="auto">
            <a:xfrm rot="5400000">
              <a:off x="1731835" y="4314361"/>
              <a:ext cx="401633" cy="104978"/>
            </a:xfrm>
            <a:prstGeom prst="rightArrow">
              <a:avLst>
                <a:gd name="adj1" fmla="val 50000"/>
                <a:gd name="adj2" fmla="val 50136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50" name="479 Flecha derecha"/>
            <p:cNvSpPr>
              <a:spLocks noChangeArrowheads="1"/>
            </p:cNvSpPr>
            <p:nvPr/>
          </p:nvSpPr>
          <p:spPr bwMode="auto">
            <a:xfrm rot="5400000">
              <a:off x="3227056" y="4314361"/>
              <a:ext cx="401633" cy="104978"/>
            </a:xfrm>
            <a:prstGeom prst="rightArrow">
              <a:avLst>
                <a:gd name="adj1" fmla="val 50000"/>
                <a:gd name="adj2" fmla="val 50136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pic>
          <p:nvPicPr>
            <p:cNvPr id="2551" name="Picture 670" descr="C:\Users\DarioFD\Documents\Ab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8334686">
              <a:off x="1637533" y="4218041"/>
              <a:ext cx="177452" cy="255832"/>
            </a:xfrm>
            <a:prstGeom prst="rect">
              <a:avLst/>
            </a:prstGeom>
            <a:noFill/>
          </p:spPr>
        </p:pic>
        <p:pic>
          <p:nvPicPr>
            <p:cNvPr id="2552" name="Picture 670" descr="C:\Users\DarioFD\Documents\Ab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8334686">
              <a:off x="3576895" y="4181888"/>
              <a:ext cx="177452" cy="255832"/>
            </a:xfrm>
            <a:prstGeom prst="rect">
              <a:avLst/>
            </a:prstGeom>
            <a:noFill/>
          </p:spPr>
        </p:pic>
        <p:pic>
          <p:nvPicPr>
            <p:cNvPr id="2614" name="Picture 2" descr="C:\Users\DarioFD\Documents\NK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21779" y="3558852"/>
              <a:ext cx="361218" cy="342656"/>
            </a:xfrm>
            <a:prstGeom prst="rect">
              <a:avLst/>
            </a:prstGeom>
            <a:noFill/>
          </p:spPr>
        </p:pic>
        <p:grpSp>
          <p:nvGrpSpPr>
            <p:cNvPr id="2615" name="970 Grupo"/>
            <p:cNvGrpSpPr/>
            <p:nvPr/>
          </p:nvGrpSpPr>
          <p:grpSpPr>
            <a:xfrm>
              <a:off x="3655155" y="3654102"/>
              <a:ext cx="216025" cy="247075"/>
              <a:chOff x="2377179" y="609839"/>
              <a:chExt cx="216025" cy="247075"/>
            </a:xfrm>
          </p:grpSpPr>
          <p:sp>
            <p:nvSpPr>
              <p:cNvPr id="2638" name="2637 Triángulo isósceles"/>
              <p:cNvSpPr/>
              <p:nvPr/>
            </p:nvSpPr>
            <p:spPr>
              <a:xfrm rot="6733848">
                <a:off x="2422234" y="772663"/>
                <a:ext cx="122783" cy="45719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639" name="2638 Circular"/>
              <p:cNvSpPr/>
              <p:nvPr/>
            </p:nvSpPr>
            <p:spPr>
              <a:xfrm rot="2890078">
                <a:off x="2506034" y="616104"/>
                <a:ext cx="93435" cy="80905"/>
              </a:xfrm>
              <a:prstGeom prst="pi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solidFill>
                    <a:schemeClr val="tx1"/>
                  </a:solidFill>
                </a:endParaRPr>
              </a:p>
            </p:txBody>
          </p:sp>
          <p:sp>
            <p:nvSpPr>
              <p:cNvPr id="2640" name="2639 Rectángulo redondeado"/>
              <p:cNvSpPr/>
              <p:nvPr/>
            </p:nvSpPr>
            <p:spPr>
              <a:xfrm rot="1583691">
                <a:off x="2377179" y="761794"/>
                <a:ext cx="106638" cy="1729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641" name="2640 Rectángulo redondeado"/>
              <p:cNvSpPr/>
              <p:nvPr/>
            </p:nvSpPr>
            <p:spPr>
              <a:xfrm rot="10838464">
                <a:off x="2386036" y="643263"/>
                <a:ext cx="147988" cy="1678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3233" name="3232 Grupo"/>
            <p:cNvGrpSpPr/>
            <p:nvPr/>
          </p:nvGrpSpPr>
          <p:grpSpPr>
            <a:xfrm>
              <a:off x="3103289" y="3662120"/>
              <a:ext cx="450138" cy="406193"/>
              <a:chOff x="3408089" y="3890720"/>
              <a:chExt cx="450138" cy="406193"/>
            </a:xfrm>
          </p:grpSpPr>
          <p:sp>
            <p:nvSpPr>
              <p:cNvPr id="2616" name="566 Elipse"/>
              <p:cNvSpPr>
                <a:spLocks noChangeArrowheads="1"/>
              </p:cNvSpPr>
              <p:nvPr/>
            </p:nvSpPr>
            <p:spPr bwMode="auto">
              <a:xfrm>
                <a:off x="3621817" y="3890720"/>
                <a:ext cx="56785" cy="4652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618" name="570 Elipse"/>
              <p:cNvSpPr>
                <a:spLocks noChangeArrowheads="1"/>
              </p:cNvSpPr>
              <p:nvPr/>
            </p:nvSpPr>
            <p:spPr bwMode="auto">
              <a:xfrm>
                <a:off x="3423468" y="4130499"/>
                <a:ext cx="56785" cy="4652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620" name="572 Elipse"/>
              <p:cNvSpPr>
                <a:spLocks noChangeArrowheads="1"/>
              </p:cNvSpPr>
              <p:nvPr/>
            </p:nvSpPr>
            <p:spPr bwMode="auto">
              <a:xfrm>
                <a:off x="3663028" y="4178813"/>
                <a:ext cx="56785" cy="4652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621" name="573 Elipse"/>
              <p:cNvSpPr>
                <a:spLocks noChangeArrowheads="1"/>
              </p:cNvSpPr>
              <p:nvPr/>
            </p:nvSpPr>
            <p:spPr bwMode="auto">
              <a:xfrm>
                <a:off x="3541770" y="4053555"/>
                <a:ext cx="56193" cy="4652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622" name="574 Elipse"/>
              <p:cNvSpPr>
                <a:spLocks noChangeArrowheads="1"/>
              </p:cNvSpPr>
              <p:nvPr/>
            </p:nvSpPr>
            <p:spPr bwMode="auto">
              <a:xfrm>
                <a:off x="3582583" y="4127517"/>
                <a:ext cx="56785" cy="4652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624" name="576 Elipse"/>
              <p:cNvSpPr>
                <a:spLocks noChangeArrowheads="1"/>
              </p:cNvSpPr>
              <p:nvPr/>
            </p:nvSpPr>
            <p:spPr bwMode="auto">
              <a:xfrm>
                <a:off x="3408089" y="4051169"/>
                <a:ext cx="56785" cy="47121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625" name="577 Elipse"/>
              <p:cNvSpPr>
                <a:spLocks noChangeArrowheads="1"/>
              </p:cNvSpPr>
              <p:nvPr/>
            </p:nvSpPr>
            <p:spPr bwMode="auto">
              <a:xfrm>
                <a:off x="3635228" y="4051766"/>
                <a:ext cx="56193" cy="4652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626" name="578 Elipse"/>
              <p:cNvSpPr>
                <a:spLocks noChangeArrowheads="1"/>
              </p:cNvSpPr>
              <p:nvPr/>
            </p:nvSpPr>
            <p:spPr bwMode="auto">
              <a:xfrm>
                <a:off x="3709166" y="4249792"/>
                <a:ext cx="56785" cy="47121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627" name="594 Elipse"/>
              <p:cNvSpPr>
                <a:spLocks noChangeArrowheads="1"/>
              </p:cNvSpPr>
              <p:nvPr/>
            </p:nvSpPr>
            <p:spPr bwMode="auto">
              <a:xfrm>
                <a:off x="3508645" y="4153165"/>
                <a:ext cx="56193" cy="4652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628" name="595 Elipse"/>
              <p:cNvSpPr>
                <a:spLocks noChangeArrowheads="1"/>
              </p:cNvSpPr>
              <p:nvPr/>
            </p:nvSpPr>
            <p:spPr bwMode="auto">
              <a:xfrm>
                <a:off x="3709166" y="4072642"/>
                <a:ext cx="56785" cy="46524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634" name="601 Elipse"/>
              <p:cNvSpPr>
                <a:spLocks noChangeArrowheads="1"/>
              </p:cNvSpPr>
              <p:nvPr/>
            </p:nvSpPr>
            <p:spPr bwMode="auto">
              <a:xfrm>
                <a:off x="3801442" y="4215794"/>
                <a:ext cx="56785" cy="47121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635" name="602 Elipse"/>
              <p:cNvSpPr>
                <a:spLocks noChangeArrowheads="1"/>
              </p:cNvSpPr>
              <p:nvPr/>
            </p:nvSpPr>
            <p:spPr bwMode="auto">
              <a:xfrm>
                <a:off x="3765950" y="4172849"/>
                <a:ext cx="56785" cy="47121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636" name="603 Elipse"/>
              <p:cNvSpPr>
                <a:spLocks noChangeArrowheads="1"/>
              </p:cNvSpPr>
              <p:nvPr/>
            </p:nvSpPr>
            <p:spPr bwMode="auto">
              <a:xfrm>
                <a:off x="3579626" y="4205058"/>
                <a:ext cx="56193" cy="47121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</p:grpSp>
        <p:pic>
          <p:nvPicPr>
            <p:cNvPr id="2554" name="Picture 2" descr="C:\Users\DarioFD\Documents\NK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37578" y="4675225"/>
              <a:ext cx="361218" cy="342656"/>
            </a:xfrm>
            <a:prstGeom prst="rect">
              <a:avLst/>
            </a:prstGeom>
            <a:noFill/>
          </p:spPr>
        </p:pic>
        <p:sp>
          <p:nvSpPr>
            <p:cNvPr id="2610" name="2609 Triángulo isósceles"/>
            <p:cNvSpPr/>
            <p:nvPr/>
          </p:nvSpPr>
          <p:spPr>
            <a:xfrm rot="6733848">
              <a:off x="2116011" y="4933299"/>
              <a:ext cx="122783" cy="4571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11" name="2610 Circular"/>
            <p:cNvSpPr/>
            <p:nvPr/>
          </p:nvSpPr>
          <p:spPr>
            <a:xfrm rot="2890078">
              <a:off x="2199811" y="4776740"/>
              <a:ext cx="93435" cy="80905"/>
            </a:xfrm>
            <a:prstGeom prst="pi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2612" name="2611 Rectángulo redondeado"/>
            <p:cNvSpPr/>
            <p:nvPr/>
          </p:nvSpPr>
          <p:spPr>
            <a:xfrm rot="1583691">
              <a:off x="2070956" y="4922430"/>
              <a:ext cx="106638" cy="172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13" name="2612 Rectángulo redondeado"/>
            <p:cNvSpPr/>
            <p:nvPr/>
          </p:nvSpPr>
          <p:spPr>
            <a:xfrm rot="10838464">
              <a:off x="2079813" y="4803899"/>
              <a:ext cx="147988" cy="167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56" name="566 Elipse"/>
            <p:cNvSpPr>
              <a:spLocks noChangeArrowheads="1"/>
            </p:cNvSpPr>
            <p:nvPr/>
          </p:nvSpPr>
          <p:spPr bwMode="auto">
            <a:xfrm>
              <a:off x="1732818" y="4778493"/>
              <a:ext cx="56785" cy="4652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57" name="569 Elipse"/>
            <p:cNvSpPr>
              <a:spLocks noChangeArrowheads="1"/>
            </p:cNvSpPr>
            <p:nvPr/>
          </p:nvSpPr>
          <p:spPr bwMode="auto">
            <a:xfrm>
              <a:off x="1990522" y="5031991"/>
              <a:ext cx="56785" cy="4652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58" name="570 Elipse"/>
            <p:cNvSpPr>
              <a:spLocks noChangeArrowheads="1"/>
            </p:cNvSpPr>
            <p:nvPr/>
          </p:nvSpPr>
          <p:spPr bwMode="auto">
            <a:xfrm>
              <a:off x="1534469" y="5018272"/>
              <a:ext cx="56785" cy="4652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59" name="571 Elipse"/>
            <p:cNvSpPr>
              <a:spLocks noChangeArrowheads="1"/>
            </p:cNvSpPr>
            <p:nvPr/>
          </p:nvSpPr>
          <p:spPr bwMode="auto">
            <a:xfrm>
              <a:off x="1644489" y="5154864"/>
              <a:ext cx="56785" cy="4652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60" name="572 Elipse"/>
            <p:cNvSpPr>
              <a:spLocks noChangeArrowheads="1"/>
            </p:cNvSpPr>
            <p:nvPr/>
          </p:nvSpPr>
          <p:spPr bwMode="auto">
            <a:xfrm>
              <a:off x="1774029" y="5066586"/>
              <a:ext cx="56785" cy="4652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61" name="573 Elipse"/>
            <p:cNvSpPr>
              <a:spLocks noChangeArrowheads="1"/>
            </p:cNvSpPr>
            <p:nvPr/>
          </p:nvSpPr>
          <p:spPr bwMode="auto">
            <a:xfrm>
              <a:off x="1652771" y="4941328"/>
              <a:ext cx="56193" cy="4652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62" name="574 Elipse"/>
            <p:cNvSpPr>
              <a:spLocks noChangeArrowheads="1"/>
            </p:cNvSpPr>
            <p:nvPr/>
          </p:nvSpPr>
          <p:spPr bwMode="auto">
            <a:xfrm>
              <a:off x="1693583" y="5015290"/>
              <a:ext cx="56785" cy="4652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63" name="575 Elipse"/>
            <p:cNvSpPr>
              <a:spLocks noChangeArrowheads="1"/>
            </p:cNvSpPr>
            <p:nvPr/>
          </p:nvSpPr>
          <p:spPr bwMode="auto">
            <a:xfrm>
              <a:off x="2034293" y="5104760"/>
              <a:ext cx="56785" cy="4712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64" name="576 Elipse"/>
            <p:cNvSpPr>
              <a:spLocks noChangeArrowheads="1"/>
            </p:cNvSpPr>
            <p:nvPr/>
          </p:nvSpPr>
          <p:spPr bwMode="auto">
            <a:xfrm>
              <a:off x="1519090" y="4938942"/>
              <a:ext cx="56785" cy="4712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65" name="577 Elipse"/>
            <p:cNvSpPr>
              <a:spLocks noChangeArrowheads="1"/>
            </p:cNvSpPr>
            <p:nvPr/>
          </p:nvSpPr>
          <p:spPr bwMode="auto">
            <a:xfrm>
              <a:off x="1746229" y="4939540"/>
              <a:ext cx="56193" cy="4652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66" name="578 Elipse"/>
            <p:cNvSpPr>
              <a:spLocks noChangeArrowheads="1"/>
            </p:cNvSpPr>
            <p:nvPr/>
          </p:nvSpPr>
          <p:spPr bwMode="auto">
            <a:xfrm>
              <a:off x="1820167" y="5137566"/>
              <a:ext cx="56785" cy="4712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67" name="594 Elipse"/>
            <p:cNvSpPr>
              <a:spLocks noChangeArrowheads="1"/>
            </p:cNvSpPr>
            <p:nvPr/>
          </p:nvSpPr>
          <p:spPr bwMode="auto">
            <a:xfrm>
              <a:off x="1619646" y="5040939"/>
              <a:ext cx="56193" cy="4652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68" name="595 Elipse"/>
            <p:cNvSpPr>
              <a:spLocks noChangeArrowheads="1"/>
            </p:cNvSpPr>
            <p:nvPr/>
          </p:nvSpPr>
          <p:spPr bwMode="auto">
            <a:xfrm>
              <a:off x="1820167" y="4960415"/>
              <a:ext cx="56785" cy="4652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69" name="596 Elipse"/>
            <p:cNvSpPr>
              <a:spLocks noChangeArrowheads="1"/>
            </p:cNvSpPr>
            <p:nvPr/>
          </p:nvSpPr>
          <p:spPr bwMode="auto">
            <a:xfrm>
              <a:off x="1743270" y="5179318"/>
              <a:ext cx="56785" cy="4712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70" name="597 Elipse"/>
            <p:cNvSpPr>
              <a:spLocks noChangeArrowheads="1"/>
            </p:cNvSpPr>
            <p:nvPr/>
          </p:nvSpPr>
          <p:spPr bwMode="auto">
            <a:xfrm>
              <a:off x="1571143" y="5093427"/>
              <a:ext cx="56785" cy="4652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71" name="598 Elipse"/>
            <p:cNvSpPr>
              <a:spLocks noChangeArrowheads="1"/>
            </p:cNvSpPr>
            <p:nvPr/>
          </p:nvSpPr>
          <p:spPr bwMode="auto">
            <a:xfrm>
              <a:off x="1565226" y="4873331"/>
              <a:ext cx="56785" cy="4712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72" name="599 Elipse"/>
            <p:cNvSpPr>
              <a:spLocks noChangeArrowheads="1"/>
            </p:cNvSpPr>
            <p:nvPr/>
          </p:nvSpPr>
          <p:spPr bwMode="auto">
            <a:xfrm>
              <a:off x="1588888" y="4969362"/>
              <a:ext cx="56785" cy="4652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73" name="600 Elipse"/>
            <p:cNvSpPr>
              <a:spLocks noChangeArrowheads="1"/>
            </p:cNvSpPr>
            <p:nvPr/>
          </p:nvSpPr>
          <p:spPr bwMode="auto">
            <a:xfrm>
              <a:off x="1640940" y="4850070"/>
              <a:ext cx="56785" cy="4712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74" name="601 Elipse"/>
            <p:cNvSpPr>
              <a:spLocks noChangeArrowheads="1"/>
            </p:cNvSpPr>
            <p:nvPr/>
          </p:nvSpPr>
          <p:spPr bwMode="auto">
            <a:xfrm>
              <a:off x="1912443" y="5103567"/>
              <a:ext cx="56785" cy="4712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75" name="602 Elipse"/>
            <p:cNvSpPr>
              <a:spLocks noChangeArrowheads="1"/>
            </p:cNvSpPr>
            <p:nvPr/>
          </p:nvSpPr>
          <p:spPr bwMode="auto">
            <a:xfrm>
              <a:off x="1876951" y="5060622"/>
              <a:ext cx="56785" cy="4712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76" name="603 Elipse"/>
            <p:cNvSpPr>
              <a:spLocks noChangeArrowheads="1"/>
            </p:cNvSpPr>
            <p:nvPr/>
          </p:nvSpPr>
          <p:spPr bwMode="auto">
            <a:xfrm>
              <a:off x="1690627" y="5092832"/>
              <a:ext cx="56193" cy="4712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577" name="604 Elipse"/>
            <p:cNvSpPr>
              <a:spLocks noChangeArrowheads="1"/>
            </p:cNvSpPr>
            <p:nvPr/>
          </p:nvSpPr>
          <p:spPr bwMode="auto">
            <a:xfrm>
              <a:off x="1895288" y="5183494"/>
              <a:ext cx="56785" cy="4652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pic>
          <p:nvPicPr>
            <p:cNvPr id="2582" name="Picture 2" descr="C:\Users\DarioFD\Documents\NK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17017" y="4670464"/>
              <a:ext cx="361218" cy="342656"/>
            </a:xfrm>
            <a:prstGeom prst="rect">
              <a:avLst/>
            </a:prstGeom>
            <a:noFill/>
          </p:spPr>
        </p:pic>
        <p:grpSp>
          <p:nvGrpSpPr>
            <p:cNvPr id="2583" name="970 Grupo"/>
            <p:cNvGrpSpPr/>
            <p:nvPr/>
          </p:nvGrpSpPr>
          <p:grpSpPr>
            <a:xfrm>
              <a:off x="3650393" y="4765714"/>
              <a:ext cx="216025" cy="247075"/>
              <a:chOff x="2377179" y="609839"/>
              <a:chExt cx="216025" cy="247075"/>
            </a:xfrm>
          </p:grpSpPr>
          <p:sp>
            <p:nvSpPr>
              <p:cNvPr id="2606" name="2605 Triángulo isósceles"/>
              <p:cNvSpPr/>
              <p:nvPr/>
            </p:nvSpPr>
            <p:spPr>
              <a:xfrm rot="6733848">
                <a:off x="2422234" y="772663"/>
                <a:ext cx="122783" cy="45719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607" name="2606 Circular"/>
              <p:cNvSpPr/>
              <p:nvPr/>
            </p:nvSpPr>
            <p:spPr>
              <a:xfrm rot="2890078">
                <a:off x="2506034" y="616104"/>
                <a:ext cx="93435" cy="80905"/>
              </a:xfrm>
              <a:prstGeom prst="pi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solidFill>
                    <a:schemeClr val="tx1"/>
                  </a:solidFill>
                </a:endParaRPr>
              </a:p>
            </p:txBody>
          </p:sp>
          <p:sp>
            <p:nvSpPr>
              <p:cNvPr id="2608" name="2607 Rectángulo redondeado"/>
              <p:cNvSpPr/>
              <p:nvPr/>
            </p:nvSpPr>
            <p:spPr>
              <a:xfrm rot="1583691">
                <a:off x="2377179" y="761794"/>
                <a:ext cx="106638" cy="1729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609" name="2608 Rectángulo redondeado"/>
              <p:cNvSpPr/>
              <p:nvPr/>
            </p:nvSpPr>
            <p:spPr>
              <a:xfrm rot="10838464">
                <a:off x="2386036" y="643263"/>
                <a:ext cx="147988" cy="1678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2579" name="2372 Grupo"/>
            <p:cNvGrpSpPr/>
            <p:nvPr/>
          </p:nvGrpSpPr>
          <p:grpSpPr>
            <a:xfrm>
              <a:off x="1127978" y="3553618"/>
              <a:ext cx="304800" cy="200055"/>
              <a:chOff x="1166813" y="352426"/>
              <a:chExt cx="304800" cy="200055"/>
            </a:xfrm>
          </p:grpSpPr>
          <p:sp>
            <p:nvSpPr>
              <p:cNvPr id="2580" name="464 Elipse"/>
              <p:cNvSpPr>
                <a:spLocks noChangeArrowheads="1"/>
              </p:cNvSpPr>
              <p:nvPr/>
            </p:nvSpPr>
            <p:spPr bwMode="auto">
              <a:xfrm>
                <a:off x="1219203" y="381002"/>
                <a:ext cx="154554" cy="139425"/>
              </a:xfrm>
              <a:prstGeom prst="ellipse">
                <a:avLst/>
              </a:prstGeom>
              <a:solidFill>
                <a:schemeClr val="bg1"/>
              </a:solidFill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581" name="2580 CuadroTexto"/>
              <p:cNvSpPr txBox="1"/>
              <p:nvPr/>
            </p:nvSpPr>
            <p:spPr>
              <a:xfrm>
                <a:off x="1166813" y="352426"/>
                <a:ext cx="3048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700" dirty="0" smtClean="0"/>
                  <a:t>Ag</a:t>
                </a:r>
                <a:endParaRPr lang="es-AR" sz="700" dirty="0"/>
              </a:p>
            </p:txBody>
          </p:sp>
        </p:grpSp>
        <p:sp>
          <p:nvSpPr>
            <p:cNvPr id="3074" name="3073 CuadroTexto"/>
            <p:cNvSpPr txBox="1"/>
            <p:nvPr/>
          </p:nvSpPr>
          <p:spPr>
            <a:xfrm>
              <a:off x="1452562" y="3096419"/>
              <a:ext cx="762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700" dirty="0" smtClean="0">
                  <a:latin typeface="Arial" pitchFamily="34" charset="0"/>
                  <a:cs typeface="Arial" pitchFamily="34" charset="0"/>
                </a:rPr>
                <a:t>Natural </a:t>
              </a:r>
              <a:r>
                <a:rPr lang="es-ES_tradnl" sz="700" dirty="0" err="1">
                  <a:latin typeface="Arial" pitchFamily="34" charset="0"/>
                  <a:cs typeface="Arial" pitchFamily="34" charset="0"/>
                </a:rPr>
                <a:t>d</a:t>
              </a:r>
              <a:r>
                <a:rPr lang="es-ES_tradnl" sz="700" dirty="0" err="1" smtClean="0">
                  <a:latin typeface="Arial" pitchFamily="34" charset="0"/>
                  <a:cs typeface="Arial" pitchFamily="34" charset="0"/>
                </a:rPr>
                <a:t>eath</a:t>
              </a:r>
              <a:endParaRPr lang="es-AR" sz="7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75" name="3074 Conector recto de flecha"/>
            <p:cNvCxnSpPr/>
            <p:nvPr/>
          </p:nvCxnSpPr>
          <p:spPr>
            <a:xfrm flipV="1">
              <a:off x="1833564" y="3248819"/>
              <a:ext cx="3925" cy="2080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6" name="3075 Conector recto de flecha"/>
            <p:cNvCxnSpPr/>
            <p:nvPr/>
          </p:nvCxnSpPr>
          <p:spPr>
            <a:xfrm flipV="1">
              <a:off x="2162176" y="3382169"/>
              <a:ext cx="80125" cy="1794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7" name="3076 CuadroTexto"/>
            <p:cNvSpPr txBox="1"/>
            <p:nvPr/>
          </p:nvSpPr>
          <p:spPr>
            <a:xfrm>
              <a:off x="2062162" y="309641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700" dirty="0" smtClean="0">
                  <a:latin typeface="Arial" pitchFamily="34" charset="0"/>
                  <a:cs typeface="Arial" pitchFamily="34" charset="0"/>
                </a:rPr>
                <a:t>TNF-</a:t>
              </a:r>
              <a:r>
                <a:rPr lang="es-AR" sz="700" dirty="0" smtClean="0">
                  <a:latin typeface="Symbol" pitchFamily="18" charset="2"/>
                  <a:cs typeface="Arial" pitchFamily="34" charset="0"/>
                </a:rPr>
                <a:t>a </a:t>
              </a:r>
              <a:r>
                <a:rPr lang="es-AR" sz="700" dirty="0" err="1" smtClean="0">
                  <a:latin typeface="Arial" pitchFamily="34" charset="0"/>
                  <a:cs typeface="Arial" pitchFamily="34" charset="0"/>
                </a:rPr>
                <a:t>dependent</a:t>
              </a:r>
              <a:r>
                <a:rPr lang="es-AR" sz="7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AR" sz="700" dirty="0">
                  <a:latin typeface="Arial" pitchFamily="34" charset="0"/>
                  <a:cs typeface="Arial" pitchFamily="34" charset="0"/>
                </a:rPr>
                <a:t>Apoptosis</a:t>
              </a:r>
            </a:p>
          </p:txBody>
        </p:sp>
        <p:sp>
          <p:nvSpPr>
            <p:cNvPr id="3086" name="3085 CuadroTexto"/>
            <p:cNvSpPr txBox="1"/>
            <p:nvPr/>
          </p:nvSpPr>
          <p:spPr>
            <a:xfrm>
              <a:off x="3052762" y="3096419"/>
              <a:ext cx="762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700" dirty="0" smtClean="0">
                  <a:latin typeface="Arial" pitchFamily="34" charset="0"/>
                  <a:cs typeface="Arial" pitchFamily="34" charset="0"/>
                </a:rPr>
                <a:t>Natural </a:t>
              </a:r>
              <a:r>
                <a:rPr lang="es-ES_tradnl" sz="700" dirty="0" err="1">
                  <a:latin typeface="Arial" pitchFamily="34" charset="0"/>
                  <a:cs typeface="Arial" pitchFamily="34" charset="0"/>
                </a:rPr>
                <a:t>d</a:t>
              </a:r>
              <a:r>
                <a:rPr lang="es-ES_tradnl" sz="700" dirty="0" err="1" smtClean="0">
                  <a:latin typeface="Arial" pitchFamily="34" charset="0"/>
                  <a:cs typeface="Arial" pitchFamily="34" charset="0"/>
                </a:rPr>
                <a:t>eath</a:t>
              </a:r>
              <a:endParaRPr lang="es-AR" sz="7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87" name="3086 Conector recto de flecha"/>
            <p:cNvCxnSpPr/>
            <p:nvPr/>
          </p:nvCxnSpPr>
          <p:spPr>
            <a:xfrm flipV="1">
              <a:off x="3433764" y="3248819"/>
              <a:ext cx="3925" cy="2080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8" name="3087 Conector recto de flecha"/>
            <p:cNvCxnSpPr/>
            <p:nvPr/>
          </p:nvCxnSpPr>
          <p:spPr>
            <a:xfrm flipV="1">
              <a:off x="3762376" y="3382169"/>
              <a:ext cx="80125" cy="1794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9" name="3088 CuadroTexto"/>
            <p:cNvSpPr txBox="1"/>
            <p:nvPr/>
          </p:nvSpPr>
          <p:spPr>
            <a:xfrm>
              <a:off x="3662362" y="309641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700" dirty="0" smtClean="0">
                  <a:latin typeface="Arial" pitchFamily="34" charset="0"/>
                  <a:cs typeface="Arial" pitchFamily="34" charset="0"/>
                </a:rPr>
                <a:t>TNF-</a:t>
              </a:r>
              <a:r>
                <a:rPr lang="es-AR" sz="700" dirty="0" smtClean="0">
                  <a:latin typeface="Symbol" pitchFamily="18" charset="2"/>
                  <a:cs typeface="Arial" pitchFamily="34" charset="0"/>
                </a:rPr>
                <a:t>a </a:t>
              </a:r>
              <a:r>
                <a:rPr lang="es-AR" sz="700" dirty="0" err="1" smtClean="0">
                  <a:latin typeface="Arial" pitchFamily="34" charset="0"/>
                  <a:cs typeface="Arial" pitchFamily="34" charset="0"/>
                </a:rPr>
                <a:t>dependent</a:t>
              </a:r>
              <a:r>
                <a:rPr lang="es-AR" sz="7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AR" sz="700" dirty="0">
                  <a:latin typeface="Arial" pitchFamily="34" charset="0"/>
                  <a:cs typeface="Arial" pitchFamily="34" charset="0"/>
                </a:rPr>
                <a:t>Apoptosis</a:t>
              </a:r>
            </a:p>
          </p:txBody>
        </p:sp>
        <p:sp>
          <p:nvSpPr>
            <p:cNvPr id="3090" name="3089 CuadroTexto"/>
            <p:cNvSpPr txBox="1"/>
            <p:nvPr/>
          </p:nvSpPr>
          <p:spPr>
            <a:xfrm>
              <a:off x="842962" y="5458619"/>
              <a:ext cx="762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700" dirty="0" smtClean="0">
                  <a:latin typeface="Arial" pitchFamily="34" charset="0"/>
                  <a:cs typeface="Arial" pitchFamily="34" charset="0"/>
                </a:rPr>
                <a:t>Natural </a:t>
              </a:r>
              <a:r>
                <a:rPr lang="es-ES_tradnl" sz="700" dirty="0" err="1">
                  <a:latin typeface="Arial" pitchFamily="34" charset="0"/>
                  <a:cs typeface="Arial" pitchFamily="34" charset="0"/>
                </a:rPr>
                <a:t>d</a:t>
              </a:r>
              <a:r>
                <a:rPr lang="es-ES_tradnl" sz="700" dirty="0" err="1" smtClean="0">
                  <a:latin typeface="Arial" pitchFamily="34" charset="0"/>
                  <a:cs typeface="Arial" pitchFamily="34" charset="0"/>
                </a:rPr>
                <a:t>eath</a:t>
              </a:r>
              <a:endParaRPr lang="es-AR" sz="7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91" name="3090 Conector recto de flecha"/>
            <p:cNvCxnSpPr/>
            <p:nvPr/>
          </p:nvCxnSpPr>
          <p:spPr>
            <a:xfrm flipH="1">
              <a:off x="1376362" y="5153819"/>
              <a:ext cx="148473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2" name="3091 Conector recto de flecha"/>
            <p:cNvCxnSpPr/>
            <p:nvPr/>
          </p:nvCxnSpPr>
          <p:spPr>
            <a:xfrm flipH="1">
              <a:off x="1985962" y="5230019"/>
              <a:ext cx="1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3" name="3092 CuadroTexto"/>
            <p:cNvSpPr txBox="1"/>
            <p:nvPr/>
          </p:nvSpPr>
          <p:spPr>
            <a:xfrm>
              <a:off x="1604962" y="545861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700" dirty="0" smtClean="0">
                  <a:latin typeface="Arial" pitchFamily="34" charset="0"/>
                  <a:cs typeface="Arial" pitchFamily="34" charset="0"/>
                </a:rPr>
                <a:t>TNF-</a:t>
              </a:r>
              <a:r>
                <a:rPr lang="es-AR" sz="700" dirty="0" smtClean="0">
                  <a:latin typeface="Symbol" pitchFamily="18" charset="2"/>
                  <a:cs typeface="Arial" pitchFamily="34" charset="0"/>
                </a:rPr>
                <a:t>a </a:t>
              </a:r>
              <a:r>
                <a:rPr lang="es-AR" sz="700" dirty="0" err="1" smtClean="0">
                  <a:latin typeface="Arial" pitchFamily="34" charset="0"/>
                  <a:cs typeface="Arial" pitchFamily="34" charset="0"/>
                </a:rPr>
                <a:t>dependent</a:t>
              </a:r>
              <a:r>
                <a:rPr lang="es-AR" sz="7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AR" sz="700" dirty="0">
                  <a:latin typeface="Arial" pitchFamily="34" charset="0"/>
                  <a:cs typeface="Arial" pitchFamily="34" charset="0"/>
                </a:rPr>
                <a:t>Apoptosis</a:t>
              </a:r>
            </a:p>
          </p:txBody>
        </p:sp>
        <p:sp>
          <p:nvSpPr>
            <p:cNvPr id="3094" name="3093 CuadroTexto"/>
            <p:cNvSpPr txBox="1"/>
            <p:nvPr/>
          </p:nvSpPr>
          <p:spPr>
            <a:xfrm>
              <a:off x="2976562" y="5458619"/>
              <a:ext cx="762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700" dirty="0" smtClean="0">
                  <a:latin typeface="Arial" pitchFamily="34" charset="0"/>
                  <a:cs typeface="Arial" pitchFamily="34" charset="0"/>
                </a:rPr>
                <a:t>Natural </a:t>
              </a:r>
              <a:r>
                <a:rPr lang="es-ES_tradnl" sz="700" dirty="0" err="1">
                  <a:latin typeface="Arial" pitchFamily="34" charset="0"/>
                  <a:cs typeface="Arial" pitchFamily="34" charset="0"/>
                </a:rPr>
                <a:t>d</a:t>
              </a:r>
              <a:r>
                <a:rPr lang="es-ES_tradnl" sz="700" dirty="0" err="1" smtClean="0">
                  <a:latin typeface="Arial" pitchFamily="34" charset="0"/>
                  <a:cs typeface="Arial" pitchFamily="34" charset="0"/>
                </a:rPr>
                <a:t>eath</a:t>
              </a:r>
              <a:endParaRPr lang="es-AR" sz="7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96" name="3095 Conector recto de flecha"/>
            <p:cNvCxnSpPr/>
            <p:nvPr/>
          </p:nvCxnSpPr>
          <p:spPr>
            <a:xfrm>
              <a:off x="3814762" y="5001419"/>
              <a:ext cx="180139" cy="2857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7" name="3096 CuadroTexto"/>
            <p:cNvSpPr txBox="1"/>
            <p:nvPr/>
          </p:nvSpPr>
          <p:spPr>
            <a:xfrm>
              <a:off x="3738562" y="530621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700" dirty="0" smtClean="0">
                  <a:latin typeface="Arial" pitchFamily="34" charset="0"/>
                  <a:cs typeface="Arial" pitchFamily="34" charset="0"/>
                </a:rPr>
                <a:t>TNF-</a:t>
              </a:r>
              <a:r>
                <a:rPr lang="es-AR" sz="700" dirty="0" smtClean="0">
                  <a:latin typeface="Symbol" pitchFamily="18" charset="2"/>
                  <a:cs typeface="Arial" pitchFamily="34" charset="0"/>
                </a:rPr>
                <a:t>a </a:t>
              </a:r>
              <a:r>
                <a:rPr lang="es-AR" sz="700" dirty="0" err="1" smtClean="0">
                  <a:latin typeface="Arial" pitchFamily="34" charset="0"/>
                  <a:cs typeface="Arial" pitchFamily="34" charset="0"/>
                </a:rPr>
                <a:t>dependent</a:t>
              </a:r>
              <a:r>
                <a:rPr lang="es-AR" sz="7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AR" sz="700" dirty="0">
                  <a:latin typeface="Arial" pitchFamily="34" charset="0"/>
                  <a:cs typeface="Arial" pitchFamily="34" charset="0"/>
                </a:rPr>
                <a:t>Apoptosis</a:t>
              </a:r>
            </a:p>
          </p:txBody>
        </p:sp>
        <p:cxnSp>
          <p:nvCxnSpPr>
            <p:cNvPr id="3114" name="3113 Conector recto de flecha"/>
            <p:cNvCxnSpPr/>
            <p:nvPr/>
          </p:nvCxnSpPr>
          <p:spPr>
            <a:xfrm flipH="1">
              <a:off x="3433762" y="5230019"/>
              <a:ext cx="1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7" name="3116 CuadroTexto"/>
            <p:cNvSpPr txBox="1"/>
            <p:nvPr/>
          </p:nvSpPr>
          <p:spPr>
            <a:xfrm>
              <a:off x="3814762" y="4010819"/>
              <a:ext cx="762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700" dirty="0" err="1" smtClean="0">
                  <a:latin typeface="Arial" pitchFamily="34" charset="0"/>
                  <a:cs typeface="Arial" pitchFamily="34" charset="0"/>
                </a:rPr>
                <a:t>Proliferation</a:t>
              </a:r>
              <a:endParaRPr lang="es-AR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8" name="3117 CuadroTexto"/>
            <p:cNvSpPr txBox="1"/>
            <p:nvPr/>
          </p:nvSpPr>
          <p:spPr>
            <a:xfrm>
              <a:off x="3890962" y="4391819"/>
              <a:ext cx="762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700" dirty="0" err="1" smtClean="0">
                  <a:latin typeface="Arial" pitchFamily="34" charset="0"/>
                  <a:cs typeface="Arial" pitchFamily="34" charset="0"/>
                </a:rPr>
                <a:t>Proliferation</a:t>
              </a:r>
              <a:endParaRPr lang="es-AR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9" name="3118 CuadroTexto"/>
            <p:cNvSpPr txBox="1"/>
            <p:nvPr/>
          </p:nvSpPr>
          <p:spPr>
            <a:xfrm>
              <a:off x="395288" y="4814888"/>
              <a:ext cx="762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700" dirty="0" err="1" smtClean="0">
                  <a:latin typeface="Arial" pitchFamily="34" charset="0"/>
                  <a:cs typeface="Arial" pitchFamily="34" charset="0"/>
                </a:rPr>
                <a:t>Proliferation</a:t>
              </a:r>
              <a:endParaRPr lang="es-AR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0" name="3119 CuadroTexto"/>
            <p:cNvSpPr txBox="1"/>
            <p:nvPr/>
          </p:nvSpPr>
          <p:spPr>
            <a:xfrm>
              <a:off x="776288" y="3157538"/>
              <a:ext cx="762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700" dirty="0" err="1" smtClean="0">
                  <a:latin typeface="Arial" pitchFamily="34" charset="0"/>
                  <a:cs typeface="Arial" pitchFamily="34" charset="0"/>
                </a:rPr>
                <a:t>Proliferation</a:t>
              </a:r>
              <a:endParaRPr lang="es-AR" sz="7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21" name="3120 Conector recto de flecha"/>
            <p:cNvCxnSpPr/>
            <p:nvPr/>
          </p:nvCxnSpPr>
          <p:spPr>
            <a:xfrm flipH="1" flipV="1">
              <a:off x="1376362" y="3325019"/>
              <a:ext cx="100014" cy="1604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3" name="3122 Conector recto de flecha"/>
            <p:cNvCxnSpPr/>
            <p:nvPr/>
          </p:nvCxnSpPr>
          <p:spPr>
            <a:xfrm flipH="1">
              <a:off x="995362" y="4925219"/>
              <a:ext cx="3809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7" name="3126 Conector recto de flecha"/>
            <p:cNvCxnSpPr/>
            <p:nvPr/>
          </p:nvCxnSpPr>
          <p:spPr>
            <a:xfrm flipV="1">
              <a:off x="3738562" y="4620419"/>
              <a:ext cx="304800" cy="1047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0" name="3129 Conector recto de flecha"/>
            <p:cNvCxnSpPr/>
            <p:nvPr/>
          </p:nvCxnSpPr>
          <p:spPr>
            <a:xfrm>
              <a:off x="3890962" y="3782219"/>
              <a:ext cx="128586" cy="2205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98" name="3197 Grupo"/>
            <p:cNvGrpSpPr/>
            <p:nvPr/>
          </p:nvGrpSpPr>
          <p:grpSpPr>
            <a:xfrm>
              <a:off x="2638425" y="4452938"/>
              <a:ext cx="304800" cy="228600"/>
              <a:chOff x="1071562" y="7116624"/>
              <a:chExt cx="511301" cy="323195"/>
            </a:xfrm>
          </p:grpSpPr>
          <p:pic>
            <p:nvPicPr>
              <p:cNvPr id="3199" name="Picture 3" descr="C:\Users\DarioFD\Documents\LT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71562" y="7116624"/>
                <a:ext cx="362568" cy="323195"/>
              </a:xfrm>
              <a:prstGeom prst="rect">
                <a:avLst/>
              </a:prstGeom>
              <a:noFill/>
            </p:spPr>
          </p:pic>
          <p:grpSp>
            <p:nvGrpSpPr>
              <p:cNvPr id="3200" name="2380 Grupo"/>
              <p:cNvGrpSpPr/>
              <p:nvPr/>
            </p:nvGrpSpPr>
            <p:grpSpPr>
              <a:xfrm>
                <a:off x="1375695" y="7273787"/>
                <a:ext cx="207168" cy="93435"/>
                <a:chOff x="2452019" y="4724400"/>
                <a:chExt cx="207168" cy="93435"/>
              </a:xfrm>
            </p:grpSpPr>
            <p:sp>
              <p:nvSpPr>
                <p:cNvPr id="3201" name="3200 Circular"/>
                <p:cNvSpPr/>
                <p:nvPr/>
              </p:nvSpPr>
              <p:spPr>
                <a:xfrm rot="2890078">
                  <a:off x="2572017" y="4730665"/>
                  <a:ext cx="93435" cy="80905"/>
                </a:xfrm>
                <a:prstGeom prst="pi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2" name="3201 Rectángulo redondeado"/>
                <p:cNvSpPr/>
                <p:nvPr/>
              </p:nvSpPr>
              <p:spPr>
                <a:xfrm rot="10838464">
                  <a:off x="2452019" y="4757824"/>
                  <a:ext cx="147988" cy="1678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  <p:grpSp>
          <p:nvGrpSpPr>
            <p:cNvPr id="3203" name="859 Grupo"/>
            <p:cNvGrpSpPr/>
            <p:nvPr/>
          </p:nvGrpSpPr>
          <p:grpSpPr>
            <a:xfrm>
              <a:off x="2576512" y="3858419"/>
              <a:ext cx="380999" cy="247314"/>
              <a:chOff x="3057882" y="1427945"/>
              <a:chExt cx="578286" cy="323514"/>
            </a:xfrm>
          </p:grpSpPr>
          <p:sp>
            <p:nvSpPr>
              <p:cNvPr id="3204" name="3203 Triángulo isósceles"/>
              <p:cNvSpPr/>
              <p:nvPr/>
            </p:nvSpPr>
            <p:spPr>
              <a:xfrm rot="6733848">
                <a:off x="3465198" y="1667208"/>
                <a:ext cx="122783" cy="45719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grpSp>
            <p:nvGrpSpPr>
              <p:cNvPr id="3205" name="816 Grupo"/>
              <p:cNvGrpSpPr/>
              <p:nvPr/>
            </p:nvGrpSpPr>
            <p:grpSpPr>
              <a:xfrm>
                <a:off x="3057882" y="1427945"/>
                <a:ext cx="578286" cy="265277"/>
                <a:chOff x="3057882" y="1427945"/>
                <a:chExt cx="578286" cy="265277"/>
              </a:xfrm>
            </p:grpSpPr>
            <p:grpSp>
              <p:nvGrpSpPr>
                <p:cNvPr id="3206" name="693 Grupo"/>
                <p:cNvGrpSpPr/>
                <p:nvPr/>
              </p:nvGrpSpPr>
              <p:grpSpPr>
                <a:xfrm>
                  <a:off x="3057882" y="1427945"/>
                  <a:ext cx="455667" cy="265277"/>
                  <a:chOff x="9864171" y="14249400"/>
                  <a:chExt cx="1222929" cy="706038"/>
                </a:xfrm>
              </p:grpSpPr>
              <p:sp>
                <p:nvSpPr>
                  <p:cNvPr id="3210" name="3209 Forma libre"/>
                  <p:cNvSpPr/>
                  <p:nvPr/>
                </p:nvSpPr>
                <p:spPr bwMode="auto">
                  <a:xfrm>
                    <a:off x="9864171" y="14249400"/>
                    <a:ext cx="1222929" cy="706038"/>
                  </a:xfrm>
                  <a:custGeom>
                    <a:avLst/>
                    <a:gdLst>
                      <a:gd name="connsiteX0" fmla="*/ 299004 w 1222929"/>
                      <a:gd name="connsiteY0" fmla="*/ 657225 h 706038"/>
                      <a:gd name="connsiteX1" fmla="*/ 213279 w 1222929"/>
                      <a:gd name="connsiteY1" fmla="*/ 619125 h 706038"/>
                      <a:gd name="connsiteX2" fmla="*/ 184704 w 1222929"/>
                      <a:gd name="connsiteY2" fmla="*/ 609600 h 706038"/>
                      <a:gd name="connsiteX3" fmla="*/ 156129 w 1222929"/>
                      <a:gd name="connsiteY3" fmla="*/ 600075 h 706038"/>
                      <a:gd name="connsiteX4" fmla="*/ 118029 w 1222929"/>
                      <a:gd name="connsiteY4" fmla="*/ 590550 h 706038"/>
                      <a:gd name="connsiteX5" fmla="*/ 41829 w 1222929"/>
                      <a:gd name="connsiteY5" fmla="*/ 571500 h 706038"/>
                      <a:gd name="connsiteX6" fmla="*/ 13254 w 1222929"/>
                      <a:gd name="connsiteY6" fmla="*/ 552450 h 706038"/>
                      <a:gd name="connsiteX7" fmla="*/ 3729 w 1222929"/>
                      <a:gd name="connsiteY7" fmla="*/ 523875 h 706038"/>
                      <a:gd name="connsiteX8" fmla="*/ 89454 w 1222929"/>
                      <a:gd name="connsiteY8" fmla="*/ 485775 h 706038"/>
                      <a:gd name="connsiteX9" fmla="*/ 118029 w 1222929"/>
                      <a:gd name="connsiteY9" fmla="*/ 476250 h 706038"/>
                      <a:gd name="connsiteX10" fmla="*/ 146604 w 1222929"/>
                      <a:gd name="connsiteY10" fmla="*/ 419100 h 706038"/>
                      <a:gd name="connsiteX11" fmla="*/ 137079 w 1222929"/>
                      <a:gd name="connsiteY11" fmla="*/ 390525 h 706038"/>
                      <a:gd name="connsiteX12" fmla="*/ 79929 w 1222929"/>
                      <a:gd name="connsiteY12" fmla="*/ 342900 h 706038"/>
                      <a:gd name="connsiteX13" fmla="*/ 60879 w 1222929"/>
                      <a:gd name="connsiteY13" fmla="*/ 314325 h 706038"/>
                      <a:gd name="connsiteX14" fmla="*/ 175179 w 1222929"/>
                      <a:gd name="connsiteY14" fmla="*/ 276225 h 706038"/>
                      <a:gd name="connsiteX15" fmla="*/ 165654 w 1222929"/>
                      <a:gd name="connsiteY15" fmla="*/ 219075 h 706038"/>
                      <a:gd name="connsiteX16" fmla="*/ 118029 w 1222929"/>
                      <a:gd name="connsiteY16" fmla="*/ 161925 h 706038"/>
                      <a:gd name="connsiteX17" fmla="*/ 127554 w 1222929"/>
                      <a:gd name="connsiteY17" fmla="*/ 104775 h 706038"/>
                      <a:gd name="connsiteX18" fmla="*/ 156129 w 1222929"/>
                      <a:gd name="connsiteY18" fmla="*/ 95250 h 706038"/>
                      <a:gd name="connsiteX19" fmla="*/ 289479 w 1222929"/>
                      <a:gd name="connsiteY19" fmla="*/ 76200 h 706038"/>
                      <a:gd name="connsiteX20" fmla="*/ 375204 w 1222929"/>
                      <a:gd name="connsiteY20" fmla="*/ 85725 h 706038"/>
                      <a:gd name="connsiteX21" fmla="*/ 441879 w 1222929"/>
                      <a:gd name="connsiteY21" fmla="*/ 123825 h 706038"/>
                      <a:gd name="connsiteX22" fmla="*/ 489504 w 1222929"/>
                      <a:gd name="connsiteY22" fmla="*/ 180975 h 706038"/>
                      <a:gd name="connsiteX23" fmla="*/ 499029 w 1222929"/>
                      <a:gd name="connsiteY23" fmla="*/ 152400 h 706038"/>
                      <a:gd name="connsiteX24" fmla="*/ 499029 w 1222929"/>
                      <a:gd name="connsiteY24" fmla="*/ 19050 h 706038"/>
                      <a:gd name="connsiteX25" fmla="*/ 556179 w 1222929"/>
                      <a:gd name="connsiteY25" fmla="*/ 0 h 706038"/>
                      <a:gd name="connsiteX26" fmla="*/ 689529 w 1222929"/>
                      <a:gd name="connsiteY26" fmla="*/ 9525 h 706038"/>
                      <a:gd name="connsiteX27" fmla="*/ 756204 w 1222929"/>
                      <a:gd name="connsiteY27" fmla="*/ 28575 h 706038"/>
                      <a:gd name="connsiteX28" fmla="*/ 803829 w 1222929"/>
                      <a:gd name="connsiteY28" fmla="*/ 114300 h 706038"/>
                      <a:gd name="connsiteX29" fmla="*/ 918129 w 1222929"/>
                      <a:gd name="connsiteY29" fmla="*/ 104775 h 706038"/>
                      <a:gd name="connsiteX30" fmla="*/ 965754 w 1222929"/>
                      <a:gd name="connsiteY30" fmla="*/ 47625 h 706038"/>
                      <a:gd name="connsiteX31" fmla="*/ 1022904 w 1222929"/>
                      <a:gd name="connsiteY31" fmla="*/ 19050 h 706038"/>
                      <a:gd name="connsiteX32" fmla="*/ 1108629 w 1222929"/>
                      <a:gd name="connsiteY32" fmla="*/ 38100 h 706038"/>
                      <a:gd name="connsiteX33" fmla="*/ 1137204 w 1222929"/>
                      <a:gd name="connsiteY33" fmla="*/ 66675 h 706038"/>
                      <a:gd name="connsiteX34" fmla="*/ 1108629 w 1222929"/>
                      <a:gd name="connsiteY34" fmla="*/ 161925 h 706038"/>
                      <a:gd name="connsiteX35" fmla="*/ 1070529 w 1222929"/>
                      <a:gd name="connsiteY35" fmla="*/ 171450 h 706038"/>
                      <a:gd name="connsiteX36" fmla="*/ 1041954 w 1222929"/>
                      <a:gd name="connsiteY36" fmla="*/ 190500 h 706038"/>
                      <a:gd name="connsiteX37" fmla="*/ 1051479 w 1222929"/>
                      <a:gd name="connsiteY37" fmla="*/ 219075 h 706038"/>
                      <a:gd name="connsiteX38" fmla="*/ 1165779 w 1222929"/>
                      <a:gd name="connsiteY38" fmla="*/ 276225 h 706038"/>
                      <a:gd name="connsiteX39" fmla="*/ 1222929 w 1222929"/>
                      <a:gd name="connsiteY39" fmla="*/ 304800 h 706038"/>
                      <a:gd name="connsiteX40" fmla="*/ 1203879 w 1222929"/>
                      <a:gd name="connsiteY40" fmla="*/ 409575 h 706038"/>
                      <a:gd name="connsiteX41" fmla="*/ 1175304 w 1222929"/>
                      <a:gd name="connsiteY41" fmla="*/ 428625 h 706038"/>
                      <a:gd name="connsiteX42" fmla="*/ 1137204 w 1222929"/>
                      <a:gd name="connsiteY42" fmla="*/ 447675 h 706038"/>
                      <a:gd name="connsiteX43" fmla="*/ 1061004 w 1222929"/>
                      <a:gd name="connsiteY43" fmla="*/ 457200 h 706038"/>
                      <a:gd name="connsiteX44" fmla="*/ 1022904 w 1222929"/>
                      <a:gd name="connsiteY44" fmla="*/ 466725 h 706038"/>
                      <a:gd name="connsiteX45" fmla="*/ 1032429 w 1222929"/>
                      <a:gd name="connsiteY45" fmla="*/ 504825 h 706038"/>
                      <a:gd name="connsiteX46" fmla="*/ 1061004 w 1222929"/>
                      <a:gd name="connsiteY46" fmla="*/ 514350 h 706038"/>
                      <a:gd name="connsiteX47" fmla="*/ 1089579 w 1222929"/>
                      <a:gd name="connsiteY47" fmla="*/ 533400 h 706038"/>
                      <a:gd name="connsiteX48" fmla="*/ 1118154 w 1222929"/>
                      <a:gd name="connsiteY48" fmla="*/ 590550 h 706038"/>
                      <a:gd name="connsiteX49" fmla="*/ 1137204 w 1222929"/>
                      <a:gd name="connsiteY49" fmla="*/ 619125 h 706038"/>
                      <a:gd name="connsiteX50" fmla="*/ 1127679 w 1222929"/>
                      <a:gd name="connsiteY50" fmla="*/ 647700 h 706038"/>
                      <a:gd name="connsiteX51" fmla="*/ 1089579 w 1222929"/>
                      <a:gd name="connsiteY51" fmla="*/ 657225 h 706038"/>
                      <a:gd name="connsiteX52" fmla="*/ 1041954 w 1222929"/>
                      <a:gd name="connsiteY52" fmla="*/ 666750 h 706038"/>
                      <a:gd name="connsiteX53" fmla="*/ 1013379 w 1222929"/>
                      <a:gd name="connsiteY53" fmla="*/ 676275 h 706038"/>
                      <a:gd name="connsiteX54" fmla="*/ 965754 w 1222929"/>
                      <a:gd name="connsiteY54" fmla="*/ 685800 h 706038"/>
                      <a:gd name="connsiteX55" fmla="*/ 832404 w 1222929"/>
                      <a:gd name="connsiteY55" fmla="*/ 666750 h 706038"/>
                      <a:gd name="connsiteX56" fmla="*/ 775254 w 1222929"/>
                      <a:gd name="connsiteY56" fmla="*/ 619125 h 706038"/>
                      <a:gd name="connsiteX57" fmla="*/ 718104 w 1222929"/>
                      <a:gd name="connsiteY57" fmla="*/ 590550 h 706038"/>
                      <a:gd name="connsiteX58" fmla="*/ 622854 w 1222929"/>
                      <a:gd name="connsiteY58" fmla="*/ 600075 h 706038"/>
                      <a:gd name="connsiteX59" fmla="*/ 575229 w 1222929"/>
                      <a:gd name="connsiteY59" fmla="*/ 676275 h 706038"/>
                      <a:gd name="connsiteX60" fmla="*/ 489504 w 1222929"/>
                      <a:gd name="connsiteY60" fmla="*/ 704850 h 706038"/>
                      <a:gd name="connsiteX61" fmla="*/ 394254 w 1222929"/>
                      <a:gd name="connsiteY61" fmla="*/ 685800 h 706038"/>
                      <a:gd name="connsiteX62" fmla="*/ 365679 w 1222929"/>
                      <a:gd name="connsiteY62" fmla="*/ 666750 h 706038"/>
                      <a:gd name="connsiteX63" fmla="*/ 308529 w 1222929"/>
                      <a:gd name="connsiteY63" fmla="*/ 647700 h 706038"/>
                      <a:gd name="connsiteX64" fmla="*/ 299004 w 1222929"/>
                      <a:gd name="connsiteY64" fmla="*/ 657225 h 7060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</a:cxnLst>
                    <a:rect l="l" t="t" r="r" b="b"/>
                    <a:pathLst>
                      <a:path w="1222929" h="706038">
                        <a:moveTo>
                          <a:pt x="299004" y="657225"/>
                        </a:moveTo>
                        <a:cubicBezTo>
                          <a:pt x="253721" y="627036"/>
                          <a:pt x="281289" y="641795"/>
                          <a:pt x="213279" y="619125"/>
                        </a:cubicBezTo>
                        <a:lnTo>
                          <a:pt x="184704" y="609600"/>
                        </a:lnTo>
                        <a:cubicBezTo>
                          <a:pt x="175179" y="606425"/>
                          <a:pt x="165869" y="602510"/>
                          <a:pt x="156129" y="600075"/>
                        </a:cubicBezTo>
                        <a:cubicBezTo>
                          <a:pt x="143429" y="596900"/>
                          <a:pt x="130808" y="593390"/>
                          <a:pt x="118029" y="590550"/>
                        </a:cubicBezTo>
                        <a:cubicBezTo>
                          <a:pt x="98466" y="586203"/>
                          <a:pt x="62254" y="581712"/>
                          <a:pt x="41829" y="571500"/>
                        </a:cubicBezTo>
                        <a:cubicBezTo>
                          <a:pt x="31590" y="566380"/>
                          <a:pt x="22779" y="558800"/>
                          <a:pt x="13254" y="552450"/>
                        </a:cubicBezTo>
                        <a:cubicBezTo>
                          <a:pt x="10079" y="542925"/>
                          <a:pt x="0" y="533197"/>
                          <a:pt x="3729" y="523875"/>
                        </a:cubicBezTo>
                        <a:cubicBezTo>
                          <a:pt x="10696" y="506458"/>
                          <a:pt x="88655" y="486041"/>
                          <a:pt x="89454" y="485775"/>
                        </a:cubicBezTo>
                        <a:lnTo>
                          <a:pt x="118029" y="476250"/>
                        </a:lnTo>
                        <a:cubicBezTo>
                          <a:pt x="127661" y="461803"/>
                          <a:pt x="146604" y="438818"/>
                          <a:pt x="146604" y="419100"/>
                        </a:cubicBezTo>
                        <a:cubicBezTo>
                          <a:pt x="146604" y="409060"/>
                          <a:pt x="142648" y="398879"/>
                          <a:pt x="137079" y="390525"/>
                        </a:cubicBezTo>
                        <a:cubicBezTo>
                          <a:pt x="122411" y="368523"/>
                          <a:pt x="101014" y="356957"/>
                          <a:pt x="79929" y="342900"/>
                        </a:cubicBezTo>
                        <a:cubicBezTo>
                          <a:pt x="73579" y="333375"/>
                          <a:pt x="60879" y="325773"/>
                          <a:pt x="60879" y="314325"/>
                        </a:cubicBezTo>
                        <a:cubicBezTo>
                          <a:pt x="60879" y="262876"/>
                          <a:pt x="170972" y="276646"/>
                          <a:pt x="175179" y="276225"/>
                        </a:cubicBezTo>
                        <a:cubicBezTo>
                          <a:pt x="172004" y="257175"/>
                          <a:pt x="171761" y="237397"/>
                          <a:pt x="165654" y="219075"/>
                        </a:cubicBezTo>
                        <a:cubicBezTo>
                          <a:pt x="159023" y="199183"/>
                          <a:pt x="131292" y="175188"/>
                          <a:pt x="118029" y="161925"/>
                        </a:cubicBezTo>
                        <a:cubicBezTo>
                          <a:pt x="121204" y="142875"/>
                          <a:pt x="117972" y="121543"/>
                          <a:pt x="127554" y="104775"/>
                        </a:cubicBezTo>
                        <a:cubicBezTo>
                          <a:pt x="132535" y="96058"/>
                          <a:pt x="146242" y="96995"/>
                          <a:pt x="156129" y="95250"/>
                        </a:cubicBezTo>
                        <a:cubicBezTo>
                          <a:pt x="200347" y="87447"/>
                          <a:pt x="289479" y="76200"/>
                          <a:pt x="289479" y="76200"/>
                        </a:cubicBezTo>
                        <a:cubicBezTo>
                          <a:pt x="318054" y="79375"/>
                          <a:pt x="346844" y="80998"/>
                          <a:pt x="375204" y="85725"/>
                        </a:cubicBezTo>
                        <a:cubicBezTo>
                          <a:pt x="403779" y="90488"/>
                          <a:pt x="419559" y="104693"/>
                          <a:pt x="441879" y="123825"/>
                        </a:cubicBezTo>
                        <a:cubicBezTo>
                          <a:pt x="470400" y="148271"/>
                          <a:pt x="469907" y="151580"/>
                          <a:pt x="489504" y="180975"/>
                        </a:cubicBezTo>
                        <a:cubicBezTo>
                          <a:pt x="492679" y="171450"/>
                          <a:pt x="499029" y="162440"/>
                          <a:pt x="499029" y="152400"/>
                        </a:cubicBezTo>
                        <a:cubicBezTo>
                          <a:pt x="499029" y="79583"/>
                          <a:pt x="416591" y="172150"/>
                          <a:pt x="499029" y="19050"/>
                        </a:cubicBezTo>
                        <a:cubicBezTo>
                          <a:pt x="508549" y="1370"/>
                          <a:pt x="556179" y="0"/>
                          <a:pt x="556179" y="0"/>
                        </a:cubicBezTo>
                        <a:cubicBezTo>
                          <a:pt x="600629" y="3175"/>
                          <a:pt x="645238" y="4604"/>
                          <a:pt x="689529" y="9525"/>
                        </a:cubicBezTo>
                        <a:cubicBezTo>
                          <a:pt x="707469" y="11518"/>
                          <a:pt x="738142" y="22554"/>
                          <a:pt x="756204" y="28575"/>
                        </a:cubicBezTo>
                        <a:cubicBezTo>
                          <a:pt x="779514" y="98504"/>
                          <a:pt x="761055" y="71526"/>
                          <a:pt x="803829" y="114300"/>
                        </a:cubicBezTo>
                        <a:cubicBezTo>
                          <a:pt x="841929" y="111125"/>
                          <a:pt x="881188" y="114626"/>
                          <a:pt x="918129" y="104775"/>
                        </a:cubicBezTo>
                        <a:cubicBezTo>
                          <a:pt x="939407" y="99101"/>
                          <a:pt x="952312" y="61067"/>
                          <a:pt x="965754" y="47625"/>
                        </a:cubicBezTo>
                        <a:cubicBezTo>
                          <a:pt x="984218" y="29161"/>
                          <a:pt x="999663" y="26797"/>
                          <a:pt x="1022904" y="19050"/>
                        </a:cubicBezTo>
                        <a:cubicBezTo>
                          <a:pt x="1029819" y="20203"/>
                          <a:pt x="1092997" y="27679"/>
                          <a:pt x="1108629" y="38100"/>
                        </a:cubicBezTo>
                        <a:cubicBezTo>
                          <a:pt x="1119837" y="45572"/>
                          <a:pt x="1127679" y="57150"/>
                          <a:pt x="1137204" y="66675"/>
                        </a:cubicBezTo>
                        <a:cubicBezTo>
                          <a:pt x="1134189" y="87777"/>
                          <a:pt x="1135987" y="143686"/>
                          <a:pt x="1108629" y="161925"/>
                        </a:cubicBezTo>
                        <a:cubicBezTo>
                          <a:pt x="1097737" y="169187"/>
                          <a:pt x="1083229" y="168275"/>
                          <a:pt x="1070529" y="171450"/>
                        </a:cubicBezTo>
                        <a:cubicBezTo>
                          <a:pt x="1061004" y="177800"/>
                          <a:pt x="1046206" y="179871"/>
                          <a:pt x="1041954" y="190500"/>
                        </a:cubicBezTo>
                        <a:cubicBezTo>
                          <a:pt x="1038225" y="199822"/>
                          <a:pt x="1044379" y="211975"/>
                          <a:pt x="1051479" y="219075"/>
                        </a:cubicBezTo>
                        <a:cubicBezTo>
                          <a:pt x="1141405" y="309001"/>
                          <a:pt x="1072816" y="214250"/>
                          <a:pt x="1165779" y="276225"/>
                        </a:cubicBezTo>
                        <a:cubicBezTo>
                          <a:pt x="1202708" y="300844"/>
                          <a:pt x="1183494" y="291655"/>
                          <a:pt x="1222929" y="304800"/>
                        </a:cubicBezTo>
                        <a:cubicBezTo>
                          <a:pt x="1216579" y="339725"/>
                          <a:pt x="1216622" y="376443"/>
                          <a:pt x="1203879" y="409575"/>
                        </a:cubicBezTo>
                        <a:cubicBezTo>
                          <a:pt x="1199770" y="420260"/>
                          <a:pt x="1185243" y="422945"/>
                          <a:pt x="1175304" y="428625"/>
                        </a:cubicBezTo>
                        <a:cubicBezTo>
                          <a:pt x="1162976" y="435670"/>
                          <a:pt x="1150979" y="444231"/>
                          <a:pt x="1137204" y="447675"/>
                        </a:cubicBezTo>
                        <a:cubicBezTo>
                          <a:pt x="1112371" y="453883"/>
                          <a:pt x="1086253" y="452992"/>
                          <a:pt x="1061004" y="457200"/>
                        </a:cubicBezTo>
                        <a:cubicBezTo>
                          <a:pt x="1048091" y="459352"/>
                          <a:pt x="1035604" y="463550"/>
                          <a:pt x="1022904" y="466725"/>
                        </a:cubicBezTo>
                        <a:cubicBezTo>
                          <a:pt x="1026079" y="479425"/>
                          <a:pt x="1024251" y="494603"/>
                          <a:pt x="1032429" y="504825"/>
                        </a:cubicBezTo>
                        <a:cubicBezTo>
                          <a:pt x="1038701" y="512665"/>
                          <a:pt x="1052024" y="509860"/>
                          <a:pt x="1061004" y="514350"/>
                        </a:cubicBezTo>
                        <a:cubicBezTo>
                          <a:pt x="1071243" y="519470"/>
                          <a:pt x="1080054" y="527050"/>
                          <a:pt x="1089579" y="533400"/>
                        </a:cubicBezTo>
                        <a:cubicBezTo>
                          <a:pt x="1144174" y="615292"/>
                          <a:pt x="1078719" y="511680"/>
                          <a:pt x="1118154" y="590550"/>
                        </a:cubicBezTo>
                        <a:cubicBezTo>
                          <a:pt x="1123274" y="600789"/>
                          <a:pt x="1130854" y="609600"/>
                          <a:pt x="1137204" y="619125"/>
                        </a:cubicBezTo>
                        <a:cubicBezTo>
                          <a:pt x="1134029" y="628650"/>
                          <a:pt x="1135519" y="641428"/>
                          <a:pt x="1127679" y="647700"/>
                        </a:cubicBezTo>
                        <a:cubicBezTo>
                          <a:pt x="1117457" y="655878"/>
                          <a:pt x="1102358" y="654385"/>
                          <a:pt x="1089579" y="657225"/>
                        </a:cubicBezTo>
                        <a:cubicBezTo>
                          <a:pt x="1073775" y="660737"/>
                          <a:pt x="1057660" y="662823"/>
                          <a:pt x="1041954" y="666750"/>
                        </a:cubicBezTo>
                        <a:cubicBezTo>
                          <a:pt x="1032214" y="669185"/>
                          <a:pt x="1023119" y="673840"/>
                          <a:pt x="1013379" y="676275"/>
                        </a:cubicBezTo>
                        <a:cubicBezTo>
                          <a:pt x="997673" y="680202"/>
                          <a:pt x="981629" y="682625"/>
                          <a:pt x="965754" y="685800"/>
                        </a:cubicBezTo>
                        <a:cubicBezTo>
                          <a:pt x="938985" y="683366"/>
                          <a:pt x="869053" y="685074"/>
                          <a:pt x="832404" y="666750"/>
                        </a:cubicBezTo>
                        <a:cubicBezTo>
                          <a:pt x="796931" y="649013"/>
                          <a:pt x="806852" y="645457"/>
                          <a:pt x="775254" y="619125"/>
                        </a:cubicBezTo>
                        <a:cubicBezTo>
                          <a:pt x="750635" y="598609"/>
                          <a:pt x="746743" y="600096"/>
                          <a:pt x="718104" y="590550"/>
                        </a:cubicBezTo>
                        <a:cubicBezTo>
                          <a:pt x="686354" y="593725"/>
                          <a:pt x="653945" y="592900"/>
                          <a:pt x="622854" y="600075"/>
                        </a:cubicBezTo>
                        <a:cubicBezTo>
                          <a:pt x="553673" y="616040"/>
                          <a:pt x="639819" y="633215"/>
                          <a:pt x="575229" y="676275"/>
                        </a:cubicBezTo>
                        <a:cubicBezTo>
                          <a:pt x="530585" y="706038"/>
                          <a:pt x="557946" y="693443"/>
                          <a:pt x="489504" y="704850"/>
                        </a:cubicBezTo>
                        <a:cubicBezTo>
                          <a:pt x="464933" y="701340"/>
                          <a:pt x="420853" y="699100"/>
                          <a:pt x="394254" y="685800"/>
                        </a:cubicBezTo>
                        <a:cubicBezTo>
                          <a:pt x="384015" y="680680"/>
                          <a:pt x="376140" y="671399"/>
                          <a:pt x="365679" y="666750"/>
                        </a:cubicBezTo>
                        <a:cubicBezTo>
                          <a:pt x="347329" y="658595"/>
                          <a:pt x="325237" y="658839"/>
                          <a:pt x="308529" y="647700"/>
                        </a:cubicBezTo>
                        <a:lnTo>
                          <a:pt x="299004" y="65722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AR" sz="9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211" name="3210 Forma libre"/>
                  <p:cNvSpPr/>
                  <p:nvPr/>
                </p:nvSpPr>
                <p:spPr bwMode="auto">
                  <a:xfrm>
                    <a:off x="10169269" y="14430375"/>
                    <a:ext cx="613031" cy="304800"/>
                  </a:xfrm>
                  <a:custGeom>
                    <a:avLst/>
                    <a:gdLst>
                      <a:gd name="connsiteX0" fmla="*/ 12956 w 756893"/>
                      <a:gd name="connsiteY0" fmla="*/ 335188 h 420913"/>
                      <a:gd name="connsiteX1" fmla="*/ 117731 w 756893"/>
                      <a:gd name="connsiteY1" fmla="*/ 363763 h 420913"/>
                      <a:gd name="connsiteX2" fmla="*/ 146306 w 756893"/>
                      <a:gd name="connsiteY2" fmla="*/ 373288 h 420913"/>
                      <a:gd name="connsiteX3" fmla="*/ 174881 w 756893"/>
                      <a:gd name="connsiteY3" fmla="*/ 382813 h 420913"/>
                      <a:gd name="connsiteX4" fmla="*/ 203456 w 756893"/>
                      <a:gd name="connsiteY4" fmla="*/ 401863 h 420913"/>
                      <a:gd name="connsiteX5" fmla="*/ 317756 w 756893"/>
                      <a:gd name="connsiteY5" fmla="*/ 420913 h 420913"/>
                      <a:gd name="connsiteX6" fmla="*/ 498731 w 756893"/>
                      <a:gd name="connsiteY6" fmla="*/ 411388 h 420913"/>
                      <a:gd name="connsiteX7" fmla="*/ 584456 w 756893"/>
                      <a:gd name="connsiteY7" fmla="*/ 382813 h 420913"/>
                      <a:gd name="connsiteX8" fmla="*/ 613031 w 756893"/>
                      <a:gd name="connsiteY8" fmla="*/ 373288 h 420913"/>
                      <a:gd name="connsiteX9" fmla="*/ 670181 w 756893"/>
                      <a:gd name="connsiteY9" fmla="*/ 335188 h 420913"/>
                      <a:gd name="connsiteX10" fmla="*/ 727331 w 756893"/>
                      <a:gd name="connsiteY10" fmla="*/ 306613 h 420913"/>
                      <a:gd name="connsiteX11" fmla="*/ 736856 w 756893"/>
                      <a:gd name="connsiteY11" fmla="*/ 278038 h 420913"/>
                      <a:gd name="connsiteX12" fmla="*/ 727331 w 756893"/>
                      <a:gd name="connsiteY12" fmla="*/ 49438 h 420913"/>
                      <a:gd name="connsiteX13" fmla="*/ 708281 w 756893"/>
                      <a:gd name="connsiteY13" fmla="*/ 20863 h 420913"/>
                      <a:gd name="connsiteX14" fmla="*/ 679706 w 756893"/>
                      <a:gd name="connsiteY14" fmla="*/ 1813 h 420913"/>
                      <a:gd name="connsiteX15" fmla="*/ 422531 w 756893"/>
                      <a:gd name="connsiteY15" fmla="*/ 11338 h 420913"/>
                      <a:gd name="connsiteX16" fmla="*/ 384431 w 756893"/>
                      <a:gd name="connsiteY16" fmla="*/ 68488 h 420913"/>
                      <a:gd name="connsiteX17" fmla="*/ 336806 w 756893"/>
                      <a:gd name="connsiteY17" fmla="*/ 125638 h 420913"/>
                      <a:gd name="connsiteX18" fmla="*/ 279656 w 756893"/>
                      <a:gd name="connsiteY18" fmla="*/ 116113 h 420913"/>
                      <a:gd name="connsiteX19" fmla="*/ 212981 w 756893"/>
                      <a:gd name="connsiteY19" fmla="*/ 97063 h 420913"/>
                      <a:gd name="connsiteX20" fmla="*/ 127256 w 756893"/>
                      <a:gd name="connsiteY20" fmla="*/ 106588 h 420913"/>
                      <a:gd name="connsiteX21" fmla="*/ 98681 w 756893"/>
                      <a:gd name="connsiteY21" fmla="*/ 125638 h 420913"/>
                      <a:gd name="connsiteX22" fmla="*/ 32006 w 756893"/>
                      <a:gd name="connsiteY22" fmla="*/ 173263 h 420913"/>
                      <a:gd name="connsiteX23" fmla="*/ 22481 w 756893"/>
                      <a:gd name="connsiteY23" fmla="*/ 297088 h 420913"/>
                      <a:gd name="connsiteX24" fmla="*/ 12956 w 756893"/>
                      <a:gd name="connsiteY24" fmla="*/ 335188 h 420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756893" h="420913">
                        <a:moveTo>
                          <a:pt x="12956" y="335188"/>
                        </a:moveTo>
                        <a:cubicBezTo>
                          <a:pt x="80272" y="348651"/>
                          <a:pt x="45222" y="339593"/>
                          <a:pt x="117731" y="363763"/>
                        </a:cubicBezTo>
                        <a:lnTo>
                          <a:pt x="146306" y="373288"/>
                        </a:lnTo>
                        <a:cubicBezTo>
                          <a:pt x="155831" y="376463"/>
                          <a:pt x="166527" y="377244"/>
                          <a:pt x="174881" y="382813"/>
                        </a:cubicBezTo>
                        <a:cubicBezTo>
                          <a:pt x="184406" y="389163"/>
                          <a:pt x="192737" y="397843"/>
                          <a:pt x="203456" y="401863"/>
                        </a:cubicBezTo>
                        <a:cubicBezTo>
                          <a:pt x="220598" y="408291"/>
                          <a:pt x="307855" y="419499"/>
                          <a:pt x="317756" y="420913"/>
                        </a:cubicBezTo>
                        <a:cubicBezTo>
                          <a:pt x="378081" y="417738"/>
                          <a:pt x="438930" y="419931"/>
                          <a:pt x="498731" y="411388"/>
                        </a:cubicBezTo>
                        <a:cubicBezTo>
                          <a:pt x="528549" y="407128"/>
                          <a:pt x="555881" y="392338"/>
                          <a:pt x="584456" y="382813"/>
                        </a:cubicBezTo>
                        <a:cubicBezTo>
                          <a:pt x="593981" y="379638"/>
                          <a:pt x="604677" y="378857"/>
                          <a:pt x="613031" y="373288"/>
                        </a:cubicBezTo>
                        <a:cubicBezTo>
                          <a:pt x="632081" y="360588"/>
                          <a:pt x="648461" y="342428"/>
                          <a:pt x="670181" y="335188"/>
                        </a:cubicBezTo>
                        <a:cubicBezTo>
                          <a:pt x="709616" y="322043"/>
                          <a:pt x="690402" y="331232"/>
                          <a:pt x="727331" y="306613"/>
                        </a:cubicBezTo>
                        <a:cubicBezTo>
                          <a:pt x="730506" y="297088"/>
                          <a:pt x="735747" y="288017"/>
                          <a:pt x="736856" y="278038"/>
                        </a:cubicBezTo>
                        <a:cubicBezTo>
                          <a:pt x="748071" y="177104"/>
                          <a:pt x="756893" y="138124"/>
                          <a:pt x="727331" y="49438"/>
                        </a:cubicBezTo>
                        <a:cubicBezTo>
                          <a:pt x="723711" y="38578"/>
                          <a:pt x="716376" y="28958"/>
                          <a:pt x="708281" y="20863"/>
                        </a:cubicBezTo>
                        <a:cubicBezTo>
                          <a:pt x="700186" y="12768"/>
                          <a:pt x="689231" y="8163"/>
                          <a:pt x="679706" y="1813"/>
                        </a:cubicBezTo>
                        <a:cubicBezTo>
                          <a:pt x="593981" y="4988"/>
                          <a:pt x="507562" y="0"/>
                          <a:pt x="422531" y="11338"/>
                        </a:cubicBezTo>
                        <a:cubicBezTo>
                          <a:pt x="395306" y="14968"/>
                          <a:pt x="391918" y="51018"/>
                          <a:pt x="384431" y="68488"/>
                        </a:cubicBezTo>
                        <a:cubicBezTo>
                          <a:pt x="365095" y="113604"/>
                          <a:pt x="373298" y="101310"/>
                          <a:pt x="336806" y="125638"/>
                        </a:cubicBezTo>
                        <a:cubicBezTo>
                          <a:pt x="317756" y="122463"/>
                          <a:pt x="298594" y="119901"/>
                          <a:pt x="279656" y="116113"/>
                        </a:cubicBezTo>
                        <a:cubicBezTo>
                          <a:pt x="249756" y="110133"/>
                          <a:pt x="240216" y="106141"/>
                          <a:pt x="212981" y="97063"/>
                        </a:cubicBezTo>
                        <a:cubicBezTo>
                          <a:pt x="184406" y="100238"/>
                          <a:pt x="155148" y="99615"/>
                          <a:pt x="127256" y="106588"/>
                        </a:cubicBezTo>
                        <a:cubicBezTo>
                          <a:pt x="116150" y="109364"/>
                          <a:pt x="108620" y="119958"/>
                          <a:pt x="98681" y="125638"/>
                        </a:cubicBezTo>
                        <a:cubicBezTo>
                          <a:pt x="40175" y="159070"/>
                          <a:pt x="78550" y="126719"/>
                          <a:pt x="32006" y="173263"/>
                        </a:cubicBezTo>
                        <a:cubicBezTo>
                          <a:pt x="14905" y="224566"/>
                          <a:pt x="0" y="240884"/>
                          <a:pt x="22481" y="297088"/>
                        </a:cubicBezTo>
                        <a:cubicBezTo>
                          <a:pt x="27484" y="309595"/>
                          <a:pt x="51056" y="325663"/>
                          <a:pt x="12956" y="335188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AR" sz="9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3207" name="3206 Circular"/>
                <p:cNvSpPr/>
                <p:nvPr/>
              </p:nvSpPr>
              <p:spPr>
                <a:xfrm rot="2890078">
                  <a:off x="3548998" y="1510649"/>
                  <a:ext cx="93435" cy="80905"/>
                </a:xfrm>
                <a:prstGeom prst="pi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8" name="3207 Rectángulo redondeado"/>
                <p:cNvSpPr/>
                <p:nvPr/>
              </p:nvSpPr>
              <p:spPr>
                <a:xfrm rot="1583691">
                  <a:off x="3420143" y="1656339"/>
                  <a:ext cx="106638" cy="17297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3209" name="3208 Rectángulo redondeado"/>
                <p:cNvSpPr/>
                <p:nvPr/>
              </p:nvSpPr>
              <p:spPr>
                <a:xfrm rot="10838464">
                  <a:off x="3429000" y="1537808"/>
                  <a:ext cx="147988" cy="1678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  <p:grpSp>
          <p:nvGrpSpPr>
            <p:cNvPr id="3212" name="3211 Grupo"/>
            <p:cNvGrpSpPr/>
            <p:nvPr/>
          </p:nvGrpSpPr>
          <p:grpSpPr>
            <a:xfrm>
              <a:off x="2605088" y="4138613"/>
              <a:ext cx="381000" cy="228600"/>
              <a:chOff x="756652" y="4239419"/>
              <a:chExt cx="549401" cy="342656"/>
            </a:xfrm>
          </p:grpSpPr>
          <p:pic>
            <p:nvPicPr>
              <p:cNvPr id="3213" name="Picture 2" descr="C:\Users\DarioFD\Documents\NK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56652" y="4239419"/>
                <a:ext cx="361218" cy="342656"/>
              </a:xfrm>
              <a:prstGeom prst="rect">
                <a:avLst/>
              </a:prstGeom>
              <a:noFill/>
            </p:spPr>
          </p:pic>
          <p:grpSp>
            <p:nvGrpSpPr>
              <p:cNvPr id="3214" name="970 Grupo"/>
              <p:cNvGrpSpPr/>
              <p:nvPr/>
            </p:nvGrpSpPr>
            <p:grpSpPr>
              <a:xfrm>
                <a:off x="1090028" y="4334669"/>
                <a:ext cx="216025" cy="247075"/>
                <a:chOff x="2377179" y="609839"/>
                <a:chExt cx="216025" cy="247075"/>
              </a:xfrm>
            </p:grpSpPr>
            <p:sp>
              <p:nvSpPr>
                <p:cNvPr id="3215" name="3214 Triángulo isósceles"/>
                <p:cNvSpPr/>
                <p:nvPr/>
              </p:nvSpPr>
              <p:spPr>
                <a:xfrm rot="6733848">
                  <a:off x="2422234" y="772663"/>
                  <a:ext cx="122783" cy="45719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3216" name="3215 Circular"/>
                <p:cNvSpPr/>
                <p:nvPr/>
              </p:nvSpPr>
              <p:spPr>
                <a:xfrm rot="2890078">
                  <a:off x="2506034" y="616104"/>
                  <a:ext cx="93435" cy="80905"/>
                </a:xfrm>
                <a:prstGeom prst="pi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7" name="3216 Rectángulo redondeado"/>
                <p:cNvSpPr/>
                <p:nvPr/>
              </p:nvSpPr>
              <p:spPr>
                <a:xfrm rot="1583691">
                  <a:off x="2377179" y="761794"/>
                  <a:ext cx="106638" cy="17297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3218" name="3217 Rectángulo redondeado"/>
                <p:cNvSpPr/>
                <p:nvPr/>
              </p:nvSpPr>
              <p:spPr>
                <a:xfrm rot="10838464">
                  <a:off x="2386036" y="643263"/>
                  <a:ext cx="147988" cy="1678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  <p:sp>
          <p:nvSpPr>
            <p:cNvPr id="3219" name="3218 CuadroTexto"/>
            <p:cNvSpPr txBox="1"/>
            <p:nvPr/>
          </p:nvSpPr>
          <p:spPr>
            <a:xfrm>
              <a:off x="538162" y="3401219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800" dirty="0" smtClean="0"/>
                <a:t>N</a:t>
              </a:r>
              <a:r>
                <a:rPr lang="es-ES_tradnl" sz="800" baseline="-25000" dirty="0" smtClean="0"/>
                <a:t>0</a:t>
              </a:r>
              <a:endParaRPr lang="es-AR" sz="800" baseline="-25000" dirty="0"/>
            </a:p>
          </p:txBody>
        </p:sp>
        <p:sp>
          <p:nvSpPr>
            <p:cNvPr id="3220" name="3219 CuadroTexto"/>
            <p:cNvSpPr txBox="1"/>
            <p:nvPr/>
          </p:nvSpPr>
          <p:spPr>
            <a:xfrm>
              <a:off x="1528762" y="3401219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800" dirty="0" smtClean="0"/>
                <a:t>N</a:t>
              </a:r>
              <a:r>
                <a:rPr lang="es-ES_tradnl" sz="800" baseline="-25000" dirty="0" smtClean="0"/>
                <a:t>a</a:t>
              </a:r>
              <a:endParaRPr lang="es-AR" sz="800" baseline="-25000" dirty="0"/>
            </a:p>
          </p:txBody>
        </p:sp>
        <p:sp>
          <p:nvSpPr>
            <p:cNvPr id="3221" name="3220 CuadroTexto"/>
            <p:cNvSpPr txBox="1"/>
            <p:nvPr/>
          </p:nvSpPr>
          <p:spPr>
            <a:xfrm>
              <a:off x="3109913" y="3429000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800" dirty="0" err="1" smtClean="0"/>
                <a:t>N</a:t>
              </a:r>
              <a:r>
                <a:rPr lang="es-ES_tradnl" sz="800" baseline="-25000" dirty="0" err="1" smtClean="0"/>
                <a:t>s</a:t>
              </a:r>
              <a:endParaRPr lang="es-AR" sz="800" baseline="-25000" dirty="0"/>
            </a:p>
          </p:txBody>
        </p:sp>
        <p:sp>
          <p:nvSpPr>
            <p:cNvPr id="3222" name="3221 CuadroTexto"/>
            <p:cNvSpPr txBox="1"/>
            <p:nvPr/>
          </p:nvSpPr>
          <p:spPr>
            <a:xfrm>
              <a:off x="1476375" y="4524375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800" dirty="0" err="1" smtClean="0"/>
                <a:t>N</a:t>
              </a:r>
              <a:r>
                <a:rPr lang="es-ES_tradnl" sz="800" baseline="-25000" dirty="0" err="1" smtClean="0"/>
                <a:t>Ab</a:t>
              </a:r>
              <a:endParaRPr lang="es-AR" sz="800" baseline="-25000" dirty="0"/>
            </a:p>
          </p:txBody>
        </p:sp>
        <p:sp>
          <p:nvSpPr>
            <p:cNvPr id="3223" name="3222 CuadroTexto"/>
            <p:cNvSpPr txBox="1"/>
            <p:nvPr/>
          </p:nvSpPr>
          <p:spPr>
            <a:xfrm>
              <a:off x="3052762" y="4544219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800" dirty="0" err="1" smtClean="0"/>
                <a:t>N</a:t>
              </a:r>
              <a:r>
                <a:rPr lang="es-ES_tradnl" sz="800" baseline="-25000" dirty="0" err="1" smtClean="0"/>
                <a:t>s_Ab</a:t>
              </a:r>
              <a:endParaRPr lang="es-AR" sz="800" baseline="-25000" dirty="0"/>
            </a:p>
          </p:txBody>
        </p:sp>
        <p:grpSp>
          <p:nvGrpSpPr>
            <p:cNvPr id="3234" name="3233 Grupo"/>
            <p:cNvGrpSpPr/>
            <p:nvPr/>
          </p:nvGrpSpPr>
          <p:grpSpPr>
            <a:xfrm>
              <a:off x="3089002" y="4770989"/>
              <a:ext cx="450138" cy="406193"/>
              <a:chOff x="3408089" y="3890720"/>
              <a:chExt cx="450138" cy="406193"/>
            </a:xfrm>
          </p:grpSpPr>
          <p:sp>
            <p:nvSpPr>
              <p:cNvPr id="3235" name="566 Elipse"/>
              <p:cNvSpPr>
                <a:spLocks noChangeArrowheads="1"/>
              </p:cNvSpPr>
              <p:nvPr/>
            </p:nvSpPr>
            <p:spPr bwMode="auto">
              <a:xfrm>
                <a:off x="3621817" y="3890720"/>
                <a:ext cx="56785" cy="4652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3236" name="570 Elipse"/>
              <p:cNvSpPr>
                <a:spLocks noChangeArrowheads="1"/>
              </p:cNvSpPr>
              <p:nvPr/>
            </p:nvSpPr>
            <p:spPr bwMode="auto">
              <a:xfrm>
                <a:off x="3423468" y="4130499"/>
                <a:ext cx="56785" cy="4652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3237" name="572 Elipse"/>
              <p:cNvSpPr>
                <a:spLocks noChangeArrowheads="1"/>
              </p:cNvSpPr>
              <p:nvPr/>
            </p:nvSpPr>
            <p:spPr bwMode="auto">
              <a:xfrm>
                <a:off x="3663028" y="4178813"/>
                <a:ext cx="56785" cy="4652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3238" name="573 Elipse"/>
              <p:cNvSpPr>
                <a:spLocks noChangeArrowheads="1"/>
              </p:cNvSpPr>
              <p:nvPr/>
            </p:nvSpPr>
            <p:spPr bwMode="auto">
              <a:xfrm>
                <a:off x="3541770" y="4053555"/>
                <a:ext cx="56193" cy="4652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3239" name="574 Elipse"/>
              <p:cNvSpPr>
                <a:spLocks noChangeArrowheads="1"/>
              </p:cNvSpPr>
              <p:nvPr/>
            </p:nvSpPr>
            <p:spPr bwMode="auto">
              <a:xfrm>
                <a:off x="3582583" y="4127517"/>
                <a:ext cx="56785" cy="4652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3240" name="576 Elipse"/>
              <p:cNvSpPr>
                <a:spLocks noChangeArrowheads="1"/>
              </p:cNvSpPr>
              <p:nvPr/>
            </p:nvSpPr>
            <p:spPr bwMode="auto">
              <a:xfrm>
                <a:off x="3408089" y="4051169"/>
                <a:ext cx="56785" cy="47121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3241" name="577 Elipse"/>
              <p:cNvSpPr>
                <a:spLocks noChangeArrowheads="1"/>
              </p:cNvSpPr>
              <p:nvPr/>
            </p:nvSpPr>
            <p:spPr bwMode="auto">
              <a:xfrm>
                <a:off x="3635228" y="4051766"/>
                <a:ext cx="56193" cy="4652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3242" name="578 Elipse"/>
              <p:cNvSpPr>
                <a:spLocks noChangeArrowheads="1"/>
              </p:cNvSpPr>
              <p:nvPr/>
            </p:nvSpPr>
            <p:spPr bwMode="auto">
              <a:xfrm>
                <a:off x="3709166" y="4249792"/>
                <a:ext cx="56785" cy="47121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3243" name="594 Elipse"/>
              <p:cNvSpPr>
                <a:spLocks noChangeArrowheads="1"/>
              </p:cNvSpPr>
              <p:nvPr/>
            </p:nvSpPr>
            <p:spPr bwMode="auto">
              <a:xfrm>
                <a:off x="3508645" y="4153165"/>
                <a:ext cx="56193" cy="4652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3244" name="595 Elipse"/>
              <p:cNvSpPr>
                <a:spLocks noChangeArrowheads="1"/>
              </p:cNvSpPr>
              <p:nvPr/>
            </p:nvSpPr>
            <p:spPr bwMode="auto">
              <a:xfrm>
                <a:off x="3709166" y="4072642"/>
                <a:ext cx="56785" cy="46524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3245" name="601 Elipse"/>
              <p:cNvSpPr>
                <a:spLocks noChangeArrowheads="1"/>
              </p:cNvSpPr>
              <p:nvPr/>
            </p:nvSpPr>
            <p:spPr bwMode="auto">
              <a:xfrm>
                <a:off x="3801442" y="4215794"/>
                <a:ext cx="56785" cy="47121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3246" name="602 Elipse"/>
              <p:cNvSpPr>
                <a:spLocks noChangeArrowheads="1"/>
              </p:cNvSpPr>
              <p:nvPr/>
            </p:nvSpPr>
            <p:spPr bwMode="auto">
              <a:xfrm>
                <a:off x="3765950" y="4172849"/>
                <a:ext cx="56785" cy="47121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3247" name="603 Elipse"/>
              <p:cNvSpPr>
                <a:spLocks noChangeArrowheads="1"/>
              </p:cNvSpPr>
              <p:nvPr/>
            </p:nvSpPr>
            <p:spPr bwMode="auto">
              <a:xfrm>
                <a:off x="3579626" y="4205058"/>
                <a:ext cx="56193" cy="47121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</p:grpSp>
        <p:cxnSp>
          <p:nvCxnSpPr>
            <p:cNvPr id="606" name="605 Conector recto"/>
            <p:cNvCxnSpPr/>
            <p:nvPr/>
          </p:nvCxnSpPr>
          <p:spPr>
            <a:xfrm flipV="1">
              <a:off x="3333750" y="3562350"/>
              <a:ext cx="212943" cy="21830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606 Conector recto"/>
            <p:cNvCxnSpPr/>
            <p:nvPr/>
          </p:nvCxnSpPr>
          <p:spPr>
            <a:xfrm flipV="1">
              <a:off x="3462338" y="3677777"/>
              <a:ext cx="211638" cy="21556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607 Conector recto"/>
            <p:cNvCxnSpPr>
              <a:stCxn id="2625" idx="6"/>
            </p:cNvCxnSpPr>
            <p:nvPr/>
          </p:nvCxnSpPr>
          <p:spPr>
            <a:xfrm flipV="1">
              <a:off x="3386621" y="3605213"/>
              <a:ext cx="242404" cy="2412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2" name="621 Grupo"/>
          <p:cNvGrpSpPr/>
          <p:nvPr/>
        </p:nvGrpSpPr>
        <p:grpSpPr>
          <a:xfrm>
            <a:off x="0" y="5992019"/>
            <a:ext cx="4895850" cy="2669977"/>
            <a:chOff x="0" y="5992019"/>
            <a:chExt cx="4895850" cy="2669977"/>
          </a:xfrm>
        </p:grpSpPr>
        <p:grpSp>
          <p:nvGrpSpPr>
            <p:cNvPr id="2671" name="2445 Grupo"/>
            <p:cNvGrpSpPr/>
            <p:nvPr/>
          </p:nvGrpSpPr>
          <p:grpSpPr>
            <a:xfrm>
              <a:off x="1833564" y="8049418"/>
              <a:ext cx="511301" cy="323195"/>
              <a:chOff x="2443162" y="4724400"/>
              <a:chExt cx="511301" cy="323195"/>
            </a:xfrm>
          </p:grpSpPr>
          <p:pic>
            <p:nvPicPr>
              <p:cNvPr id="2889" name="Picture 3" descr="C:\Users\DarioFD\Documents\LT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43162" y="4724400"/>
                <a:ext cx="362568" cy="323195"/>
              </a:xfrm>
              <a:prstGeom prst="rect">
                <a:avLst/>
              </a:prstGeom>
              <a:noFill/>
            </p:spPr>
          </p:pic>
          <p:grpSp>
            <p:nvGrpSpPr>
              <p:cNvPr id="2890" name="2383 Grupo"/>
              <p:cNvGrpSpPr/>
              <p:nvPr/>
            </p:nvGrpSpPr>
            <p:grpSpPr>
              <a:xfrm>
                <a:off x="2747295" y="4881563"/>
                <a:ext cx="207168" cy="93435"/>
                <a:chOff x="2452019" y="4724400"/>
                <a:chExt cx="207168" cy="93435"/>
              </a:xfrm>
            </p:grpSpPr>
            <p:sp>
              <p:nvSpPr>
                <p:cNvPr id="2891" name="2890 Circular"/>
                <p:cNvSpPr/>
                <p:nvPr/>
              </p:nvSpPr>
              <p:spPr>
                <a:xfrm rot="2890078">
                  <a:off x="2572017" y="4730665"/>
                  <a:ext cx="93435" cy="80905"/>
                </a:xfrm>
                <a:prstGeom prst="pi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2" name="2891 Rectángulo redondeado"/>
                <p:cNvSpPr/>
                <p:nvPr/>
              </p:nvSpPr>
              <p:spPr>
                <a:xfrm rot="10838464">
                  <a:off x="2452019" y="4757824"/>
                  <a:ext cx="147988" cy="1678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  <p:grpSp>
          <p:nvGrpSpPr>
            <p:cNvPr id="2672" name="2452 Grupo"/>
            <p:cNvGrpSpPr/>
            <p:nvPr/>
          </p:nvGrpSpPr>
          <p:grpSpPr>
            <a:xfrm>
              <a:off x="1757364" y="7668418"/>
              <a:ext cx="511301" cy="323195"/>
              <a:chOff x="2443162" y="4724400"/>
              <a:chExt cx="511301" cy="323195"/>
            </a:xfrm>
          </p:grpSpPr>
          <p:pic>
            <p:nvPicPr>
              <p:cNvPr id="2885" name="Picture 3" descr="C:\Users\DarioFD\Documents\LT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43162" y="4724400"/>
                <a:ext cx="362568" cy="323195"/>
              </a:xfrm>
              <a:prstGeom prst="rect">
                <a:avLst/>
              </a:prstGeom>
              <a:noFill/>
            </p:spPr>
          </p:pic>
          <p:grpSp>
            <p:nvGrpSpPr>
              <p:cNvPr id="2886" name="2383 Grupo"/>
              <p:cNvGrpSpPr/>
              <p:nvPr/>
            </p:nvGrpSpPr>
            <p:grpSpPr>
              <a:xfrm>
                <a:off x="2747295" y="4881563"/>
                <a:ext cx="207168" cy="93435"/>
                <a:chOff x="2452019" y="4724400"/>
                <a:chExt cx="207168" cy="93435"/>
              </a:xfrm>
            </p:grpSpPr>
            <p:sp>
              <p:nvSpPr>
                <p:cNvPr id="2887" name="2886 Circular"/>
                <p:cNvSpPr/>
                <p:nvPr/>
              </p:nvSpPr>
              <p:spPr>
                <a:xfrm rot="2890078">
                  <a:off x="2572017" y="4730665"/>
                  <a:ext cx="93435" cy="80905"/>
                </a:xfrm>
                <a:prstGeom prst="pi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8" name="2887 Rectángulo redondeado"/>
                <p:cNvSpPr/>
                <p:nvPr/>
              </p:nvSpPr>
              <p:spPr>
                <a:xfrm rot="10838464">
                  <a:off x="2452019" y="4757824"/>
                  <a:ext cx="147988" cy="1678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  <p:grpSp>
          <p:nvGrpSpPr>
            <p:cNvPr id="2673" name="2457 Grupo"/>
            <p:cNvGrpSpPr/>
            <p:nvPr/>
          </p:nvGrpSpPr>
          <p:grpSpPr>
            <a:xfrm>
              <a:off x="1300164" y="7897019"/>
              <a:ext cx="511301" cy="323195"/>
              <a:chOff x="2443162" y="4724400"/>
              <a:chExt cx="511301" cy="323195"/>
            </a:xfrm>
          </p:grpSpPr>
          <p:pic>
            <p:nvPicPr>
              <p:cNvPr id="2881" name="Picture 3" descr="C:\Users\DarioFD\Documents\LT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43162" y="4724400"/>
                <a:ext cx="362568" cy="323195"/>
              </a:xfrm>
              <a:prstGeom prst="rect">
                <a:avLst/>
              </a:prstGeom>
              <a:noFill/>
            </p:spPr>
          </p:pic>
          <p:grpSp>
            <p:nvGrpSpPr>
              <p:cNvPr id="2882" name="2383 Grupo"/>
              <p:cNvGrpSpPr/>
              <p:nvPr/>
            </p:nvGrpSpPr>
            <p:grpSpPr>
              <a:xfrm>
                <a:off x="2747295" y="4881563"/>
                <a:ext cx="207168" cy="93435"/>
                <a:chOff x="2452019" y="4724400"/>
                <a:chExt cx="207168" cy="93435"/>
              </a:xfrm>
            </p:grpSpPr>
            <p:sp>
              <p:nvSpPr>
                <p:cNvPr id="2883" name="2882 Circular"/>
                <p:cNvSpPr/>
                <p:nvPr/>
              </p:nvSpPr>
              <p:spPr>
                <a:xfrm rot="2890078">
                  <a:off x="2572017" y="4730665"/>
                  <a:ext cx="93435" cy="80905"/>
                </a:xfrm>
                <a:prstGeom prst="pi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4" name="2883 Rectángulo redondeado"/>
                <p:cNvSpPr/>
                <p:nvPr/>
              </p:nvSpPr>
              <p:spPr>
                <a:xfrm rot="10838464">
                  <a:off x="2452019" y="4757824"/>
                  <a:ext cx="147988" cy="1678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  <p:sp>
          <p:nvSpPr>
            <p:cNvPr id="2674" name="507 Flecha derecha"/>
            <p:cNvSpPr>
              <a:spLocks noChangeArrowheads="1"/>
            </p:cNvSpPr>
            <p:nvPr/>
          </p:nvSpPr>
          <p:spPr bwMode="auto">
            <a:xfrm rot="2087036">
              <a:off x="865919" y="7587277"/>
              <a:ext cx="361410" cy="101399"/>
            </a:xfrm>
            <a:prstGeom prst="rightArrow">
              <a:avLst>
                <a:gd name="adj1" fmla="val 50000"/>
                <a:gd name="adj2" fmla="val 49885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675" name="566 Elipse"/>
            <p:cNvSpPr>
              <a:spLocks noChangeArrowheads="1"/>
            </p:cNvSpPr>
            <p:nvPr/>
          </p:nvSpPr>
          <p:spPr bwMode="auto">
            <a:xfrm>
              <a:off x="2671764" y="8125618"/>
              <a:ext cx="50017" cy="3957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676" name="569 Elipse"/>
            <p:cNvSpPr>
              <a:spLocks noChangeArrowheads="1"/>
            </p:cNvSpPr>
            <p:nvPr/>
          </p:nvSpPr>
          <p:spPr bwMode="auto">
            <a:xfrm>
              <a:off x="2595562" y="8430418"/>
              <a:ext cx="50017" cy="3957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677" name="570 Elipse"/>
            <p:cNvSpPr>
              <a:spLocks noChangeArrowheads="1"/>
            </p:cNvSpPr>
            <p:nvPr/>
          </p:nvSpPr>
          <p:spPr bwMode="auto">
            <a:xfrm>
              <a:off x="2366964" y="7897018"/>
              <a:ext cx="50017" cy="3957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678" name="571 Elipse"/>
            <p:cNvSpPr>
              <a:spLocks noChangeArrowheads="1"/>
            </p:cNvSpPr>
            <p:nvPr/>
          </p:nvSpPr>
          <p:spPr bwMode="auto">
            <a:xfrm>
              <a:off x="2443164" y="8430418"/>
              <a:ext cx="50017" cy="3957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679" name="572 Elipse"/>
            <p:cNvSpPr>
              <a:spLocks noChangeArrowheads="1"/>
            </p:cNvSpPr>
            <p:nvPr/>
          </p:nvSpPr>
          <p:spPr bwMode="auto">
            <a:xfrm>
              <a:off x="2290764" y="8506618"/>
              <a:ext cx="50017" cy="3957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680" name="573 Elipse"/>
            <p:cNvSpPr>
              <a:spLocks noChangeArrowheads="1"/>
            </p:cNvSpPr>
            <p:nvPr/>
          </p:nvSpPr>
          <p:spPr bwMode="auto">
            <a:xfrm>
              <a:off x="2671764" y="7973218"/>
              <a:ext cx="50017" cy="3957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681" name="574 Elipse"/>
            <p:cNvSpPr>
              <a:spLocks noChangeArrowheads="1"/>
            </p:cNvSpPr>
            <p:nvPr/>
          </p:nvSpPr>
          <p:spPr bwMode="auto">
            <a:xfrm>
              <a:off x="1681164" y="8430418"/>
              <a:ext cx="50017" cy="3957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682" name="575 Elipse"/>
            <p:cNvSpPr>
              <a:spLocks noChangeArrowheads="1"/>
            </p:cNvSpPr>
            <p:nvPr/>
          </p:nvSpPr>
          <p:spPr bwMode="auto">
            <a:xfrm>
              <a:off x="2519364" y="7820818"/>
              <a:ext cx="50017" cy="3957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683" name="576 Elipse"/>
            <p:cNvSpPr>
              <a:spLocks noChangeArrowheads="1"/>
            </p:cNvSpPr>
            <p:nvPr/>
          </p:nvSpPr>
          <p:spPr bwMode="auto">
            <a:xfrm>
              <a:off x="2443164" y="8125618"/>
              <a:ext cx="50017" cy="3957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684" name="577 Elipse"/>
            <p:cNvSpPr>
              <a:spLocks noChangeArrowheads="1"/>
            </p:cNvSpPr>
            <p:nvPr/>
          </p:nvSpPr>
          <p:spPr bwMode="auto">
            <a:xfrm>
              <a:off x="1604964" y="7668418"/>
              <a:ext cx="50017" cy="3957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685" name="578 Elipse"/>
            <p:cNvSpPr>
              <a:spLocks noChangeArrowheads="1"/>
            </p:cNvSpPr>
            <p:nvPr/>
          </p:nvSpPr>
          <p:spPr bwMode="auto">
            <a:xfrm>
              <a:off x="1681164" y="8278018"/>
              <a:ext cx="50017" cy="3957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686" name="594 Elipse"/>
            <p:cNvSpPr>
              <a:spLocks noChangeArrowheads="1"/>
            </p:cNvSpPr>
            <p:nvPr/>
          </p:nvSpPr>
          <p:spPr bwMode="auto">
            <a:xfrm>
              <a:off x="2595562" y="8278018"/>
              <a:ext cx="50017" cy="3957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687" name="595 Elipse"/>
            <p:cNvSpPr>
              <a:spLocks noChangeArrowheads="1"/>
            </p:cNvSpPr>
            <p:nvPr/>
          </p:nvSpPr>
          <p:spPr bwMode="auto">
            <a:xfrm>
              <a:off x="1452564" y="8354218"/>
              <a:ext cx="50017" cy="3957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688" name="596 Elipse"/>
            <p:cNvSpPr>
              <a:spLocks noChangeArrowheads="1"/>
            </p:cNvSpPr>
            <p:nvPr/>
          </p:nvSpPr>
          <p:spPr bwMode="auto">
            <a:xfrm>
              <a:off x="2443164" y="8278018"/>
              <a:ext cx="50017" cy="3957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689" name="597 Elipse"/>
            <p:cNvSpPr>
              <a:spLocks noChangeArrowheads="1"/>
            </p:cNvSpPr>
            <p:nvPr/>
          </p:nvSpPr>
          <p:spPr bwMode="auto">
            <a:xfrm>
              <a:off x="2519364" y="7973218"/>
              <a:ext cx="50017" cy="3957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690" name="598 Elipse"/>
            <p:cNvSpPr>
              <a:spLocks noChangeArrowheads="1"/>
            </p:cNvSpPr>
            <p:nvPr/>
          </p:nvSpPr>
          <p:spPr bwMode="auto">
            <a:xfrm>
              <a:off x="2416860" y="7694324"/>
              <a:ext cx="50017" cy="3957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691" name="599 Elipse"/>
            <p:cNvSpPr>
              <a:spLocks noChangeArrowheads="1"/>
            </p:cNvSpPr>
            <p:nvPr/>
          </p:nvSpPr>
          <p:spPr bwMode="auto">
            <a:xfrm>
              <a:off x="1985964" y="8506618"/>
              <a:ext cx="50017" cy="3957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692" name="600 Elipse"/>
            <p:cNvSpPr>
              <a:spLocks noChangeArrowheads="1"/>
            </p:cNvSpPr>
            <p:nvPr/>
          </p:nvSpPr>
          <p:spPr bwMode="auto">
            <a:xfrm>
              <a:off x="1833562" y="8278018"/>
              <a:ext cx="50017" cy="3957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693" name="601 Elipse"/>
            <p:cNvSpPr>
              <a:spLocks noChangeArrowheads="1"/>
            </p:cNvSpPr>
            <p:nvPr/>
          </p:nvSpPr>
          <p:spPr bwMode="auto">
            <a:xfrm>
              <a:off x="1528764" y="8201818"/>
              <a:ext cx="50017" cy="3957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694" name="602 Elipse"/>
            <p:cNvSpPr>
              <a:spLocks noChangeArrowheads="1"/>
            </p:cNvSpPr>
            <p:nvPr/>
          </p:nvSpPr>
          <p:spPr bwMode="auto">
            <a:xfrm>
              <a:off x="1909764" y="7973218"/>
              <a:ext cx="50017" cy="3957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695" name="603 Elipse"/>
            <p:cNvSpPr>
              <a:spLocks noChangeArrowheads="1"/>
            </p:cNvSpPr>
            <p:nvPr/>
          </p:nvSpPr>
          <p:spPr bwMode="auto">
            <a:xfrm>
              <a:off x="1604964" y="7820818"/>
              <a:ext cx="50017" cy="3957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sp>
          <p:nvSpPr>
            <p:cNvPr id="2696" name="604 Elipse"/>
            <p:cNvSpPr>
              <a:spLocks noChangeArrowheads="1"/>
            </p:cNvSpPr>
            <p:nvPr/>
          </p:nvSpPr>
          <p:spPr bwMode="auto">
            <a:xfrm>
              <a:off x="1528764" y="8430418"/>
              <a:ext cx="50017" cy="3957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848100"/>
              <a:endParaRPr lang="es-AR"/>
            </a:p>
          </p:txBody>
        </p:sp>
        <p:pic>
          <p:nvPicPr>
            <p:cNvPr id="2697" name="Picture 3" descr="C:\Users\DarioFD\Documents\LT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5762" y="7058819"/>
              <a:ext cx="362568" cy="323195"/>
            </a:xfrm>
            <a:prstGeom prst="rect">
              <a:avLst/>
            </a:prstGeom>
            <a:noFill/>
          </p:spPr>
        </p:pic>
        <p:pic>
          <p:nvPicPr>
            <p:cNvPr id="2698" name="Picture 670" descr="C:\Users\DarioFD\Documents\Ab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8334686">
              <a:off x="833696" y="7687088"/>
              <a:ext cx="177452" cy="255832"/>
            </a:xfrm>
            <a:prstGeom prst="rect">
              <a:avLst/>
            </a:prstGeom>
            <a:noFill/>
          </p:spPr>
        </p:pic>
        <p:grpSp>
          <p:nvGrpSpPr>
            <p:cNvPr id="2699" name="2392 Grupo"/>
            <p:cNvGrpSpPr/>
            <p:nvPr/>
          </p:nvGrpSpPr>
          <p:grpSpPr>
            <a:xfrm>
              <a:off x="1833564" y="6754018"/>
              <a:ext cx="511301" cy="323195"/>
              <a:chOff x="2443162" y="4724400"/>
              <a:chExt cx="511301" cy="323195"/>
            </a:xfrm>
          </p:grpSpPr>
          <p:pic>
            <p:nvPicPr>
              <p:cNvPr id="2877" name="Picture 3" descr="C:\Users\DarioFD\Documents\LT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43162" y="4724400"/>
                <a:ext cx="362568" cy="323195"/>
              </a:xfrm>
              <a:prstGeom prst="rect">
                <a:avLst/>
              </a:prstGeom>
              <a:noFill/>
            </p:spPr>
          </p:pic>
          <p:grpSp>
            <p:nvGrpSpPr>
              <p:cNvPr id="2878" name="2383 Grupo"/>
              <p:cNvGrpSpPr/>
              <p:nvPr/>
            </p:nvGrpSpPr>
            <p:grpSpPr>
              <a:xfrm>
                <a:off x="2747295" y="4881563"/>
                <a:ext cx="207168" cy="93435"/>
                <a:chOff x="2452019" y="4724400"/>
                <a:chExt cx="207168" cy="93435"/>
              </a:xfrm>
            </p:grpSpPr>
            <p:sp>
              <p:nvSpPr>
                <p:cNvPr id="2879" name="2878 Circular"/>
                <p:cNvSpPr/>
                <p:nvPr/>
              </p:nvSpPr>
              <p:spPr>
                <a:xfrm rot="2890078">
                  <a:off x="2572017" y="4730665"/>
                  <a:ext cx="93435" cy="80905"/>
                </a:xfrm>
                <a:prstGeom prst="pi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0" name="2879 Rectángulo redondeado"/>
                <p:cNvSpPr/>
                <p:nvPr/>
              </p:nvSpPr>
              <p:spPr>
                <a:xfrm rot="10838464">
                  <a:off x="2452019" y="4757824"/>
                  <a:ext cx="147988" cy="1678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  <p:sp>
          <p:nvSpPr>
            <p:cNvPr id="2700" name="506 Flecha derecha"/>
            <p:cNvSpPr>
              <a:spLocks noChangeArrowheads="1"/>
            </p:cNvSpPr>
            <p:nvPr/>
          </p:nvSpPr>
          <p:spPr bwMode="auto">
            <a:xfrm rot="20138622">
              <a:off x="869935" y="6862417"/>
              <a:ext cx="361410" cy="101399"/>
            </a:xfrm>
            <a:prstGeom prst="rightArrow">
              <a:avLst>
                <a:gd name="adj1" fmla="val 50000"/>
                <a:gd name="adj2" fmla="val 49885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grpSp>
          <p:nvGrpSpPr>
            <p:cNvPr id="2701" name="2397 Grupo"/>
            <p:cNvGrpSpPr/>
            <p:nvPr/>
          </p:nvGrpSpPr>
          <p:grpSpPr>
            <a:xfrm>
              <a:off x="2366962" y="6754019"/>
              <a:ext cx="511301" cy="323195"/>
              <a:chOff x="2443162" y="4724400"/>
              <a:chExt cx="511301" cy="323195"/>
            </a:xfrm>
          </p:grpSpPr>
          <p:pic>
            <p:nvPicPr>
              <p:cNvPr id="2873" name="Picture 3" descr="C:\Users\DarioFD\Documents\LT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43162" y="4724400"/>
                <a:ext cx="362568" cy="323195"/>
              </a:xfrm>
              <a:prstGeom prst="rect">
                <a:avLst/>
              </a:prstGeom>
              <a:noFill/>
            </p:spPr>
          </p:pic>
          <p:grpSp>
            <p:nvGrpSpPr>
              <p:cNvPr id="2874" name="2383 Grupo"/>
              <p:cNvGrpSpPr/>
              <p:nvPr/>
            </p:nvGrpSpPr>
            <p:grpSpPr>
              <a:xfrm>
                <a:off x="2747295" y="4881563"/>
                <a:ext cx="207168" cy="93435"/>
                <a:chOff x="2452019" y="4724400"/>
                <a:chExt cx="207168" cy="93435"/>
              </a:xfrm>
            </p:grpSpPr>
            <p:sp>
              <p:nvSpPr>
                <p:cNvPr id="2875" name="2874 Circular"/>
                <p:cNvSpPr/>
                <p:nvPr/>
              </p:nvSpPr>
              <p:spPr>
                <a:xfrm rot="2890078">
                  <a:off x="2572017" y="4730665"/>
                  <a:ext cx="93435" cy="80905"/>
                </a:xfrm>
                <a:prstGeom prst="pi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6" name="2875 Rectángulo redondeado"/>
                <p:cNvSpPr/>
                <p:nvPr/>
              </p:nvSpPr>
              <p:spPr>
                <a:xfrm rot="10838464">
                  <a:off x="2452019" y="4757824"/>
                  <a:ext cx="147988" cy="1678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  <p:grpSp>
          <p:nvGrpSpPr>
            <p:cNvPr id="2702" name="2402 Grupo"/>
            <p:cNvGrpSpPr/>
            <p:nvPr/>
          </p:nvGrpSpPr>
          <p:grpSpPr>
            <a:xfrm>
              <a:off x="2290762" y="6373018"/>
              <a:ext cx="511301" cy="323195"/>
              <a:chOff x="2443162" y="4724400"/>
              <a:chExt cx="511301" cy="323195"/>
            </a:xfrm>
          </p:grpSpPr>
          <p:pic>
            <p:nvPicPr>
              <p:cNvPr id="2869" name="Picture 3" descr="C:\Users\DarioFD\Documents\LT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43162" y="4724400"/>
                <a:ext cx="362568" cy="323195"/>
              </a:xfrm>
              <a:prstGeom prst="rect">
                <a:avLst/>
              </a:prstGeom>
              <a:noFill/>
            </p:spPr>
          </p:pic>
          <p:grpSp>
            <p:nvGrpSpPr>
              <p:cNvPr id="2870" name="2383 Grupo"/>
              <p:cNvGrpSpPr/>
              <p:nvPr/>
            </p:nvGrpSpPr>
            <p:grpSpPr>
              <a:xfrm>
                <a:off x="2747295" y="4881563"/>
                <a:ext cx="207168" cy="93435"/>
                <a:chOff x="2452019" y="4724400"/>
                <a:chExt cx="207168" cy="93435"/>
              </a:xfrm>
            </p:grpSpPr>
            <p:sp>
              <p:nvSpPr>
                <p:cNvPr id="2871" name="2870 Circular"/>
                <p:cNvSpPr/>
                <p:nvPr/>
              </p:nvSpPr>
              <p:spPr>
                <a:xfrm rot="2890078">
                  <a:off x="2572017" y="4730665"/>
                  <a:ext cx="93435" cy="80905"/>
                </a:xfrm>
                <a:prstGeom prst="pi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2" name="2871 Rectángulo redondeado"/>
                <p:cNvSpPr/>
                <p:nvPr/>
              </p:nvSpPr>
              <p:spPr>
                <a:xfrm rot="10838464">
                  <a:off x="2452019" y="4757824"/>
                  <a:ext cx="147988" cy="1678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  <p:sp>
          <p:nvSpPr>
            <p:cNvPr id="2703" name="566 Elipse"/>
            <p:cNvSpPr>
              <a:spLocks noChangeArrowheads="1"/>
            </p:cNvSpPr>
            <p:nvPr/>
          </p:nvSpPr>
          <p:spPr bwMode="auto">
            <a:xfrm>
              <a:off x="3385615" y="6774735"/>
              <a:ext cx="54419" cy="4533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04" name="569 Elipse"/>
            <p:cNvSpPr>
              <a:spLocks noChangeArrowheads="1"/>
            </p:cNvSpPr>
            <p:nvPr/>
          </p:nvSpPr>
          <p:spPr bwMode="auto">
            <a:xfrm>
              <a:off x="3131859" y="6898800"/>
              <a:ext cx="54419" cy="4592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05" name="570 Elipse"/>
            <p:cNvSpPr>
              <a:spLocks noChangeArrowheads="1"/>
            </p:cNvSpPr>
            <p:nvPr/>
          </p:nvSpPr>
          <p:spPr bwMode="auto">
            <a:xfrm>
              <a:off x="3383249" y="6919080"/>
              <a:ext cx="54419" cy="4592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06" name="571 Elipse"/>
            <p:cNvSpPr>
              <a:spLocks noChangeArrowheads="1"/>
            </p:cNvSpPr>
            <p:nvPr/>
          </p:nvSpPr>
          <p:spPr bwMode="auto">
            <a:xfrm>
              <a:off x="3199882" y="7035989"/>
              <a:ext cx="54419" cy="4533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07" name="572 Elipse"/>
            <p:cNvSpPr>
              <a:spLocks noChangeArrowheads="1"/>
            </p:cNvSpPr>
            <p:nvPr/>
          </p:nvSpPr>
          <p:spPr bwMode="auto">
            <a:xfrm>
              <a:off x="2952041" y="6905362"/>
              <a:ext cx="54419" cy="4533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08" name="573 Elipse"/>
            <p:cNvSpPr>
              <a:spLocks noChangeArrowheads="1"/>
            </p:cNvSpPr>
            <p:nvPr/>
          </p:nvSpPr>
          <p:spPr bwMode="auto">
            <a:xfrm>
              <a:off x="2515509" y="7250733"/>
              <a:ext cx="54419" cy="4592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09" name="574 Elipse"/>
            <p:cNvSpPr>
              <a:spLocks noChangeArrowheads="1"/>
            </p:cNvSpPr>
            <p:nvPr/>
          </p:nvSpPr>
          <p:spPr bwMode="auto">
            <a:xfrm>
              <a:off x="2377096" y="7216734"/>
              <a:ext cx="54419" cy="4592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10" name="575 Elipse"/>
            <p:cNvSpPr>
              <a:spLocks noChangeArrowheads="1"/>
            </p:cNvSpPr>
            <p:nvPr/>
          </p:nvSpPr>
          <p:spPr bwMode="auto">
            <a:xfrm>
              <a:off x="3109973" y="7225681"/>
              <a:ext cx="54419" cy="4592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11" name="576 Elipse"/>
            <p:cNvSpPr>
              <a:spLocks noChangeArrowheads="1"/>
            </p:cNvSpPr>
            <p:nvPr/>
          </p:nvSpPr>
          <p:spPr bwMode="auto">
            <a:xfrm>
              <a:off x="3055554" y="7006164"/>
              <a:ext cx="54419" cy="4592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12" name="577 Elipse"/>
            <p:cNvSpPr>
              <a:spLocks noChangeArrowheads="1"/>
            </p:cNvSpPr>
            <p:nvPr/>
          </p:nvSpPr>
          <p:spPr bwMode="auto">
            <a:xfrm>
              <a:off x="3400994" y="6848697"/>
              <a:ext cx="54419" cy="4592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13" name="578 Elipse"/>
            <p:cNvSpPr>
              <a:spLocks noChangeArrowheads="1"/>
            </p:cNvSpPr>
            <p:nvPr/>
          </p:nvSpPr>
          <p:spPr bwMode="auto">
            <a:xfrm>
              <a:off x="2992854" y="6988868"/>
              <a:ext cx="54419" cy="4533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14" name="594 Elipse"/>
            <p:cNvSpPr>
              <a:spLocks noChangeArrowheads="1"/>
            </p:cNvSpPr>
            <p:nvPr/>
          </p:nvSpPr>
          <p:spPr bwMode="auto">
            <a:xfrm>
              <a:off x="3228274" y="7211962"/>
              <a:ext cx="54419" cy="4533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15" name="595 Elipse"/>
            <p:cNvSpPr>
              <a:spLocks noChangeArrowheads="1"/>
            </p:cNvSpPr>
            <p:nvPr/>
          </p:nvSpPr>
          <p:spPr bwMode="auto">
            <a:xfrm>
              <a:off x="2985756" y="6829610"/>
              <a:ext cx="54419" cy="4533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16" name="596 Elipse"/>
            <p:cNvSpPr>
              <a:spLocks noChangeArrowheads="1"/>
            </p:cNvSpPr>
            <p:nvPr/>
          </p:nvSpPr>
          <p:spPr bwMode="auto">
            <a:xfrm>
              <a:off x="2915959" y="6973359"/>
              <a:ext cx="54419" cy="4592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17" name="599 Elipse"/>
            <p:cNvSpPr>
              <a:spLocks noChangeArrowheads="1"/>
            </p:cNvSpPr>
            <p:nvPr/>
          </p:nvSpPr>
          <p:spPr bwMode="auto">
            <a:xfrm>
              <a:off x="2884609" y="7194068"/>
              <a:ext cx="54419" cy="4533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18" name="601 Elipse"/>
            <p:cNvSpPr>
              <a:spLocks noChangeArrowheads="1"/>
            </p:cNvSpPr>
            <p:nvPr/>
          </p:nvSpPr>
          <p:spPr bwMode="auto">
            <a:xfrm>
              <a:off x="3060878" y="6923852"/>
              <a:ext cx="54419" cy="4592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19" name="602 Elipse"/>
            <p:cNvSpPr>
              <a:spLocks noChangeArrowheads="1"/>
            </p:cNvSpPr>
            <p:nvPr/>
          </p:nvSpPr>
          <p:spPr bwMode="auto">
            <a:xfrm>
              <a:off x="3006459" y="6923852"/>
              <a:ext cx="54419" cy="4592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20" name="603 Elipse"/>
            <p:cNvSpPr>
              <a:spLocks noChangeArrowheads="1"/>
            </p:cNvSpPr>
            <p:nvPr/>
          </p:nvSpPr>
          <p:spPr bwMode="auto">
            <a:xfrm>
              <a:off x="3292157" y="6870170"/>
              <a:ext cx="54419" cy="4592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21" name="575 Elipse"/>
            <p:cNvSpPr>
              <a:spLocks noChangeArrowheads="1"/>
            </p:cNvSpPr>
            <p:nvPr/>
          </p:nvSpPr>
          <p:spPr bwMode="auto">
            <a:xfrm>
              <a:off x="3243062" y="6806946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22" name="578 Elipse"/>
            <p:cNvSpPr>
              <a:spLocks noChangeArrowheads="1"/>
            </p:cNvSpPr>
            <p:nvPr/>
          </p:nvSpPr>
          <p:spPr bwMode="auto">
            <a:xfrm>
              <a:off x="3163800" y="6750878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23" name="594 Elipse"/>
            <p:cNvSpPr>
              <a:spLocks noChangeArrowheads="1"/>
            </p:cNvSpPr>
            <p:nvPr/>
          </p:nvSpPr>
          <p:spPr bwMode="auto">
            <a:xfrm>
              <a:off x="3084536" y="6586253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24" name="596 Elipse"/>
            <p:cNvSpPr>
              <a:spLocks noChangeArrowheads="1"/>
            </p:cNvSpPr>
            <p:nvPr/>
          </p:nvSpPr>
          <p:spPr bwMode="auto">
            <a:xfrm>
              <a:off x="3159659" y="6576113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25" name="597 Elipse"/>
            <p:cNvSpPr>
              <a:spLocks noChangeArrowheads="1"/>
            </p:cNvSpPr>
            <p:nvPr/>
          </p:nvSpPr>
          <p:spPr bwMode="auto">
            <a:xfrm>
              <a:off x="3000544" y="7192280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26" name="599 Elipse"/>
            <p:cNvSpPr>
              <a:spLocks noChangeArrowheads="1"/>
            </p:cNvSpPr>
            <p:nvPr/>
          </p:nvSpPr>
          <p:spPr bwMode="auto">
            <a:xfrm>
              <a:off x="3357812" y="7033603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27" name="600 Elipse"/>
            <p:cNvSpPr>
              <a:spLocks noChangeArrowheads="1"/>
            </p:cNvSpPr>
            <p:nvPr/>
          </p:nvSpPr>
          <p:spPr bwMode="auto">
            <a:xfrm>
              <a:off x="3305760" y="7152315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28" name="566 Elipse"/>
            <p:cNvSpPr>
              <a:spLocks noChangeArrowheads="1"/>
            </p:cNvSpPr>
            <p:nvPr/>
          </p:nvSpPr>
          <p:spPr bwMode="auto">
            <a:xfrm>
              <a:off x="3105239" y="6820068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29" name="569 Elipse"/>
            <p:cNvSpPr>
              <a:spLocks noChangeArrowheads="1"/>
            </p:cNvSpPr>
            <p:nvPr/>
          </p:nvSpPr>
          <p:spPr bwMode="auto">
            <a:xfrm>
              <a:off x="3172081" y="6681687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30" name="570 Elipse"/>
            <p:cNvSpPr>
              <a:spLocks noChangeArrowheads="1"/>
            </p:cNvSpPr>
            <p:nvPr/>
          </p:nvSpPr>
          <p:spPr bwMode="auto">
            <a:xfrm>
              <a:off x="2907677" y="7262662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31" name="571 Elipse"/>
            <p:cNvSpPr>
              <a:spLocks noChangeArrowheads="1"/>
            </p:cNvSpPr>
            <p:nvPr/>
          </p:nvSpPr>
          <p:spPr bwMode="auto">
            <a:xfrm>
              <a:off x="3014147" y="7237611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32" name="572 Elipse"/>
            <p:cNvSpPr>
              <a:spLocks noChangeArrowheads="1"/>
            </p:cNvSpPr>
            <p:nvPr/>
          </p:nvSpPr>
          <p:spPr bwMode="auto">
            <a:xfrm>
              <a:off x="3296887" y="6948904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33" name="573 Elipse"/>
            <p:cNvSpPr>
              <a:spLocks noChangeArrowheads="1"/>
            </p:cNvSpPr>
            <p:nvPr/>
          </p:nvSpPr>
          <p:spPr bwMode="auto">
            <a:xfrm>
              <a:off x="3192782" y="6912520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34" name="574 Elipse"/>
            <p:cNvSpPr>
              <a:spLocks noChangeArrowheads="1"/>
            </p:cNvSpPr>
            <p:nvPr/>
          </p:nvSpPr>
          <p:spPr bwMode="auto">
            <a:xfrm>
              <a:off x="3251343" y="6938765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35" name="575 Elipse"/>
            <p:cNvSpPr>
              <a:spLocks noChangeArrowheads="1"/>
            </p:cNvSpPr>
            <p:nvPr/>
          </p:nvSpPr>
          <p:spPr bwMode="auto">
            <a:xfrm>
              <a:off x="3247202" y="6608918"/>
              <a:ext cx="49687" cy="3996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36" name="577 Elipse"/>
            <p:cNvSpPr>
              <a:spLocks noChangeArrowheads="1"/>
            </p:cNvSpPr>
            <p:nvPr/>
          </p:nvSpPr>
          <p:spPr bwMode="auto">
            <a:xfrm>
              <a:off x="3184501" y="6856452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37" name="578 Elipse"/>
            <p:cNvSpPr>
              <a:spLocks noChangeArrowheads="1"/>
            </p:cNvSpPr>
            <p:nvPr/>
          </p:nvSpPr>
          <p:spPr bwMode="auto">
            <a:xfrm>
              <a:off x="3367868" y="6605936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38" name="594 Elipse"/>
            <p:cNvSpPr>
              <a:spLocks noChangeArrowheads="1"/>
            </p:cNvSpPr>
            <p:nvPr/>
          </p:nvSpPr>
          <p:spPr bwMode="auto">
            <a:xfrm>
              <a:off x="2947307" y="7162456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39" name="596 Elipse"/>
            <p:cNvSpPr>
              <a:spLocks noChangeArrowheads="1"/>
            </p:cNvSpPr>
            <p:nvPr/>
          </p:nvSpPr>
          <p:spPr bwMode="auto">
            <a:xfrm>
              <a:off x="3263763" y="7007954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40" name="597 Elipse"/>
            <p:cNvSpPr>
              <a:spLocks noChangeArrowheads="1"/>
            </p:cNvSpPr>
            <p:nvPr/>
          </p:nvSpPr>
          <p:spPr bwMode="auto">
            <a:xfrm>
              <a:off x="2636176" y="7276977"/>
              <a:ext cx="49687" cy="3936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41" name="598 Elipse"/>
            <p:cNvSpPr>
              <a:spLocks noChangeArrowheads="1"/>
            </p:cNvSpPr>
            <p:nvPr/>
          </p:nvSpPr>
          <p:spPr bwMode="auto">
            <a:xfrm>
              <a:off x="3048454" y="6782490"/>
              <a:ext cx="50278" cy="3996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42" name="599 Elipse"/>
            <p:cNvSpPr>
              <a:spLocks noChangeArrowheads="1"/>
            </p:cNvSpPr>
            <p:nvPr/>
          </p:nvSpPr>
          <p:spPr bwMode="auto">
            <a:xfrm>
              <a:off x="3117661" y="7018094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43" name="600 Elipse"/>
            <p:cNvSpPr>
              <a:spLocks noChangeArrowheads="1"/>
            </p:cNvSpPr>
            <p:nvPr/>
          </p:nvSpPr>
          <p:spPr bwMode="auto">
            <a:xfrm>
              <a:off x="3047863" y="6870768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44" name="601 Elipse"/>
            <p:cNvSpPr>
              <a:spLocks noChangeArrowheads="1"/>
            </p:cNvSpPr>
            <p:nvPr/>
          </p:nvSpPr>
          <p:spPr bwMode="auto">
            <a:xfrm>
              <a:off x="3288606" y="6675126"/>
              <a:ext cx="50278" cy="3936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45" name="602 Elipse"/>
            <p:cNvSpPr>
              <a:spLocks noChangeArrowheads="1"/>
            </p:cNvSpPr>
            <p:nvPr/>
          </p:nvSpPr>
          <p:spPr bwMode="auto">
            <a:xfrm>
              <a:off x="3251343" y="6737755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46" name="603 Elipse"/>
            <p:cNvSpPr>
              <a:spLocks noChangeArrowheads="1"/>
            </p:cNvSpPr>
            <p:nvPr/>
          </p:nvSpPr>
          <p:spPr bwMode="auto">
            <a:xfrm>
              <a:off x="3188641" y="6965009"/>
              <a:ext cx="50278" cy="3996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47" name="604 Elipse"/>
            <p:cNvSpPr>
              <a:spLocks noChangeArrowheads="1"/>
            </p:cNvSpPr>
            <p:nvPr/>
          </p:nvSpPr>
          <p:spPr bwMode="auto">
            <a:xfrm>
              <a:off x="2821907" y="7269223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48" name="566 Elipse"/>
            <p:cNvSpPr>
              <a:spLocks noChangeArrowheads="1"/>
            </p:cNvSpPr>
            <p:nvPr/>
          </p:nvSpPr>
          <p:spPr bwMode="auto">
            <a:xfrm>
              <a:off x="3178588" y="7159473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49" name="569 Elipse"/>
            <p:cNvSpPr>
              <a:spLocks noChangeArrowheads="1"/>
            </p:cNvSpPr>
            <p:nvPr/>
          </p:nvSpPr>
          <p:spPr bwMode="auto">
            <a:xfrm>
              <a:off x="2921872" y="7047322"/>
              <a:ext cx="50278" cy="3996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50" name="570 Elipse"/>
            <p:cNvSpPr>
              <a:spLocks noChangeArrowheads="1"/>
            </p:cNvSpPr>
            <p:nvPr/>
          </p:nvSpPr>
          <p:spPr bwMode="auto">
            <a:xfrm>
              <a:off x="2519362" y="7135019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51" name="572 Elipse"/>
            <p:cNvSpPr>
              <a:spLocks noChangeArrowheads="1"/>
            </p:cNvSpPr>
            <p:nvPr/>
          </p:nvSpPr>
          <p:spPr bwMode="auto">
            <a:xfrm>
              <a:off x="2635584" y="7201822"/>
              <a:ext cx="49687" cy="3996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52" name="573 Elipse"/>
            <p:cNvSpPr>
              <a:spLocks noChangeArrowheads="1"/>
            </p:cNvSpPr>
            <p:nvPr/>
          </p:nvSpPr>
          <p:spPr bwMode="auto">
            <a:xfrm>
              <a:off x="2558688" y="7188701"/>
              <a:ext cx="49687" cy="3996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53" name="574 Elipse"/>
            <p:cNvSpPr>
              <a:spLocks noChangeArrowheads="1"/>
            </p:cNvSpPr>
            <p:nvPr/>
          </p:nvSpPr>
          <p:spPr bwMode="auto">
            <a:xfrm>
              <a:off x="2628484" y="7077740"/>
              <a:ext cx="50278" cy="3936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54" name="575 Elipse"/>
            <p:cNvSpPr>
              <a:spLocks noChangeArrowheads="1"/>
            </p:cNvSpPr>
            <p:nvPr/>
          </p:nvSpPr>
          <p:spPr bwMode="auto">
            <a:xfrm>
              <a:off x="2808894" y="7158280"/>
              <a:ext cx="50278" cy="3996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55" name="577 Elipse"/>
            <p:cNvSpPr>
              <a:spLocks noChangeArrowheads="1"/>
            </p:cNvSpPr>
            <p:nvPr/>
          </p:nvSpPr>
          <p:spPr bwMode="auto">
            <a:xfrm>
              <a:off x="2697101" y="7135019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56" name="578 Elipse"/>
            <p:cNvSpPr>
              <a:spLocks noChangeArrowheads="1"/>
            </p:cNvSpPr>
            <p:nvPr/>
          </p:nvSpPr>
          <p:spPr bwMode="auto">
            <a:xfrm>
              <a:off x="3080397" y="7161263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57" name="594 Elipse"/>
            <p:cNvSpPr>
              <a:spLocks noChangeArrowheads="1"/>
            </p:cNvSpPr>
            <p:nvPr/>
          </p:nvSpPr>
          <p:spPr bwMode="auto">
            <a:xfrm>
              <a:off x="3326464" y="6798595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58" name="596 Elipse"/>
            <p:cNvSpPr>
              <a:spLocks noChangeArrowheads="1"/>
            </p:cNvSpPr>
            <p:nvPr/>
          </p:nvSpPr>
          <p:spPr bwMode="auto">
            <a:xfrm>
              <a:off x="3400992" y="6719264"/>
              <a:ext cx="50278" cy="3996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59" name="597 Elipse"/>
            <p:cNvSpPr>
              <a:spLocks noChangeArrowheads="1"/>
            </p:cNvSpPr>
            <p:nvPr/>
          </p:nvSpPr>
          <p:spPr bwMode="auto">
            <a:xfrm>
              <a:off x="2805936" y="7213155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60" name="598 Elipse"/>
            <p:cNvSpPr>
              <a:spLocks noChangeArrowheads="1"/>
            </p:cNvSpPr>
            <p:nvPr/>
          </p:nvSpPr>
          <p:spPr bwMode="auto">
            <a:xfrm>
              <a:off x="2366962" y="7058819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61" name="599 Elipse"/>
            <p:cNvSpPr>
              <a:spLocks noChangeArrowheads="1"/>
            </p:cNvSpPr>
            <p:nvPr/>
          </p:nvSpPr>
          <p:spPr bwMode="auto">
            <a:xfrm>
              <a:off x="3067976" y="6718071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62" name="600 Elipse"/>
            <p:cNvSpPr>
              <a:spLocks noChangeArrowheads="1"/>
            </p:cNvSpPr>
            <p:nvPr/>
          </p:nvSpPr>
          <p:spPr bwMode="auto">
            <a:xfrm>
              <a:off x="2413769" y="7154701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63" name="601 Elipse"/>
            <p:cNvSpPr>
              <a:spLocks noChangeArrowheads="1"/>
            </p:cNvSpPr>
            <p:nvPr/>
          </p:nvSpPr>
          <p:spPr bwMode="auto">
            <a:xfrm>
              <a:off x="2727268" y="7211365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64" name="602 Elipse"/>
            <p:cNvSpPr>
              <a:spLocks noChangeArrowheads="1"/>
            </p:cNvSpPr>
            <p:nvPr/>
          </p:nvSpPr>
          <p:spPr bwMode="auto">
            <a:xfrm>
              <a:off x="3001134" y="7060443"/>
              <a:ext cx="50278" cy="39963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65" name="603 Elipse"/>
            <p:cNvSpPr>
              <a:spLocks noChangeArrowheads="1"/>
            </p:cNvSpPr>
            <p:nvPr/>
          </p:nvSpPr>
          <p:spPr bwMode="auto">
            <a:xfrm>
              <a:off x="2313211" y="7067601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66" name="604 Elipse"/>
            <p:cNvSpPr>
              <a:spLocks noChangeArrowheads="1"/>
            </p:cNvSpPr>
            <p:nvPr/>
          </p:nvSpPr>
          <p:spPr bwMode="auto">
            <a:xfrm>
              <a:off x="2264116" y="7003778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67" name="574 Elipse"/>
            <p:cNvSpPr>
              <a:spLocks noChangeArrowheads="1"/>
            </p:cNvSpPr>
            <p:nvPr/>
          </p:nvSpPr>
          <p:spPr bwMode="auto">
            <a:xfrm>
              <a:off x="3069157" y="6653056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68" name="595 Elipse"/>
            <p:cNvSpPr>
              <a:spLocks noChangeArrowheads="1"/>
            </p:cNvSpPr>
            <p:nvPr/>
          </p:nvSpPr>
          <p:spPr bwMode="auto">
            <a:xfrm>
              <a:off x="2470554" y="7167228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69" name="602 Elipse"/>
            <p:cNvSpPr>
              <a:spLocks noChangeArrowheads="1"/>
            </p:cNvSpPr>
            <p:nvPr/>
          </p:nvSpPr>
          <p:spPr bwMode="auto">
            <a:xfrm>
              <a:off x="2270625" y="7174982"/>
              <a:ext cx="49687" cy="3996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grpSp>
          <p:nvGrpSpPr>
            <p:cNvPr id="2770" name="2408 Grupo"/>
            <p:cNvGrpSpPr/>
            <p:nvPr/>
          </p:nvGrpSpPr>
          <p:grpSpPr>
            <a:xfrm>
              <a:off x="2443162" y="6068218"/>
              <a:ext cx="960016" cy="376370"/>
              <a:chOff x="3677330" y="4729172"/>
              <a:chExt cx="960016" cy="376370"/>
            </a:xfrm>
          </p:grpSpPr>
          <p:sp>
            <p:nvSpPr>
              <p:cNvPr id="2841" name="597 Elipse"/>
              <p:cNvSpPr>
                <a:spLocks noChangeArrowheads="1"/>
              </p:cNvSpPr>
              <p:nvPr/>
            </p:nvSpPr>
            <p:spPr bwMode="auto">
              <a:xfrm>
                <a:off x="4411982" y="4896779"/>
                <a:ext cx="54419" cy="4592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42" name="598 Elipse"/>
              <p:cNvSpPr>
                <a:spLocks noChangeArrowheads="1"/>
              </p:cNvSpPr>
              <p:nvPr/>
            </p:nvSpPr>
            <p:spPr bwMode="auto">
              <a:xfrm>
                <a:off x="4222700" y="4803730"/>
                <a:ext cx="54419" cy="4592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43" name="600 Elipse"/>
              <p:cNvSpPr>
                <a:spLocks noChangeArrowheads="1"/>
              </p:cNvSpPr>
              <p:nvPr/>
            </p:nvSpPr>
            <p:spPr bwMode="auto">
              <a:xfrm>
                <a:off x="4145212" y="4786433"/>
                <a:ext cx="54419" cy="45331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44" name="604 Elipse"/>
              <p:cNvSpPr>
                <a:spLocks noChangeArrowheads="1"/>
              </p:cNvSpPr>
              <p:nvPr/>
            </p:nvSpPr>
            <p:spPr bwMode="auto">
              <a:xfrm>
                <a:off x="4518453" y="4953443"/>
                <a:ext cx="54419" cy="4592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45" name="566 Elipse"/>
              <p:cNvSpPr>
                <a:spLocks noChangeArrowheads="1"/>
              </p:cNvSpPr>
              <p:nvPr/>
            </p:nvSpPr>
            <p:spPr bwMode="auto">
              <a:xfrm>
                <a:off x="3677330" y="4949268"/>
                <a:ext cx="50278" cy="3936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46" name="569 Elipse"/>
              <p:cNvSpPr>
                <a:spLocks noChangeArrowheads="1"/>
              </p:cNvSpPr>
              <p:nvPr/>
            </p:nvSpPr>
            <p:spPr bwMode="auto">
              <a:xfrm>
                <a:off x="4587068" y="5033966"/>
                <a:ext cx="50278" cy="3936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47" name="570 Elipse"/>
              <p:cNvSpPr>
                <a:spLocks noChangeArrowheads="1"/>
              </p:cNvSpPr>
              <p:nvPr/>
            </p:nvSpPr>
            <p:spPr bwMode="auto">
              <a:xfrm>
                <a:off x="3962437" y="4893200"/>
                <a:ext cx="49687" cy="3936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48" name="571 Elipse"/>
              <p:cNvSpPr>
                <a:spLocks noChangeArrowheads="1"/>
              </p:cNvSpPr>
              <p:nvPr/>
            </p:nvSpPr>
            <p:spPr bwMode="auto">
              <a:xfrm>
                <a:off x="4051163" y="4746469"/>
                <a:ext cx="50278" cy="3936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49" name="572 Elipse"/>
              <p:cNvSpPr>
                <a:spLocks noChangeArrowheads="1"/>
              </p:cNvSpPr>
              <p:nvPr/>
            </p:nvSpPr>
            <p:spPr bwMode="auto">
              <a:xfrm>
                <a:off x="4378857" y="5023826"/>
                <a:ext cx="49687" cy="3936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50" name="573 Elipse"/>
              <p:cNvSpPr>
                <a:spLocks noChangeArrowheads="1"/>
              </p:cNvSpPr>
              <p:nvPr/>
            </p:nvSpPr>
            <p:spPr bwMode="auto">
              <a:xfrm>
                <a:off x="3924580" y="5020248"/>
                <a:ext cx="50278" cy="3936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51" name="574 Elipse"/>
              <p:cNvSpPr>
                <a:spLocks noChangeArrowheads="1"/>
              </p:cNvSpPr>
              <p:nvPr/>
            </p:nvSpPr>
            <p:spPr bwMode="auto">
              <a:xfrm>
                <a:off x="4128650" y="4877692"/>
                <a:ext cx="50278" cy="3936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52" name="576 Elipse"/>
              <p:cNvSpPr>
                <a:spLocks noChangeArrowheads="1"/>
              </p:cNvSpPr>
              <p:nvPr/>
            </p:nvSpPr>
            <p:spPr bwMode="auto">
              <a:xfrm>
                <a:off x="4312609" y="4847272"/>
                <a:ext cx="49687" cy="3996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53" name="577 Elipse"/>
              <p:cNvSpPr>
                <a:spLocks noChangeArrowheads="1"/>
              </p:cNvSpPr>
              <p:nvPr/>
            </p:nvSpPr>
            <p:spPr bwMode="auto">
              <a:xfrm>
                <a:off x="3788534" y="4921234"/>
                <a:ext cx="49687" cy="3936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54" name="595 Elipse"/>
              <p:cNvSpPr>
                <a:spLocks noChangeArrowheads="1"/>
              </p:cNvSpPr>
              <p:nvPr/>
            </p:nvSpPr>
            <p:spPr bwMode="auto">
              <a:xfrm>
                <a:off x="4236304" y="4911094"/>
                <a:ext cx="49687" cy="3936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55" name="598 Elipse"/>
              <p:cNvSpPr>
                <a:spLocks noChangeArrowheads="1"/>
              </p:cNvSpPr>
              <p:nvPr/>
            </p:nvSpPr>
            <p:spPr bwMode="auto">
              <a:xfrm>
                <a:off x="3851233" y="4872324"/>
                <a:ext cx="50278" cy="3936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56" name="601 Elipse"/>
              <p:cNvSpPr>
                <a:spLocks noChangeArrowheads="1"/>
              </p:cNvSpPr>
              <p:nvPr/>
            </p:nvSpPr>
            <p:spPr bwMode="auto">
              <a:xfrm>
                <a:off x="4511947" y="5036949"/>
                <a:ext cx="50278" cy="3996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57" name="602 Elipse"/>
              <p:cNvSpPr>
                <a:spLocks noChangeArrowheads="1"/>
              </p:cNvSpPr>
              <p:nvPr/>
            </p:nvSpPr>
            <p:spPr bwMode="auto">
              <a:xfrm>
                <a:off x="4462260" y="5036949"/>
                <a:ext cx="49687" cy="3996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58" name="603 Elipse"/>
              <p:cNvSpPr>
                <a:spLocks noChangeArrowheads="1"/>
              </p:cNvSpPr>
              <p:nvPr/>
            </p:nvSpPr>
            <p:spPr bwMode="auto">
              <a:xfrm>
                <a:off x="4303736" y="5036949"/>
                <a:ext cx="50278" cy="3996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59" name="571 Elipse"/>
              <p:cNvSpPr>
                <a:spLocks noChangeArrowheads="1"/>
              </p:cNvSpPr>
              <p:nvPr/>
            </p:nvSpPr>
            <p:spPr bwMode="auto">
              <a:xfrm>
                <a:off x="3788534" y="4782854"/>
                <a:ext cx="50278" cy="3936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60" name="576 Elipse"/>
              <p:cNvSpPr>
                <a:spLocks noChangeArrowheads="1"/>
              </p:cNvSpPr>
              <p:nvPr/>
            </p:nvSpPr>
            <p:spPr bwMode="auto">
              <a:xfrm>
                <a:off x="4346325" y="4950461"/>
                <a:ext cx="50278" cy="3996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61" name="569 Elipse"/>
              <p:cNvSpPr>
                <a:spLocks noChangeArrowheads="1"/>
              </p:cNvSpPr>
              <p:nvPr/>
            </p:nvSpPr>
            <p:spPr bwMode="auto">
              <a:xfrm>
                <a:off x="3873711" y="4797766"/>
                <a:ext cx="50278" cy="3936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62" name="572 Elipse"/>
              <p:cNvSpPr>
                <a:spLocks noChangeArrowheads="1"/>
              </p:cNvSpPr>
              <p:nvPr/>
            </p:nvSpPr>
            <p:spPr bwMode="auto">
              <a:xfrm>
                <a:off x="4123326" y="4991617"/>
                <a:ext cx="49687" cy="3936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63" name="594 Elipse"/>
              <p:cNvSpPr>
                <a:spLocks noChangeArrowheads="1"/>
              </p:cNvSpPr>
              <p:nvPr/>
            </p:nvSpPr>
            <p:spPr bwMode="auto">
              <a:xfrm>
                <a:off x="3725242" y="4868149"/>
                <a:ext cx="50278" cy="3936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64" name="596 Elipse"/>
              <p:cNvSpPr>
                <a:spLocks noChangeArrowheads="1"/>
              </p:cNvSpPr>
              <p:nvPr/>
            </p:nvSpPr>
            <p:spPr bwMode="auto">
              <a:xfrm>
                <a:off x="4023953" y="4954636"/>
                <a:ext cx="49687" cy="3936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65" name="601 Elipse"/>
              <p:cNvSpPr>
                <a:spLocks noChangeArrowheads="1"/>
              </p:cNvSpPr>
              <p:nvPr/>
            </p:nvSpPr>
            <p:spPr bwMode="auto">
              <a:xfrm>
                <a:off x="4142846" y="5065579"/>
                <a:ext cx="50278" cy="3996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66" name="603 Elipse"/>
              <p:cNvSpPr>
                <a:spLocks noChangeArrowheads="1"/>
              </p:cNvSpPr>
              <p:nvPr/>
            </p:nvSpPr>
            <p:spPr bwMode="auto">
              <a:xfrm>
                <a:off x="3955930" y="4729172"/>
                <a:ext cx="50278" cy="3996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67" name="575 Elipse"/>
              <p:cNvSpPr>
                <a:spLocks noChangeArrowheads="1"/>
              </p:cNvSpPr>
              <p:nvPr/>
            </p:nvSpPr>
            <p:spPr bwMode="auto">
              <a:xfrm>
                <a:off x="3902103" y="4930181"/>
                <a:ext cx="49687" cy="3996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  <p:sp>
            <p:nvSpPr>
              <p:cNvPr id="2868" name="578 Elipse"/>
              <p:cNvSpPr>
                <a:spLocks noChangeArrowheads="1"/>
              </p:cNvSpPr>
              <p:nvPr/>
            </p:nvSpPr>
            <p:spPr bwMode="auto">
              <a:xfrm>
                <a:off x="3997927" y="4805520"/>
                <a:ext cx="50278" cy="3936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433" tIns="45716" rIns="91433" bIns="45716"/>
              <a:lstStyle/>
              <a:p>
                <a:pPr defTabSz="3848100"/>
                <a:endParaRPr lang="es-AR"/>
              </a:p>
            </p:txBody>
          </p:sp>
        </p:grpSp>
        <p:grpSp>
          <p:nvGrpSpPr>
            <p:cNvPr id="2773" name="2386 Grupo"/>
            <p:cNvGrpSpPr/>
            <p:nvPr/>
          </p:nvGrpSpPr>
          <p:grpSpPr>
            <a:xfrm>
              <a:off x="1757364" y="6373018"/>
              <a:ext cx="511301" cy="323195"/>
              <a:chOff x="2443162" y="4724400"/>
              <a:chExt cx="511301" cy="323195"/>
            </a:xfrm>
          </p:grpSpPr>
          <p:pic>
            <p:nvPicPr>
              <p:cNvPr id="2835" name="Picture 3" descr="C:\Users\DarioFD\Documents\LT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43162" y="4724400"/>
                <a:ext cx="362568" cy="323195"/>
              </a:xfrm>
              <a:prstGeom prst="rect">
                <a:avLst/>
              </a:prstGeom>
              <a:noFill/>
            </p:spPr>
          </p:pic>
          <p:grpSp>
            <p:nvGrpSpPr>
              <p:cNvPr id="2836" name="2383 Grupo"/>
              <p:cNvGrpSpPr/>
              <p:nvPr/>
            </p:nvGrpSpPr>
            <p:grpSpPr>
              <a:xfrm>
                <a:off x="2747295" y="4881563"/>
                <a:ext cx="207168" cy="93435"/>
                <a:chOff x="2452019" y="4724400"/>
                <a:chExt cx="207168" cy="93435"/>
              </a:xfrm>
            </p:grpSpPr>
            <p:sp>
              <p:nvSpPr>
                <p:cNvPr id="2837" name="2836 Circular"/>
                <p:cNvSpPr/>
                <p:nvPr/>
              </p:nvSpPr>
              <p:spPr>
                <a:xfrm rot="2890078">
                  <a:off x="2572017" y="4730665"/>
                  <a:ext cx="93435" cy="80905"/>
                </a:xfrm>
                <a:prstGeom prst="pi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8" name="2837 Rectángulo redondeado"/>
                <p:cNvSpPr/>
                <p:nvPr/>
              </p:nvSpPr>
              <p:spPr>
                <a:xfrm rot="10838464">
                  <a:off x="2452019" y="4757824"/>
                  <a:ext cx="147988" cy="1678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  <p:grpSp>
          <p:nvGrpSpPr>
            <p:cNvPr id="2774" name="2387 Grupo"/>
            <p:cNvGrpSpPr/>
            <p:nvPr/>
          </p:nvGrpSpPr>
          <p:grpSpPr>
            <a:xfrm>
              <a:off x="1300164" y="6601618"/>
              <a:ext cx="511301" cy="323195"/>
              <a:chOff x="2443162" y="4724400"/>
              <a:chExt cx="511301" cy="323195"/>
            </a:xfrm>
          </p:grpSpPr>
          <p:pic>
            <p:nvPicPr>
              <p:cNvPr id="2831" name="Picture 3" descr="C:\Users\DarioFD\Documents\LT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43162" y="4724400"/>
                <a:ext cx="362568" cy="323195"/>
              </a:xfrm>
              <a:prstGeom prst="rect">
                <a:avLst/>
              </a:prstGeom>
              <a:noFill/>
            </p:spPr>
          </p:pic>
          <p:grpSp>
            <p:nvGrpSpPr>
              <p:cNvPr id="2832" name="2383 Grupo"/>
              <p:cNvGrpSpPr/>
              <p:nvPr/>
            </p:nvGrpSpPr>
            <p:grpSpPr>
              <a:xfrm>
                <a:off x="2747295" y="4881563"/>
                <a:ext cx="207168" cy="93435"/>
                <a:chOff x="2452019" y="4724400"/>
                <a:chExt cx="207168" cy="93435"/>
              </a:xfrm>
            </p:grpSpPr>
            <p:sp>
              <p:nvSpPr>
                <p:cNvPr id="2833" name="2832 Circular"/>
                <p:cNvSpPr/>
                <p:nvPr/>
              </p:nvSpPr>
              <p:spPr>
                <a:xfrm rot="2890078">
                  <a:off x="2572017" y="4730665"/>
                  <a:ext cx="93435" cy="80905"/>
                </a:xfrm>
                <a:prstGeom prst="pi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4" name="2833 Rectángulo redondeado"/>
                <p:cNvSpPr/>
                <p:nvPr/>
              </p:nvSpPr>
              <p:spPr>
                <a:xfrm rot="10838464">
                  <a:off x="2452019" y="4757824"/>
                  <a:ext cx="147988" cy="1678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  <p:sp>
          <p:nvSpPr>
            <p:cNvPr id="2775" name="566 Elipse"/>
            <p:cNvSpPr>
              <a:spLocks noChangeArrowheads="1"/>
            </p:cNvSpPr>
            <p:nvPr/>
          </p:nvSpPr>
          <p:spPr bwMode="auto">
            <a:xfrm>
              <a:off x="2290764" y="6449219"/>
              <a:ext cx="54419" cy="4533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76" name="569 Elipse"/>
            <p:cNvSpPr>
              <a:spLocks noChangeArrowheads="1"/>
            </p:cNvSpPr>
            <p:nvPr/>
          </p:nvSpPr>
          <p:spPr bwMode="auto">
            <a:xfrm>
              <a:off x="2900364" y="6525419"/>
              <a:ext cx="54419" cy="4592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77" name="570 Elipse"/>
            <p:cNvSpPr>
              <a:spLocks noChangeArrowheads="1"/>
            </p:cNvSpPr>
            <p:nvPr/>
          </p:nvSpPr>
          <p:spPr bwMode="auto">
            <a:xfrm>
              <a:off x="2595564" y="6449218"/>
              <a:ext cx="54419" cy="4592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78" name="577 Elipse"/>
            <p:cNvSpPr>
              <a:spLocks noChangeArrowheads="1"/>
            </p:cNvSpPr>
            <p:nvPr/>
          </p:nvSpPr>
          <p:spPr bwMode="auto">
            <a:xfrm>
              <a:off x="3128964" y="6449218"/>
              <a:ext cx="54419" cy="4592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79" name="595 Elipse"/>
            <p:cNvSpPr>
              <a:spLocks noChangeArrowheads="1"/>
            </p:cNvSpPr>
            <p:nvPr/>
          </p:nvSpPr>
          <p:spPr bwMode="auto">
            <a:xfrm>
              <a:off x="2138362" y="7182752"/>
              <a:ext cx="54419" cy="4533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80" name="601 Elipse"/>
            <p:cNvSpPr>
              <a:spLocks noChangeArrowheads="1"/>
            </p:cNvSpPr>
            <p:nvPr/>
          </p:nvSpPr>
          <p:spPr bwMode="auto">
            <a:xfrm>
              <a:off x="2062164" y="6677818"/>
              <a:ext cx="54419" cy="4592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81" name="602 Elipse"/>
            <p:cNvSpPr>
              <a:spLocks noChangeArrowheads="1"/>
            </p:cNvSpPr>
            <p:nvPr/>
          </p:nvSpPr>
          <p:spPr bwMode="auto">
            <a:xfrm>
              <a:off x="1604964" y="6830218"/>
              <a:ext cx="54419" cy="4592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82" name="603 Elipse"/>
            <p:cNvSpPr>
              <a:spLocks noChangeArrowheads="1"/>
            </p:cNvSpPr>
            <p:nvPr/>
          </p:nvSpPr>
          <p:spPr bwMode="auto">
            <a:xfrm>
              <a:off x="3357564" y="6525419"/>
              <a:ext cx="54419" cy="4592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83" name="575 Elipse"/>
            <p:cNvSpPr>
              <a:spLocks noChangeArrowheads="1"/>
            </p:cNvSpPr>
            <p:nvPr/>
          </p:nvSpPr>
          <p:spPr bwMode="auto">
            <a:xfrm>
              <a:off x="1985964" y="6373018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84" name="578 Elipse"/>
            <p:cNvSpPr>
              <a:spLocks noChangeArrowheads="1"/>
            </p:cNvSpPr>
            <p:nvPr/>
          </p:nvSpPr>
          <p:spPr bwMode="auto">
            <a:xfrm>
              <a:off x="2062164" y="6068219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85" name="566 Elipse"/>
            <p:cNvSpPr>
              <a:spLocks noChangeArrowheads="1"/>
            </p:cNvSpPr>
            <p:nvPr/>
          </p:nvSpPr>
          <p:spPr bwMode="auto">
            <a:xfrm>
              <a:off x="1985962" y="6144418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86" name="569 Elipse"/>
            <p:cNvSpPr>
              <a:spLocks noChangeArrowheads="1"/>
            </p:cNvSpPr>
            <p:nvPr/>
          </p:nvSpPr>
          <p:spPr bwMode="auto">
            <a:xfrm>
              <a:off x="2366964" y="5992019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87" name="572 Elipse"/>
            <p:cNvSpPr>
              <a:spLocks noChangeArrowheads="1"/>
            </p:cNvSpPr>
            <p:nvPr/>
          </p:nvSpPr>
          <p:spPr bwMode="auto">
            <a:xfrm>
              <a:off x="2519362" y="6677819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88" name="573 Elipse"/>
            <p:cNvSpPr>
              <a:spLocks noChangeArrowheads="1"/>
            </p:cNvSpPr>
            <p:nvPr/>
          </p:nvSpPr>
          <p:spPr bwMode="auto">
            <a:xfrm>
              <a:off x="2900362" y="6677819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89" name="574 Elipse"/>
            <p:cNvSpPr>
              <a:spLocks noChangeArrowheads="1"/>
            </p:cNvSpPr>
            <p:nvPr/>
          </p:nvSpPr>
          <p:spPr bwMode="auto">
            <a:xfrm>
              <a:off x="2824162" y="6830219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90" name="577 Elipse"/>
            <p:cNvSpPr>
              <a:spLocks noChangeArrowheads="1"/>
            </p:cNvSpPr>
            <p:nvPr/>
          </p:nvSpPr>
          <p:spPr bwMode="auto">
            <a:xfrm>
              <a:off x="2138362" y="6220619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91" name="598 Elipse"/>
            <p:cNvSpPr>
              <a:spLocks noChangeArrowheads="1"/>
            </p:cNvSpPr>
            <p:nvPr/>
          </p:nvSpPr>
          <p:spPr bwMode="auto">
            <a:xfrm>
              <a:off x="1452562" y="6449219"/>
              <a:ext cx="50278" cy="3996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92" name="600 Elipse"/>
            <p:cNvSpPr>
              <a:spLocks noChangeArrowheads="1"/>
            </p:cNvSpPr>
            <p:nvPr/>
          </p:nvSpPr>
          <p:spPr bwMode="auto">
            <a:xfrm>
              <a:off x="1833562" y="7182752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93" name="601 Elipse"/>
            <p:cNvSpPr>
              <a:spLocks noChangeArrowheads="1"/>
            </p:cNvSpPr>
            <p:nvPr/>
          </p:nvSpPr>
          <p:spPr bwMode="auto">
            <a:xfrm>
              <a:off x="2138362" y="6982618"/>
              <a:ext cx="50278" cy="3936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94" name="602 Elipse"/>
            <p:cNvSpPr>
              <a:spLocks noChangeArrowheads="1"/>
            </p:cNvSpPr>
            <p:nvPr/>
          </p:nvSpPr>
          <p:spPr bwMode="auto">
            <a:xfrm>
              <a:off x="2138362" y="6296819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95" name="603 Elipse"/>
            <p:cNvSpPr>
              <a:spLocks noChangeArrowheads="1"/>
            </p:cNvSpPr>
            <p:nvPr/>
          </p:nvSpPr>
          <p:spPr bwMode="auto">
            <a:xfrm>
              <a:off x="2747962" y="7058819"/>
              <a:ext cx="50278" cy="3996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96" name="594 Elipse"/>
            <p:cNvSpPr>
              <a:spLocks noChangeArrowheads="1"/>
            </p:cNvSpPr>
            <p:nvPr/>
          </p:nvSpPr>
          <p:spPr bwMode="auto">
            <a:xfrm>
              <a:off x="2290764" y="6754018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97" name="596 Elipse"/>
            <p:cNvSpPr>
              <a:spLocks noChangeArrowheads="1"/>
            </p:cNvSpPr>
            <p:nvPr/>
          </p:nvSpPr>
          <p:spPr bwMode="auto">
            <a:xfrm>
              <a:off x="2062162" y="6449219"/>
              <a:ext cx="50278" cy="3996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98" name="599 Elipse"/>
            <p:cNvSpPr>
              <a:spLocks noChangeArrowheads="1"/>
            </p:cNvSpPr>
            <p:nvPr/>
          </p:nvSpPr>
          <p:spPr bwMode="auto">
            <a:xfrm>
              <a:off x="1681163" y="6982618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799" name="574 Elipse"/>
            <p:cNvSpPr>
              <a:spLocks noChangeArrowheads="1"/>
            </p:cNvSpPr>
            <p:nvPr/>
          </p:nvSpPr>
          <p:spPr bwMode="auto">
            <a:xfrm>
              <a:off x="1833562" y="6144418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00" name="603 Elipse"/>
            <p:cNvSpPr>
              <a:spLocks noChangeArrowheads="1"/>
            </p:cNvSpPr>
            <p:nvPr/>
          </p:nvSpPr>
          <p:spPr bwMode="auto">
            <a:xfrm>
              <a:off x="1604964" y="6677818"/>
              <a:ext cx="54419" cy="4592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01" name="595 Elipse"/>
            <p:cNvSpPr>
              <a:spLocks noChangeArrowheads="1"/>
            </p:cNvSpPr>
            <p:nvPr/>
          </p:nvSpPr>
          <p:spPr bwMode="auto">
            <a:xfrm>
              <a:off x="1909764" y="6220619"/>
              <a:ext cx="54419" cy="4533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02" name="602 Elipse"/>
            <p:cNvSpPr>
              <a:spLocks noChangeArrowheads="1"/>
            </p:cNvSpPr>
            <p:nvPr/>
          </p:nvSpPr>
          <p:spPr bwMode="auto">
            <a:xfrm>
              <a:off x="1625667" y="6415214"/>
              <a:ext cx="54419" cy="4592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03" name="578 Elipse"/>
            <p:cNvSpPr>
              <a:spLocks noChangeArrowheads="1"/>
            </p:cNvSpPr>
            <p:nvPr/>
          </p:nvSpPr>
          <p:spPr bwMode="auto">
            <a:xfrm>
              <a:off x="2290764" y="6144418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04" name="566 Elipse"/>
            <p:cNvSpPr>
              <a:spLocks noChangeArrowheads="1"/>
            </p:cNvSpPr>
            <p:nvPr/>
          </p:nvSpPr>
          <p:spPr bwMode="auto">
            <a:xfrm>
              <a:off x="2443162" y="6068219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05" name="569 Elipse"/>
            <p:cNvSpPr>
              <a:spLocks noChangeArrowheads="1"/>
            </p:cNvSpPr>
            <p:nvPr/>
          </p:nvSpPr>
          <p:spPr bwMode="auto">
            <a:xfrm>
              <a:off x="2290764" y="6220619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06" name="598 Elipse"/>
            <p:cNvSpPr>
              <a:spLocks noChangeArrowheads="1"/>
            </p:cNvSpPr>
            <p:nvPr/>
          </p:nvSpPr>
          <p:spPr bwMode="auto">
            <a:xfrm>
              <a:off x="1833562" y="6296818"/>
              <a:ext cx="50278" cy="3996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07" name="600 Elipse"/>
            <p:cNvSpPr>
              <a:spLocks noChangeArrowheads="1"/>
            </p:cNvSpPr>
            <p:nvPr/>
          </p:nvSpPr>
          <p:spPr bwMode="auto">
            <a:xfrm>
              <a:off x="1667071" y="6362130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08" name="599 Elipse"/>
            <p:cNvSpPr>
              <a:spLocks noChangeArrowheads="1"/>
            </p:cNvSpPr>
            <p:nvPr/>
          </p:nvSpPr>
          <p:spPr bwMode="auto">
            <a:xfrm>
              <a:off x="1985964" y="6220619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09" name="574 Elipse"/>
            <p:cNvSpPr>
              <a:spLocks noChangeArrowheads="1"/>
            </p:cNvSpPr>
            <p:nvPr/>
          </p:nvSpPr>
          <p:spPr bwMode="auto">
            <a:xfrm>
              <a:off x="2290762" y="6068219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10" name="604 Elipse"/>
            <p:cNvSpPr>
              <a:spLocks noChangeArrowheads="1"/>
            </p:cNvSpPr>
            <p:nvPr/>
          </p:nvSpPr>
          <p:spPr bwMode="auto">
            <a:xfrm>
              <a:off x="2264116" y="8299178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11" name="602 Elipse"/>
            <p:cNvSpPr>
              <a:spLocks noChangeArrowheads="1"/>
            </p:cNvSpPr>
            <p:nvPr/>
          </p:nvSpPr>
          <p:spPr bwMode="auto">
            <a:xfrm>
              <a:off x="2270625" y="8422647"/>
              <a:ext cx="49687" cy="3996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12" name="595 Elipse"/>
            <p:cNvSpPr>
              <a:spLocks noChangeArrowheads="1"/>
            </p:cNvSpPr>
            <p:nvPr/>
          </p:nvSpPr>
          <p:spPr bwMode="auto">
            <a:xfrm>
              <a:off x="2138362" y="8430418"/>
              <a:ext cx="54419" cy="4533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13" name="601 Elipse"/>
            <p:cNvSpPr>
              <a:spLocks noChangeArrowheads="1"/>
            </p:cNvSpPr>
            <p:nvPr/>
          </p:nvSpPr>
          <p:spPr bwMode="auto">
            <a:xfrm>
              <a:off x="2062164" y="7973218"/>
              <a:ext cx="54419" cy="4592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14" name="575 Elipse"/>
            <p:cNvSpPr>
              <a:spLocks noChangeArrowheads="1"/>
            </p:cNvSpPr>
            <p:nvPr/>
          </p:nvSpPr>
          <p:spPr bwMode="auto">
            <a:xfrm>
              <a:off x="1985964" y="7668418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15" name="577 Elipse"/>
            <p:cNvSpPr>
              <a:spLocks noChangeArrowheads="1"/>
            </p:cNvSpPr>
            <p:nvPr/>
          </p:nvSpPr>
          <p:spPr bwMode="auto">
            <a:xfrm>
              <a:off x="2290762" y="7592218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16" name="600 Elipse"/>
            <p:cNvSpPr>
              <a:spLocks noChangeArrowheads="1"/>
            </p:cNvSpPr>
            <p:nvPr/>
          </p:nvSpPr>
          <p:spPr bwMode="auto">
            <a:xfrm>
              <a:off x="1833562" y="8430419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17" name="601 Elipse"/>
            <p:cNvSpPr>
              <a:spLocks noChangeArrowheads="1"/>
            </p:cNvSpPr>
            <p:nvPr/>
          </p:nvSpPr>
          <p:spPr bwMode="auto">
            <a:xfrm>
              <a:off x="2138362" y="8278018"/>
              <a:ext cx="50278" cy="3936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18" name="602 Elipse"/>
            <p:cNvSpPr>
              <a:spLocks noChangeArrowheads="1"/>
            </p:cNvSpPr>
            <p:nvPr/>
          </p:nvSpPr>
          <p:spPr bwMode="auto">
            <a:xfrm>
              <a:off x="2138362" y="7592218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19" name="594 Elipse"/>
            <p:cNvSpPr>
              <a:spLocks noChangeArrowheads="1"/>
            </p:cNvSpPr>
            <p:nvPr/>
          </p:nvSpPr>
          <p:spPr bwMode="auto">
            <a:xfrm>
              <a:off x="2290764" y="8049418"/>
              <a:ext cx="49687" cy="3936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20" name="596 Elipse"/>
            <p:cNvSpPr>
              <a:spLocks noChangeArrowheads="1"/>
            </p:cNvSpPr>
            <p:nvPr/>
          </p:nvSpPr>
          <p:spPr bwMode="auto">
            <a:xfrm>
              <a:off x="2062162" y="7744619"/>
              <a:ext cx="50278" cy="3996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21" name="595 Elipse"/>
            <p:cNvSpPr>
              <a:spLocks noChangeArrowheads="1"/>
            </p:cNvSpPr>
            <p:nvPr/>
          </p:nvSpPr>
          <p:spPr bwMode="auto">
            <a:xfrm>
              <a:off x="1909764" y="7516019"/>
              <a:ext cx="54419" cy="4533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22" name="569 Elipse"/>
            <p:cNvSpPr>
              <a:spLocks noChangeArrowheads="1"/>
            </p:cNvSpPr>
            <p:nvPr/>
          </p:nvSpPr>
          <p:spPr bwMode="auto">
            <a:xfrm>
              <a:off x="2290764" y="7744619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23" name="598 Elipse"/>
            <p:cNvSpPr>
              <a:spLocks noChangeArrowheads="1"/>
            </p:cNvSpPr>
            <p:nvPr/>
          </p:nvSpPr>
          <p:spPr bwMode="auto">
            <a:xfrm>
              <a:off x="1833562" y="7592218"/>
              <a:ext cx="50278" cy="3996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24" name="599 Elipse"/>
            <p:cNvSpPr>
              <a:spLocks noChangeArrowheads="1"/>
            </p:cNvSpPr>
            <p:nvPr/>
          </p:nvSpPr>
          <p:spPr bwMode="auto">
            <a:xfrm>
              <a:off x="1985964" y="7516019"/>
              <a:ext cx="49687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25" name="574 Elipse"/>
            <p:cNvSpPr>
              <a:spLocks noChangeArrowheads="1"/>
            </p:cNvSpPr>
            <p:nvPr/>
          </p:nvSpPr>
          <p:spPr bwMode="auto">
            <a:xfrm>
              <a:off x="2824162" y="6754018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26" name="574 Elipse"/>
            <p:cNvSpPr>
              <a:spLocks noChangeArrowheads="1"/>
            </p:cNvSpPr>
            <p:nvPr/>
          </p:nvSpPr>
          <p:spPr bwMode="auto">
            <a:xfrm>
              <a:off x="2900362" y="6830218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27" name="574 Elipse"/>
            <p:cNvSpPr>
              <a:spLocks noChangeArrowheads="1"/>
            </p:cNvSpPr>
            <p:nvPr/>
          </p:nvSpPr>
          <p:spPr bwMode="auto">
            <a:xfrm>
              <a:off x="2747962" y="6677819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28" name="574 Elipse"/>
            <p:cNvSpPr>
              <a:spLocks noChangeArrowheads="1"/>
            </p:cNvSpPr>
            <p:nvPr/>
          </p:nvSpPr>
          <p:spPr bwMode="auto">
            <a:xfrm>
              <a:off x="3009626" y="6460175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sp>
          <p:nvSpPr>
            <p:cNvPr id="2829" name="574 Elipse"/>
            <p:cNvSpPr>
              <a:spLocks noChangeArrowheads="1"/>
            </p:cNvSpPr>
            <p:nvPr/>
          </p:nvSpPr>
          <p:spPr bwMode="auto">
            <a:xfrm>
              <a:off x="3002483" y="6610194"/>
              <a:ext cx="50278" cy="3936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33" tIns="45716" rIns="91433" bIns="45716"/>
            <a:lstStyle/>
            <a:p>
              <a:pPr defTabSz="3848100"/>
              <a:endParaRPr lang="es-AR"/>
            </a:p>
          </p:txBody>
        </p:sp>
        <p:grpSp>
          <p:nvGrpSpPr>
            <p:cNvPr id="3224" name="859 Grupo"/>
            <p:cNvGrpSpPr/>
            <p:nvPr/>
          </p:nvGrpSpPr>
          <p:grpSpPr>
            <a:xfrm>
              <a:off x="919162" y="7135019"/>
              <a:ext cx="380999" cy="247314"/>
              <a:chOff x="3057882" y="1427945"/>
              <a:chExt cx="578286" cy="323514"/>
            </a:xfrm>
          </p:grpSpPr>
          <p:sp>
            <p:nvSpPr>
              <p:cNvPr id="3225" name="3224 Triángulo isósceles"/>
              <p:cNvSpPr/>
              <p:nvPr/>
            </p:nvSpPr>
            <p:spPr>
              <a:xfrm rot="6733848">
                <a:off x="3465198" y="1667208"/>
                <a:ext cx="122783" cy="45719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grpSp>
            <p:nvGrpSpPr>
              <p:cNvPr id="3226" name="816 Grupo"/>
              <p:cNvGrpSpPr/>
              <p:nvPr/>
            </p:nvGrpSpPr>
            <p:grpSpPr>
              <a:xfrm>
                <a:off x="3057882" y="1427945"/>
                <a:ext cx="578286" cy="265277"/>
                <a:chOff x="3057882" y="1427945"/>
                <a:chExt cx="578286" cy="265277"/>
              </a:xfrm>
            </p:grpSpPr>
            <p:grpSp>
              <p:nvGrpSpPr>
                <p:cNvPr id="3227" name="693 Grupo"/>
                <p:cNvGrpSpPr/>
                <p:nvPr/>
              </p:nvGrpSpPr>
              <p:grpSpPr>
                <a:xfrm>
                  <a:off x="3057882" y="1427945"/>
                  <a:ext cx="455667" cy="265277"/>
                  <a:chOff x="9864171" y="14249400"/>
                  <a:chExt cx="1222929" cy="706038"/>
                </a:xfrm>
              </p:grpSpPr>
              <p:sp>
                <p:nvSpPr>
                  <p:cNvPr id="3231" name="3230 Forma libre"/>
                  <p:cNvSpPr/>
                  <p:nvPr/>
                </p:nvSpPr>
                <p:spPr bwMode="auto">
                  <a:xfrm>
                    <a:off x="9864171" y="14249400"/>
                    <a:ext cx="1222929" cy="706038"/>
                  </a:xfrm>
                  <a:custGeom>
                    <a:avLst/>
                    <a:gdLst>
                      <a:gd name="connsiteX0" fmla="*/ 299004 w 1222929"/>
                      <a:gd name="connsiteY0" fmla="*/ 657225 h 706038"/>
                      <a:gd name="connsiteX1" fmla="*/ 213279 w 1222929"/>
                      <a:gd name="connsiteY1" fmla="*/ 619125 h 706038"/>
                      <a:gd name="connsiteX2" fmla="*/ 184704 w 1222929"/>
                      <a:gd name="connsiteY2" fmla="*/ 609600 h 706038"/>
                      <a:gd name="connsiteX3" fmla="*/ 156129 w 1222929"/>
                      <a:gd name="connsiteY3" fmla="*/ 600075 h 706038"/>
                      <a:gd name="connsiteX4" fmla="*/ 118029 w 1222929"/>
                      <a:gd name="connsiteY4" fmla="*/ 590550 h 706038"/>
                      <a:gd name="connsiteX5" fmla="*/ 41829 w 1222929"/>
                      <a:gd name="connsiteY5" fmla="*/ 571500 h 706038"/>
                      <a:gd name="connsiteX6" fmla="*/ 13254 w 1222929"/>
                      <a:gd name="connsiteY6" fmla="*/ 552450 h 706038"/>
                      <a:gd name="connsiteX7" fmla="*/ 3729 w 1222929"/>
                      <a:gd name="connsiteY7" fmla="*/ 523875 h 706038"/>
                      <a:gd name="connsiteX8" fmla="*/ 89454 w 1222929"/>
                      <a:gd name="connsiteY8" fmla="*/ 485775 h 706038"/>
                      <a:gd name="connsiteX9" fmla="*/ 118029 w 1222929"/>
                      <a:gd name="connsiteY9" fmla="*/ 476250 h 706038"/>
                      <a:gd name="connsiteX10" fmla="*/ 146604 w 1222929"/>
                      <a:gd name="connsiteY10" fmla="*/ 419100 h 706038"/>
                      <a:gd name="connsiteX11" fmla="*/ 137079 w 1222929"/>
                      <a:gd name="connsiteY11" fmla="*/ 390525 h 706038"/>
                      <a:gd name="connsiteX12" fmla="*/ 79929 w 1222929"/>
                      <a:gd name="connsiteY12" fmla="*/ 342900 h 706038"/>
                      <a:gd name="connsiteX13" fmla="*/ 60879 w 1222929"/>
                      <a:gd name="connsiteY13" fmla="*/ 314325 h 706038"/>
                      <a:gd name="connsiteX14" fmla="*/ 175179 w 1222929"/>
                      <a:gd name="connsiteY14" fmla="*/ 276225 h 706038"/>
                      <a:gd name="connsiteX15" fmla="*/ 165654 w 1222929"/>
                      <a:gd name="connsiteY15" fmla="*/ 219075 h 706038"/>
                      <a:gd name="connsiteX16" fmla="*/ 118029 w 1222929"/>
                      <a:gd name="connsiteY16" fmla="*/ 161925 h 706038"/>
                      <a:gd name="connsiteX17" fmla="*/ 127554 w 1222929"/>
                      <a:gd name="connsiteY17" fmla="*/ 104775 h 706038"/>
                      <a:gd name="connsiteX18" fmla="*/ 156129 w 1222929"/>
                      <a:gd name="connsiteY18" fmla="*/ 95250 h 706038"/>
                      <a:gd name="connsiteX19" fmla="*/ 289479 w 1222929"/>
                      <a:gd name="connsiteY19" fmla="*/ 76200 h 706038"/>
                      <a:gd name="connsiteX20" fmla="*/ 375204 w 1222929"/>
                      <a:gd name="connsiteY20" fmla="*/ 85725 h 706038"/>
                      <a:gd name="connsiteX21" fmla="*/ 441879 w 1222929"/>
                      <a:gd name="connsiteY21" fmla="*/ 123825 h 706038"/>
                      <a:gd name="connsiteX22" fmla="*/ 489504 w 1222929"/>
                      <a:gd name="connsiteY22" fmla="*/ 180975 h 706038"/>
                      <a:gd name="connsiteX23" fmla="*/ 499029 w 1222929"/>
                      <a:gd name="connsiteY23" fmla="*/ 152400 h 706038"/>
                      <a:gd name="connsiteX24" fmla="*/ 499029 w 1222929"/>
                      <a:gd name="connsiteY24" fmla="*/ 19050 h 706038"/>
                      <a:gd name="connsiteX25" fmla="*/ 556179 w 1222929"/>
                      <a:gd name="connsiteY25" fmla="*/ 0 h 706038"/>
                      <a:gd name="connsiteX26" fmla="*/ 689529 w 1222929"/>
                      <a:gd name="connsiteY26" fmla="*/ 9525 h 706038"/>
                      <a:gd name="connsiteX27" fmla="*/ 756204 w 1222929"/>
                      <a:gd name="connsiteY27" fmla="*/ 28575 h 706038"/>
                      <a:gd name="connsiteX28" fmla="*/ 803829 w 1222929"/>
                      <a:gd name="connsiteY28" fmla="*/ 114300 h 706038"/>
                      <a:gd name="connsiteX29" fmla="*/ 918129 w 1222929"/>
                      <a:gd name="connsiteY29" fmla="*/ 104775 h 706038"/>
                      <a:gd name="connsiteX30" fmla="*/ 965754 w 1222929"/>
                      <a:gd name="connsiteY30" fmla="*/ 47625 h 706038"/>
                      <a:gd name="connsiteX31" fmla="*/ 1022904 w 1222929"/>
                      <a:gd name="connsiteY31" fmla="*/ 19050 h 706038"/>
                      <a:gd name="connsiteX32" fmla="*/ 1108629 w 1222929"/>
                      <a:gd name="connsiteY32" fmla="*/ 38100 h 706038"/>
                      <a:gd name="connsiteX33" fmla="*/ 1137204 w 1222929"/>
                      <a:gd name="connsiteY33" fmla="*/ 66675 h 706038"/>
                      <a:gd name="connsiteX34" fmla="*/ 1108629 w 1222929"/>
                      <a:gd name="connsiteY34" fmla="*/ 161925 h 706038"/>
                      <a:gd name="connsiteX35" fmla="*/ 1070529 w 1222929"/>
                      <a:gd name="connsiteY35" fmla="*/ 171450 h 706038"/>
                      <a:gd name="connsiteX36" fmla="*/ 1041954 w 1222929"/>
                      <a:gd name="connsiteY36" fmla="*/ 190500 h 706038"/>
                      <a:gd name="connsiteX37" fmla="*/ 1051479 w 1222929"/>
                      <a:gd name="connsiteY37" fmla="*/ 219075 h 706038"/>
                      <a:gd name="connsiteX38" fmla="*/ 1165779 w 1222929"/>
                      <a:gd name="connsiteY38" fmla="*/ 276225 h 706038"/>
                      <a:gd name="connsiteX39" fmla="*/ 1222929 w 1222929"/>
                      <a:gd name="connsiteY39" fmla="*/ 304800 h 706038"/>
                      <a:gd name="connsiteX40" fmla="*/ 1203879 w 1222929"/>
                      <a:gd name="connsiteY40" fmla="*/ 409575 h 706038"/>
                      <a:gd name="connsiteX41" fmla="*/ 1175304 w 1222929"/>
                      <a:gd name="connsiteY41" fmla="*/ 428625 h 706038"/>
                      <a:gd name="connsiteX42" fmla="*/ 1137204 w 1222929"/>
                      <a:gd name="connsiteY42" fmla="*/ 447675 h 706038"/>
                      <a:gd name="connsiteX43" fmla="*/ 1061004 w 1222929"/>
                      <a:gd name="connsiteY43" fmla="*/ 457200 h 706038"/>
                      <a:gd name="connsiteX44" fmla="*/ 1022904 w 1222929"/>
                      <a:gd name="connsiteY44" fmla="*/ 466725 h 706038"/>
                      <a:gd name="connsiteX45" fmla="*/ 1032429 w 1222929"/>
                      <a:gd name="connsiteY45" fmla="*/ 504825 h 706038"/>
                      <a:gd name="connsiteX46" fmla="*/ 1061004 w 1222929"/>
                      <a:gd name="connsiteY46" fmla="*/ 514350 h 706038"/>
                      <a:gd name="connsiteX47" fmla="*/ 1089579 w 1222929"/>
                      <a:gd name="connsiteY47" fmla="*/ 533400 h 706038"/>
                      <a:gd name="connsiteX48" fmla="*/ 1118154 w 1222929"/>
                      <a:gd name="connsiteY48" fmla="*/ 590550 h 706038"/>
                      <a:gd name="connsiteX49" fmla="*/ 1137204 w 1222929"/>
                      <a:gd name="connsiteY49" fmla="*/ 619125 h 706038"/>
                      <a:gd name="connsiteX50" fmla="*/ 1127679 w 1222929"/>
                      <a:gd name="connsiteY50" fmla="*/ 647700 h 706038"/>
                      <a:gd name="connsiteX51" fmla="*/ 1089579 w 1222929"/>
                      <a:gd name="connsiteY51" fmla="*/ 657225 h 706038"/>
                      <a:gd name="connsiteX52" fmla="*/ 1041954 w 1222929"/>
                      <a:gd name="connsiteY52" fmla="*/ 666750 h 706038"/>
                      <a:gd name="connsiteX53" fmla="*/ 1013379 w 1222929"/>
                      <a:gd name="connsiteY53" fmla="*/ 676275 h 706038"/>
                      <a:gd name="connsiteX54" fmla="*/ 965754 w 1222929"/>
                      <a:gd name="connsiteY54" fmla="*/ 685800 h 706038"/>
                      <a:gd name="connsiteX55" fmla="*/ 832404 w 1222929"/>
                      <a:gd name="connsiteY55" fmla="*/ 666750 h 706038"/>
                      <a:gd name="connsiteX56" fmla="*/ 775254 w 1222929"/>
                      <a:gd name="connsiteY56" fmla="*/ 619125 h 706038"/>
                      <a:gd name="connsiteX57" fmla="*/ 718104 w 1222929"/>
                      <a:gd name="connsiteY57" fmla="*/ 590550 h 706038"/>
                      <a:gd name="connsiteX58" fmla="*/ 622854 w 1222929"/>
                      <a:gd name="connsiteY58" fmla="*/ 600075 h 706038"/>
                      <a:gd name="connsiteX59" fmla="*/ 575229 w 1222929"/>
                      <a:gd name="connsiteY59" fmla="*/ 676275 h 706038"/>
                      <a:gd name="connsiteX60" fmla="*/ 489504 w 1222929"/>
                      <a:gd name="connsiteY60" fmla="*/ 704850 h 706038"/>
                      <a:gd name="connsiteX61" fmla="*/ 394254 w 1222929"/>
                      <a:gd name="connsiteY61" fmla="*/ 685800 h 706038"/>
                      <a:gd name="connsiteX62" fmla="*/ 365679 w 1222929"/>
                      <a:gd name="connsiteY62" fmla="*/ 666750 h 706038"/>
                      <a:gd name="connsiteX63" fmla="*/ 308529 w 1222929"/>
                      <a:gd name="connsiteY63" fmla="*/ 647700 h 706038"/>
                      <a:gd name="connsiteX64" fmla="*/ 299004 w 1222929"/>
                      <a:gd name="connsiteY64" fmla="*/ 657225 h 7060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</a:cxnLst>
                    <a:rect l="l" t="t" r="r" b="b"/>
                    <a:pathLst>
                      <a:path w="1222929" h="706038">
                        <a:moveTo>
                          <a:pt x="299004" y="657225"/>
                        </a:moveTo>
                        <a:cubicBezTo>
                          <a:pt x="253721" y="627036"/>
                          <a:pt x="281289" y="641795"/>
                          <a:pt x="213279" y="619125"/>
                        </a:cubicBezTo>
                        <a:lnTo>
                          <a:pt x="184704" y="609600"/>
                        </a:lnTo>
                        <a:cubicBezTo>
                          <a:pt x="175179" y="606425"/>
                          <a:pt x="165869" y="602510"/>
                          <a:pt x="156129" y="600075"/>
                        </a:cubicBezTo>
                        <a:cubicBezTo>
                          <a:pt x="143429" y="596900"/>
                          <a:pt x="130808" y="593390"/>
                          <a:pt x="118029" y="590550"/>
                        </a:cubicBezTo>
                        <a:cubicBezTo>
                          <a:pt x="98466" y="586203"/>
                          <a:pt x="62254" y="581712"/>
                          <a:pt x="41829" y="571500"/>
                        </a:cubicBezTo>
                        <a:cubicBezTo>
                          <a:pt x="31590" y="566380"/>
                          <a:pt x="22779" y="558800"/>
                          <a:pt x="13254" y="552450"/>
                        </a:cubicBezTo>
                        <a:cubicBezTo>
                          <a:pt x="10079" y="542925"/>
                          <a:pt x="0" y="533197"/>
                          <a:pt x="3729" y="523875"/>
                        </a:cubicBezTo>
                        <a:cubicBezTo>
                          <a:pt x="10696" y="506458"/>
                          <a:pt x="88655" y="486041"/>
                          <a:pt x="89454" y="485775"/>
                        </a:cubicBezTo>
                        <a:lnTo>
                          <a:pt x="118029" y="476250"/>
                        </a:lnTo>
                        <a:cubicBezTo>
                          <a:pt x="127661" y="461803"/>
                          <a:pt x="146604" y="438818"/>
                          <a:pt x="146604" y="419100"/>
                        </a:cubicBezTo>
                        <a:cubicBezTo>
                          <a:pt x="146604" y="409060"/>
                          <a:pt x="142648" y="398879"/>
                          <a:pt x="137079" y="390525"/>
                        </a:cubicBezTo>
                        <a:cubicBezTo>
                          <a:pt x="122411" y="368523"/>
                          <a:pt x="101014" y="356957"/>
                          <a:pt x="79929" y="342900"/>
                        </a:cubicBezTo>
                        <a:cubicBezTo>
                          <a:pt x="73579" y="333375"/>
                          <a:pt x="60879" y="325773"/>
                          <a:pt x="60879" y="314325"/>
                        </a:cubicBezTo>
                        <a:cubicBezTo>
                          <a:pt x="60879" y="262876"/>
                          <a:pt x="170972" y="276646"/>
                          <a:pt x="175179" y="276225"/>
                        </a:cubicBezTo>
                        <a:cubicBezTo>
                          <a:pt x="172004" y="257175"/>
                          <a:pt x="171761" y="237397"/>
                          <a:pt x="165654" y="219075"/>
                        </a:cubicBezTo>
                        <a:cubicBezTo>
                          <a:pt x="159023" y="199183"/>
                          <a:pt x="131292" y="175188"/>
                          <a:pt x="118029" y="161925"/>
                        </a:cubicBezTo>
                        <a:cubicBezTo>
                          <a:pt x="121204" y="142875"/>
                          <a:pt x="117972" y="121543"/>
                          <a:pt x="127554" y="104775"/>
                        </a:cubicBezTo>
                        <a:cubicBezTo>
                          <a:pt x="132535" y="96058"/>
                          <a:pt x="146242" y="96995"/>
                          <a:pt x="156129" y="95250"/>
                        </a:cubicBezTo>
                        <a:cubicBezTo>
                          <a:pt x="200347" y="87447"/>
                          <a:pt x="289479" y="76200"/>
                          <a:pt x="289479" y="76200"/>
                        </a:cubicBezTo>
                        <a:cubicBezTo>
                          <a:pt x="318054" y="79375"/>
                          <a:pt x="346844" y="80998"/>
                          <a:pt x="375204" y="85725"/>
                        </a:cubicBezTo>
                        <a:cubicBezTo>
                          <a:pt x="403779" y="90488"/>
                          <a:pt x="419559" y="104693"/>
                          <a:pt x="441879" y="123825"/>
                        </a:cubicBezTo>
                        <a:cubicBezTo>
                          <a:pt x="470400" y="148271"/>
                          <a:pt x="469907" y="151580"/>
                          <a:pt x="489504" y="180975"/>
                        </a:cubicBezTo>
                        <a:cubicBezTo>
                          <a:pt x="492679" y="171450"/>
                          <a:pt x="499029" y="162440"/>
                          <a:pt x="499029" y="152400"/>
                        </a:cubicBezTo>
                        <a:cubicBezTo>
                          <a:pt x="499029" y="79583"/>
                          <a:pt x="416591" y="172150"/>
                          <a:pt x="499029" y="19050"/>
                        </a:cubicBezTo>
                        <a:cubicBezTo>
                          <a:pt x="508549" y="1370"/>
                          <a:pt x="556179" y="0"/>
                          <a:pt x="556179" y="0"/>
                        </a:cubicBezTo>
                        <a:cubicBezTo>
                          <a:pt x="600629" y="3175"/>
                          <a:pt x="645238" y="4604"/>
                          <a:pt x="689529" y="9525"/>
                        </a:cubicBezTo>
                        <a:cubicBezTo>
                          <a:pt x="707469" y="11518"/>
                          <a:pt x="738142" y="22554"/>
                          <a:pt x="756204" y="28575"/>
                        </a:cubicBezTo>
                        <a:cubicBezTo>
                          <a:pt x="779514" y="98504"/>
                          <a:pt x="761055" y="71526"/>
                          <a:pt x="803829" y="114300"/>
                        </a:cubicBezTo>
                        <a:cubicBezTo>
                          <a:pt x="841929" y="111125"/>
                          <a:pt x="881188" y="114626"/>
                          <a:pt x="918129" y="104775"/>
                        </a:cubicBezTo>
                        <a:cubicBezTo>
                          <a:pt x="939407" y="99101"/>
                          <a:pt x="952312" y="61067"/>
                          <a:pt x="965754" y="47625"/>
                        </a:cubicBezTo>
                        <a:cubicBezTo>
                          <a:pt x="984218" y="29161"/>
                          <a:pt x="999663" y="26797"/>
                          <a:pt x="1022904" y="19050"/>
                        </a:cubicBezTo>
                        <a:cubicBezTo>
                          <a:pt x="1029819" y="20203"/>
                          <a:pt x="1092997" y="27679"/>
                          <a:pt x="1108629" y="38100"/>
                        </a:cubicBezTo>
                        <a:cubicBezTo>
                          <a:pt x="1119837" y="45572"/>
                          <a:pt x="1127679" y="57150"/>
                          <a:pt x="1137204" y="66675"/>
                        </a:cubicBezTo>
                        <a:cubicBezTo>
                          <a:pt x="1134189" y="87777"/>
                          <a:pt x="1135987" y="143686"/>
                          <a:pt x="1108629" y="161925"/>
                        </a:cubicBezTo>
                        <a:cubicBezTo>
                          <a:pt x="1097737" y="169187"/>
                          <a:pt x="1083229" y="168275"/>
                          <a:pt x="1070529" y="171450"/>
                        </a:cubicBezTo>
                        <a:cubicBezTo>
                          <a:pt x="1061004" y="177800"/>
                          <a:pt x="1046206" y="179871"/>
                          <a:pt x="1041954" y="190500"/>
                        </a:cubicBezTo>
                        <a:cubicBezTo>
                          <a:pt x="1038225" y="199822"/>
                          <a:pt x="1044379" y="211975"/>
                          <a:pt x="1051479" y="219075"/>
                        </a:cubicBezTo>
                        <a:cubicBezTo>
                          <a:pt x="1141405" y="309001"/>
                          <a:pt x="1072816" y="214250"/>
                          <a:pt x="1165779" y="276225"/>
                        </a:cubicBezTo>
                        <a:cubicBezTo>
                          <a:pt x="1202708" y="300844"/>
                          <a:pt x="1183494" y="291655"/>
                          <a:pt x="1222929" y="304800"/>
                        </a:cubicBezTo>
                        <a:cubicBezTo>
                          <a:pt x="1216579" y="339725"/>
                          <a:pt x="1216622" y="376443"/>
                          <a:pt x="1203879" y="409575"/>
                        </a:cubicBezTo>
                        <a:cubicBezTo>
                          <a:pt x="1199770" y="420260"/>
                          <a:pt x="1185243" y="422945"/>
                          <a:pt x="1175304" y="428625"/>
                        </a:cubicBezTo>
                        <a:cubicBezTo>
                          <a:pt x="1162976" y="435670"/>
                          <a:pt x="1150979" y="444231"/>
                          <a:pt x="1137204" y="447675"/>
                        </a:cubicBezTo>
                        <a:cubicBezTo>
                          <a:pt x="1112371" y="453883"/>
                          <a:pt x="1086253" y="452992"/>
                          <a:pt x="1061004" y="457200"/>
                        </a:cubicBezTo>
                        <a:cubicBezTo>
                          <a:pt x="1048091" y="459352"/>
                          <a:pt x="1035604" y="463550"/>
                          <a:pt x="1022904" y="466725"/>
                        </a:cubicBezTo>
                        <a:cubicBezTo>
                          <a:pt x="1026079" y="479425"/>
                          <a:pt x="1024251" y="494603"/>
                          <a:pt x="1032429" y="504825"/>
                        </a:cubicBezTo>
                        <a:cubicBezTo>
                          <a:pt x="1038701" y="512665"/>
                          <a:pt x="1052024" y="509860"/>
                          <a:pt x="1061004" y="514350"/>
                        </a:cubicBezTo>
                        <a:cubicBezTo>
                          <a:pt x="1071243" y="519470"/>
                          <a:pt x="1080054" y="527050"/>
                          <a:pt x="1089579" y="533400"/>
                        </a:cubicBezTo>
                        <a:cubicBezTo>
                          <a:pt x="1144174" y="615292"/>
                          <a:pt x="1078719" y="511680"/>
                          <a:pt x="1118154" y="590550"/>
                        </a:cubicBezTo>
                        <a:cubicBezTo>
                          <a:pt x="1123274" y="600789"/>
                          <a:pt x="1130854" y="609600"/>
                          <a:pt x="1137204" y="619125"/>
                        </a:cubicBezTo>
                        <a:cubicBezTo>
                          <a:pt x="1134029" y="628650"/>
                          <a:pt x="1135519" y="641428"/>
                          <a:pt x="1127679" y="647700"/>
                        </a:cubicBezTo>
                        <a:cubicBezTo>
                          <a:pt x="1117457" y="655878"/>
                          <a:pt x="1102358" y="654385"/>
                          <a:pt x="1089579" y="657225"/>
                        </a:cubicBezTo>
                        <a:cubicBezTo>
                          <a:pt x="1073775" y="660737"/>
                          <a:pt x="1057660" y="662823"/>
                          <a:pt x="1041954" y="666750"/>
                        </a:cubicBezTo>
                        <a:cubicBezTo>
                          <a:pt x="1032214" y="669185"/>
                          <a:pt x="1023119" y="673840"/>
                          <a:pt x="1013379" y="676275"/>
                        </a:cubicBezTo>
                        <a:cubicBezTo>
                          <a:pt x="997673" y="680202"/>
                          <a:pt x="981629" y="682625"/>
                          <a:pt x="965754" y="685800"/>
                        </a:cubicBezTo>
                        <a:cubicBezTo>
                          <a:pt x="938985" y="683366"/>
                          <a:pt x="869053" y="685074"/>
                          <a:pt x="832404" y="666750"/>
                        </a:cubicBezTo>
                        <a:cubicBezTo>
                          <a:pt x="796931" y="649013"/>
                          <a:pt x="806852" y="645457"/>
                          <a:pt x="775254" y="619125"/>
                        </a:cubicBezTo>
                        <a:cubicBezTo>
                          <a:pt x="750635" y="598609"/>
                          <a:pt x="746743" y="600096"/>
                          <a:pt x="718104" y="590550"/>
                        </a:cubicBezTo>
                        <a:cubicBezTo>
                          <a:pt x="686354" y="593725"/>
                          <a:pt x="653945" y="592900"/>
                          <a:pt x="622854" y="600075"/>
                        </a:cubicBezTo>
                        <a:cubicBezTo>
                          <a:pt x="553673" y="616040"/>
                          <a:pt x="639819" y="633215"/>
                          <a:pt x="575229" y="676275"/>
                        </a:cubicBezTo>
                        <a:cubicBezTo>
                          <a:pt x="530585" y="706038"/>
                          <a:pt x="557946" y="693443"/>
                          <a:pt x="489504" y="704850"/>
                        </a:cubicBezTo>
                        <a:cubicBezTo>
                          <a:pt x="464933" y="701340"/>
                          <a:pt x="420853" y="699100"/>
                          <a:pt x="394254" y="685800"/>
                        </a:cubicBezTo>
                        <a:cubicBezTo>
                          <a:pt x="384015" y="680680"/>
                          <a:pt x="376140" y="671399"/>
                          <a:pt x="365679" y="666750"/>
                        </a:cubicBezTo>
                        <a:cubicBezTo>
                          <a:pt x="347329" y="658595"/>
                          <a:pt x="325237" y="658839"/>
                          <a:pt x="308529" y="647700"/>
                        </a:cubicBezTo>
                        <a:lnTo>
                          <a:pt x="299004" y="65722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AR" sz="9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232" name="3231 Forma libre"/>
                  <p:cNvSpPr/>
                  <p:nvPr/>
                </p:nvSpPr>
                <p:spPr bwMode="auto">
                  <a:xfrm>
                    <a:off x="10169269" y="14430375"/>
                    <a:ext cx="613031" cy="304800"/>
                  </a:xfrm>
                  <a:custGeom>
                    <a:avLst/>
                    <a:gdLst>
                      <a:gd name="connsiteX0" fmla="*/ 12956 w 756893"/>
                      <a:gd name="connsiteY0" fmla="*/ 335188 h 420913"/>
                      <a:gd name="connsiteX1" fmla="*/ 117731 w 756893"/>
                      <a:gd name="connsiteY1" fmla="*/ 363763 h 420913"/>
                      <a:gd name="connsiteX2" fmla="*/ 146306 w 756893"/>
                      <a:gd name="connsiteY2" fmla="*/ 373288 h 420913"/>
                      <a:gd name="connsiteX3" fmla="*/ 174881 w 756893"/>
                      <a:gd name="connsiteY3" fmla="*/ 382813 h 420913"/>
                      <a:gd name="connsiteX4" fmla="*/ 203456 w 756893"/>
                      <a:gd name="connsiteY4" fmla="*/ 401863 h 420913"/>
                      <a:gd name="connsiteX5" fmla="*/ 317756 w 756893"/>
                      <a:gd name="connsiteY5" fmla="*/ 420913 h 420913"/>
                      <a:gd name="connsiteX6" fmla="*/ 498731 w 756893"/>
                      <a:gd name="connsiteY6" fmla="*/ 411388 h 420913"/>
                      <a:gd name="connsiteX7" fmla="*/ 584456 w 756893"/>
                      <a:gd name="connsiteY7" fmla="*/ 382813 h 420913"/>
                      <a:gd name="connsiteX8" fmla="*/ 613031 w 756893"/>
                      <a:gd name="connsiteY8" fmla="*/ 373288 h 420913"/>
                      <a:gd name="connsiteX9" fmla="*/ 670181 w 756893"/>
                      <a:gd name="connsiteY9" fmla="*/ 335188 h 420913"/>
                      <a:gd name="connsiteX10" fmla="*/ 727331 w 756893"/>
                      <a:gd name="connsiteY10" fmla="*/ 306613 h 420913"/>
                      <a:gd name="connsiteX11" fmla="*/ 736856 w 756893"/>
                      <a:gd name="connsiteY11" fmla="*/ 278038 h 420913"/>
                      <a:gd name="connsiteX12" fmla="*/ 727331 w 756893"/>
                      <a:gd name="connsiteY12" fmla="*/ 49438 h 420913"/>
                      <a:gd name="connsiteX13" fmla="*/ 708281 w 756893"/>
                      <a:gd name="connsiteY13" fmla="*/ 20863 h 420913"/>
                      <a:gd name="connsiteX14" fmla="*/ 679706 w 756893"/>
                      <a:gd name="connsiteY14" fmla="*/ 1813 h 420913"/>
                      <a:gd name="connsiteX15" fmla="*/ 422531 w 756893"/>
                      <a:gd name="connsiteY15" fmla="*/ 11338 h 420913"/>
                      <a:gd name="connsiteX16" fmla="*/ 384431 w 756893"/>
                      <a:gd name="connsiteY16" fmla="*/ 68488 h 420913"/>
                      <a:gd name="connsiteX17" fmla="*/ 336806 w 756893"/>
                      <a:gd name="connsiteY17" fmla="*/ 125638 h 420913"/>
                      <a:gd name="connsiteX18" fmla="*/ 279656 w 756893"/>
                      <a:gd name="connsiteY18" fmla="*/ 116113 h 420913"/>
                      <a:gd name="connsiteX19" fmla="*/ 212981 w 756893"/>
                      <a:gd name="connsiteY19" fmla="*/ 97063 h 420913"/>
                      <a:gd name="connsiteX20" fmla="*/ 127256 w 756893"/>
                      <a:gd name="connsiteY20" fmla="*/ 106588 h 420913"/>
                      <a:gd name="connsiteX21" fmla="*/ 98681 w 756893"/>
                      <a:gd name="connsiteY21" fmla="*/ 125638 h 420913"/>
                      <a:gd name="connsiteX22" fmla="*/ 32006 w 756893"/>
                      <a:gd name="connsiteY22" fmla="*/ 173263 h 420913"/>
                      <a:gd name="connsiteX23" fmla="*/ 22481 w 756893"/>
                      <a:gd name="connsiteY23" fmla="*/ 297088 h 420913"/>
                      <a:gd name="connsiteX24" fmla="*/ 12956 w 756893"/>
                      <a:gd name="connsiteY24" fmla="*/ 335188 h 420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756893" h="420913">
                        <a:moveTo>
                          <a:pt x="12956" y="335188"/>
                        </a:moveTo>
                        <a:cubicBezTo>
                          <a:pt x="80272" y="348651"/>
                          <a:pt x="45222" y="339593"/>
                          <a:pt x="117731" y="363763"/>
                        </a:cubicBezTo>
                        <a:lnTo>
                          <a:pt x="146306" y="373288"/>
                        </a:lnTo>
                        <a:cubicBezTo>
                          <a:pt x="155831" y="376463"/>
                          <a:pt x="166527" y="377244"/>
                          <a:pt x="174881" y="382813"/>
                        </a:cubicBezTo>
                        <a:cubicBezTo>
                          <a:pt x="184406" y="389163"/>
                          <a:pt x="192737" y="397843"/>
                          <a:pt x="203456" y="401863"/>
                        </a:cubicBezTo>
                        <a:cubicBezTo>
                          <a:pt x="220598" y="408291"/>
                          <a:pt x="307855" y="419499"/>
                          <a:pt x="317756" y="420913"/>
                        </a:cubicBezTo>
                        <a:cubicBezTo>
                          <a:pt x="378081" y="417738"/>
                          <a:pt x="438930" y="419931"/>
                          <a:pt x="498731" y="411388"/>
                        </a:cubicBezTo>
                        <a:cubicBezTo>
                          <a:pt x="528549" y="407128"/>
                          <a:pt x="555881" y="392338"/>
                          <a:pt x="584456" y="382813"/>
                        </a:cubicBezTo>
                        <a:cubicBezTo>
                          <a:pt x="593981" y="379638"/>
                          <a:pt x="604677" y="378857"/>
                          <a:pt x="613031" y="373288"/>
                        </a:cubicBezTo>
                        <a:cubicBezTo>
                          <a:pt x="632081" y="360588"/>
                          <a:pt x="648461" y="342428"/>
                          <a:pt x="670181" y="335188"/>
                        </a:cubicBezTo>
                        <a:cubicBezTo>
                          <a:pt x="709616" y="322043"/>
                          <a:pt x="690402" y="331232"/>
                          <a:pt x="727331" y="306613"/>
                        </a:cubicBezTo>
                        <a:cubicBezTo>
                          <a:pt x="730506" y="297088"/>
                          <a:pt x="735747" y="288017"/>
                          <a:pt x="736856" y="278038"/>
                        </a:cubicBezTo>
                        <a:cubicBezTo>
                          <a:pt x="748071" y="177104"/>
                          <a:pt x="756893" y="138124"/>
                          <a:pt x="727331" y="49438"/>
                        </a:cubicBezTo>
                        <a:cubicBezTo>
                          <a:pt x="723711" y="38578"/>
                          <a:pt x="716376" y="28958"/>
                          <a:pt x="708281" y="20863"/>
                        </a:cubicBezTo>
                        <a:cubicBezTo>
                          <a:pt x="700186" y="12768"/>
                          <a:pt x="689231" y="8163"/>
                          <a:pt x="679706" y="1813"/>
                        </a:cubicBezTo>
                        <a:cubicBezTo>
                          <a:pt x="593981" y="4988"/>
                          <a:pt x="507562" y="0"/>
                          <a:pt x="422531" y="11338"/>
                        </a:cubicBezTo>
                        <a:cubicBezTo>
                          <a:pt x="395306" y="14968"/>
                          <a:pt x="391918" y="51018"/>
                          <a:pt x="384431" y="68488"/>
                        </a:cubicBezTo>
                        <a:cubicBezTo>
                          <a:pt x="365095" y="113604"/>
                          <a:pt x="373298" y="101310"/>
                          <a:pt x="336806" y="125638"/>
                        </a:cubicBezTo>
                        <a:cubicBezTo>
                          <a:pt x="317756" y="122463"/>
                          <a:pt x="298594" y="119901"/>
                          <a:pt x="279656" y="116113"/>
                        </a:cubicBezTo>
                        <a:cubicBezTo>
                          <a:pt x="249756" y="110133"/>
                          <a:pt x="240216" y="106141"/>
                          <a:pt x="212981" y="97063"/>
                        </a:cubicBezTo>
                        <a:cubicBezTo>
                          <a:pt x="184406" y="100238"/>
                          <a:pt x="155148" y="99615"/>
                          <a:pt x="127256" y="106588"/>
                        </a:cubicBezTo>
                        <a:cubicBezTo>
                          <a:pt x="116150" y="109364"/>
                          <a:pt x="108620" y="119958"/>
                          <a:pt x="98681" y="125638"/>
                        </a:cubicBezTo>
                        <a:cubicBezTo>
                          <a:pt x="40175" y="159070"/>
                          <a:pt x="78550" y="126719"/>
                          <a:pt x="32006" y="173263"/>
                        </a:cubicBezTo>
                        <a:cubicBezTo>
                          <a:pt x="14905" y="224566"/>
                          <a:pt x="0" y="240884"/>
                          <a:pt x="22481" y="297088"/>
                        </a:cubicBezTo>
                        <a:cubicBezTo>
                          <a:pt x="27484" y="309595"/>
                          <a:pt x="51056" y="325663"/>
                          <a:pt x="12956" y="335188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AR" sz="9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3228" name="3227 Circular"/>
                <p:cNvSpPr/>
                <p:nvPr/>
              </p:nvSpPr>
              <p:spPr>
                <a:xfrm rot="2890078">
                  <a:off x="3548998" y="1510649"/>
                  <a:ext cx="93435" cy="80905"/>
                </a:xfrm>
                <a:prstGeom prst="pi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9" name="3228 Rectángulo redondeado"/>
                <p:cNvSpPr/>
                <p:nvPr/>
              </p:nvSpPr>
              <p:spPr>
                <a:xfrm rot="1583691">
                  <a:off x="3420143" y="1656339"/>
                  <a:ext cx="106638" cy="17297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3230" name="3229 Rectángulo redondeado"/>
                <p:cNvSpPr/>
                <p:nvPr/>
              </p:nvSpPr>
              <p:spPr>
                <a:xfrm rot="10838464">
                  <a:off x="3429000" y="1537808"/>
                  <a:ext cx="147988" cy="1678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  <p:sp>
          <p:nvSpPr>
            <p:cNvPr id="3254" name="3253 CuadroTexto"/>
            <p:cNvSpPr txBox="1"/>
            <p:nvPr/>
          </p:nvSpPr>
          <p:spPr>
            <a:xfrm>
              <a:off x="3128962" y="8354219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700" dirty="0" err="1" smtClean="0">
                  <a:latin typeface="Arial" pitchFamily="34" charset="0"/>
                  <a:cs typeface="Arial" pitchFamily="34" charset="0"/>
                </a:rPr>
                <a:t>Enhanced</a:t>
              </a:r>
              <a:r>
                <a:rPr lang="es-ES_tradnl" sz="700" dirty="0" smtClean="0">
                  <a:latin typeface="Arial" pitchFamily="34" charset="0"/>
                  <a:cs typeface="Arial" pitchFamily="34" charset="0"/>
                </a:rPr>
                <a:t> Natural </a:t>
              </a:r>
              <a:r>
                <a:rPr lang="es-ES_tradnl" sz="700" dirty="0" err="1" smtClean="0">
                  <a:latin typeface="Arial" pitchFamily="34" charset="0"/>
                  <a:cs typeface="Arial" pitchFamily="34" charset="0"/>
                </a:rPr>
                <a:t>death</a:t>
              </a:r>
              <a:r>
                <a:rPr lang="es-ES_tradnl" sz="7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700" dirty="0" err="1" smtClean="0">
                  <a:latin typeface="Arial" pitchFamily="34" charset="0"/>
                  <a:cs typeface="Arial" pitchFamily="34" charset="0"/>
                </a:rPr>
                <a:t>by</a:t>
              </a:r>
              <a:r>
                <a:rPr lang="es-ES_tradnl" sz="700" dirty="0" smtClean="0">
                  <a:latin typeface="Arial" pitchFamily="34" charset="0"/>
                  <a:cs typeface="Arial" pitchFamily="34" charset="0"/>
                </a:rPr>
                <a:t> CD137 </a:t>
              </a:r>
              <a:r>
                <a:rPr lang="es-ES_tradnl" sz="700" smtClean="0">
                  <a:latin typeface="Arial" pitchFamily="34" charset="0"/>
                  <a:cs typeface="Arial" pitchFamily="34" charset="0"/>
                </a:rPr>
                <a:t>blockade</a:t>
              </a:r>
              <a:endParaRPr lang="es-AR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56" name="3255 CuadroTexto"/>
            <p:cNvSpPr txBox="1"/>
            <p:nvPr/>
          </p:nvSpPr>
          <p:spPr>
            <a:xfrm>
              <a:off x="3128962" y="789701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700" dirty="0" smtClean="0">
                  <a:latin typeface="Arial" pitchFamily="34" charset="0"/>
                  <a:cs typeface="Arial" pitchFamily="34" charset="0"/>
                </a:rPr>
                <a:t>TNF-</a:t>
              </a:r>
              <a:r>
                <a:rPr lang="es-AR" sz="700" dirty="0" smtClean="0">
                  <a:latin typeface="Symbol" pitchFamily="18" charset="2"/>
                  <a:cs typeface="Arial" pitchFamily="34" charset="0"/>
                </a:rPr>
                <a:t>a </a:t>
              </a:r>
              <a:r>
                <a:rPr lang="es-AR" sz="700" dirty="0" err="1" smtClean="0">
                  <a:latin typeface="Arial" pitchFamily="34" charset="0"/>
                  <a:cs typeface="Arial" pitchFamily="34" charset="0"/>
                </a:rPr>
                <a:t>dependent</a:t>
              </a:r>
              <a:r>
                <a:rPr lang="es-AR" sz="7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AR" sz="700" dirty="0">
                  <a:latin typeface="Arial" pitchFamily="34" charset="0"/>
                  <a:cs typeface="Arial" pitchFamily="34" charset="0"/>
                </a:rPr>
                <a:t>Apoptosis</a:t>
              </a:r>
            </a:p>
          </p:txBody>
        </p:sp>
        <p:sp>
          <p:nvSpPr>
            <p:cNvPr id="3258" name="3257 CuadroTexto"/>
            <p:cNvSpPr txBox="1"/>
            <p:nvPr/>
          </p:nvSpPr>
          <p:spPr>
            <a:xfrm>
              <a:off x="2986088" y="7562850"/>
              <a:ext cx="1057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700" dirty="0" err="1" smtClean="0">
                  <a:latin typeface="Arial" pitchFamily="34" charset="0"/>
                  <a:cs typeface="Arial" pitchFamily="34" charset="0"/>
                </a:rPr>
                <a:t>Proliferation</a:t>
              </a:r>
              <a:r>
                <a:rPr lang="es-ES_tradnl" sz="7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700" dirty="0" err="1" smtClean="0">
                  <a:latin typeface="Arial" pitchFamily="34" charset="0"/>
                  <a:cs typeface="Arial" pitchFamily="34" charset="0"/>
                </a:rPr>
                <a:t>inhibition</a:t>
              </a:r>
              <a:r>
                <a:rPr lang="es-ES_tradnl" sz="7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700" dirty="0" err="1" smtClean="0">
                  <a:latin typeface="Arial" pitchFamily="34" charset="0"/>
                  <a:cs typeface="Arial" pitchFamily="34" charset="0"/>
                </a:rPr>
                <a:t>by</a:t>
              </a:r>
              <a:r>
                <a:rPr lang="es-ES_tradnl" sz="700" dirty="0" smtClean="0">
                  <a:latin typeface="Arial" pitchFamily="34" charset="0"/>
                  <a:cs typeface="Arial" pitchFamily="34" charset="0"/>
                </a:rPr>
                <a:t> CD137 </a:t>
              </a:r>
              <a:r>
                <a:rPr lang="es-ES_tradnl" sz="700" dirty="0" err="1" smtClean="0">
                  <a:latin typeface="Arial" pitchFamily="34" charset="0"/>
                  <a:cs typeface="Arial" pitchFamily="34" charset="0"/>
                </a:rPr>
                <a:t>blockade</a:t>
              </a:r>
              <a:endParaRPr lang="es-AR" sz="7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259" name="3258 Conector recto de flecha"/>
            <p:cNvCxnSpPr/>
            <p:nvPr/>
          </p:nvCxnSpPr>
          <p:spPr>
            <a:xfrm>
              <a:off x="2595562" y="7668419"/>
              <a:ext cx="381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2" name="3261 Conector recto de flecha"/>
            <p:cNvCxnSpPr/>
            <p:nvPr/>
          </p:nvCxnSpPr>
          <p:spPr>
            <a:xfrm>
              <a:off x="2747962" y="8049419"/>
              <a:ext cx="381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3" name="3262 Conector recto de flecha"/>
            <p:cNvCxnSpPr/>
            <p:nvPr/>
          </p:nvCxnSpPr>
          <p:spPr>
            <a:xfrm>
              <a:off x="2747962" y="8430419"/>
              <a:ext cx="381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5" name="3264 CuadroTexto"/>
            <p:cNvSpPr txBox="1"/>
            <p:nvPr/>
          </p:nvSpPr>
          <p:spPr>
            <a:xfrm>
              <a:off x="3981450" y="6972300"/>
              <a:ext cx="762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700" dirty="0" smtClean="0">
                  <a:latin typeface="Arial" pitchFamily="34" charset="0"/>
                  <a:cs typeface="Arial" pitchFamily="34" charset="0"/>
                </a:rPr>
                <a:t>Natural </a:t>
              </a:r>
              <a:r>
                <a:rPr lang="es-ES_tradnl" sz="700" dirty="0" err="1">
                  <a:latin typeface="Arial" pitchFamily="34" charset="0"/>
                  <a:cs typeface="Arial" pitchFamily="34" charset="0"/>
                </a:rPr>
                <a:t>d</a:t>
              </a:r>
              <a:r>
                <a:rPr lang="es-ES_tradnl" sz="700" dirty="0" err="1" smtClean="0">
                  <a:latin typeface="Arial" pitchFamily="34" charset="0"/>
                  <a:cs typeface="Arial" pitchFamily="34" charset="0"/>
                </a:rPr>
                <a:t>eath</a:t>
              </a:r>
              <a:endParaRPr lang="es-AR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6" name="3265 CuadroTexto"/>
            <p:cNvSpPr txBox="1"/>
            <p:nvPr/>
          </p:nvSpPr>
          <p:spPr>
            <a:xfrm>
              <a:off x="3981450" y="6515100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700" dirty="0" smtClean="0">
                  <a:latin typeface="Arial" pitchFamily="34" charset="0"/>
                  <a:cs typeface="Arial" pitchFamily="34" charset="0"/>
                </a:rPr>
                <a:t>TNF-</a:t>
              </a:r>
              <a:r>
                <a:rPr lang="es-AR" sz="700" dirty="0" smtClean="0">
                  <a:latin typeface="Symbol" pitchFamily="18" charset="2"/>
                  <a:cs typeface="Arial" pitchFamily="34" charset="0"/>
                </a:rPr>
                <a:t>a </a:t>
              </a:r>
              <a:r>
                <a:rPr lang="es-AR" sz="700" dirty="0" err="1" smtClean="0">
                  <a:latin typeface="Arial" pitchFamily="34" charset="0"/>
                  <a:cs typeface="Arial" pitchFamily="34" charset="0"/>
                </a:rPr>
                <a:t>dependent</a:t>
              </a:r>
              <a:r>
                <a:rPr lang="es-AR" sz="7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AR" sz="700" dirty="0">
                  <a:latin typeface="Arial" pitchFamily="34" charset="0"/>
                  <a:cs typeface="Arial" pitchFamily="34" charset="0"/>
                </a:rPr>
                <a:t>Apoptosis</a:t>
              </a:r>
            </a:p>
          </p:txBody>
        </p:sp>
        <p:sp>
          <p:nvSpPr>
            <p:cNvPr id="3267" name="3266 CuadroTexto"/>
            <p:cNvSpPr txBox="1"/>
            <p:nvPr/>
          </p:nvSpPr>
          <p:spPr>
            <a:xfrm>
              <a:off x="3838576" y="6180931"/>
              <a:ext cx="762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700" dirty="0" err="1" smtClean="0">
                  <a:latin typeface="Arial" pitchFamily="34" charset="0"/>
                  <a:cs typeface="Arial" pitchFamily="34" charset="0"/>
                </a:rPr>
                <a:t>Proliferation</a:t>
              </a:r>
              <a:endParaRPr lang="es-AR" sz="7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268" name="3267 Conector recto de flecha"/>
            <p:cNvCxnSpPr/>
            <p:nvPr/>
          </p:nvCxnSpPr>
          <p:spPr>
            <a:xfrm>
              <a:off x="3448050" y="6286500"/>
              <a:ext cx="381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9" name="3268 Conector recto de flecha"/>
            <p:cNvCxnSpPr/>
            <p:nvPr/>
          </p:nvCxnSpPr>
          <p:spPr>
            <a:xfrm>
              <a:off x="3600450" y="6667500"/>
              <a:ext cx="381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0" name="3269 Conector recto de flecha"/>
            <p:cNvCxnSpPr/>
            <p:nvPr/>
          </p:nvCxnSpPr>
          <p:spPr>
            <a:xfrm>
              <a:off x="3600450" y="7048500"/>
              <a:ext cx="381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4" name="3273 CuadroTexto"/>
            <p:cNvSpPr txBox="1"/>
            <p:nvPr/>
          </p:nvSpPr>
          <p:spPr>
            <a:xfrm>
              <a:off x="0" y="5992019"/>
              <a:ext cx="838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800" dirty="0"/>
                <a:t>C</a:t>
              </a:r>
              <a:endParaRPr lang="es-AR" sz="800" dirty="0"/>
            </a:p>
          </p:txBody>
        </p:sp>
        <p:cxnSp>
          <p:nvCxnSpPr>
            <p:cNvPr id="613" name="612 Conector recto"/>
            <p:cNvCxnSpPr/>
            <p:nvPr/>
          </p:nvCxnSpPr>
          <p:spPr>
            <a:xfrm flipV="1">
              <a:off x="2378869" y="6754019"/>
              <a:ext cx="201036" cy="2063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613 Conector recto"/>
            <p:cNvCxnSpPr/>
            <p:nvPr/>
          </p:nvCxnSpPr>
          <p:spPr>
            <a:xfrm flipV="1">
              <a:off x="2509838" y="6862763"/>
              <a:ext cx="207168" cy="21193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614 Conector recto"/>
            <p:cNvCxnSpPr/>
            <p:nvPr/>
          </p:nvCxnSpPr>
          <p:spPr>
            <a:xfrm flipV="1">
              <a:off x="2426494" y="6796883"/>
              <a:ext cx="235743" cy="23494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84</Words>
  <Application>Microsoft Office PowerPoint</Application>
  <PresentationFormat>Personalizado</PresentationFormat>
  <Paragraphs>45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DarioFD</dc:creator>
  <cp:lastModifiedBy>DarioFD</cp:lastModifiedBy>
  <cp:revision>38</cp:revision>
  <dcterms:created xsi:type="dcterms:W3CDTF">2012-02-29T20:32:40Z</dcterms:created>
  <dcterms:modified xsi:type="dcterms:W3CDTF">2012-03-06T17:34:55Z</dcterms:modified>
</cp:coreProperties>
</file>