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198E7-F967-4EDF-BF8E-764A59180CA9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D0BDF0-90F7-4CD4-80C5-6F2A21BBAB70}">
      <dgm:prSet phldrT="[Text]"/>
      <dgm:spPr/>
      <dgm:t>
        <a:bodyPr/>
        <a:lstStyle/>
        <a:p>
          <a:r>
            <a:rPr lang="en-US" dirty="0"/>
            <a:t>Introduction to Blockchains</a:t>
          </a:r>
        </a:p>
      </dgm:t>
    </dgm:pt>
    <dgm:pt modelId="{D00A1C75-E338-4068-B953-98F7884A24BC}" type="parTrans" cxnId="{6DA28A87-83A8-4E18-BB86-9C271F26C980}">
      <dgm:prSet/>
      <dgm:spPr/>
      <dgm:t>
        <a:bodyPr/>
        <a:lstStyle/>
        <a:p>
          <a:endParaRPr lang="en-US"/>
        </a:p>
      </dgm:t>
    </dgm:pt>
    <dgm:pt modelId="{8942CC1E-8366-4565-9BE9-A6E1A2E4E49F}" type="sibTrans" cxnId="{6DA28A87-83A8-4E18-BB86-9C271F26C980}">
      <dgm:prSet/>
      <dgm:spPr/>
      <dgm:t>
        <a:bodyPr/>
        <a:lstStyle/>
        <a:p>
          <a:endParaRPr lang="en-US"/>
        </a:p>
      </dgm:t>
    </dgm:pt>
    <dgm:pt modelId="{F923BFDC-AC1E-4269-BDC3-8F209F764032}">
      <dgm:prSet phldrT="[Text]"/>
      <dgm:spPr/>
      <dgm:t>
        <a:bodyPr/>
        <a:lstStyle/>
        <a:p>
          <a:r>
            <a:rPr lang="en-US" dirty="0"/>
            <a:t>Historical context</a:t>
          </a:r>
        </a:p>
      </dgm:t>
    </dgm:pt>
    <dgm:pt modelId="{9FAA7DB9-65D8-4FAD-A91D-7076EB008041}" type="parTrans" cxnId="{B52E3066-7B37-42EA-8614-047C42C71844}">
      <dgm:prSet/>
      <dgm:spPr/>
      <dgm:t>
        <a:bodyPr/>
        <a:lstStyle/>
        <a:p>
          <a:endParaRPr lang="en-US"/>
        </a:p>
      </dgm:t>
    </dgm:pt>
    <dgm:pt modelId="{85D64F46-BDA3-4811-BA30-FA34EAA6DBA8}" type="sibTrans" cxnId="{B52E3066-7B37-42EA-8614-047C42C71844}">
      <dgm:prSet/>
      <dgm:spPr/>
      <dgm:t>
        <a:bodyPr/>
        <a:lstStyle/>
        <a:p>
          <a:endParaRPr lang="en-US"/>
        </a:p>
      </dgm:t>
    </dgm:pt>
    <dgm:pt modelId="{F84E7DD2-9A02-4720-A5D2-690270FCDFE9}">
      <dgm:prSet phldrT="[Text]"/>
      <dgm:spPr/>
      <dgm:t>
        <a:bodyPr/>
        <a:lstStyle/>
        <a:p>
          <a:r>
            <a:rPr lang="en-US" dirty="0"/>
            <a:t>The need for third party or not</a:t>
          </a:r>
        </a:p>
      </dgm:t>
    </dgm:pt>
    <dgm:pt modelId="{2427D148-2A15-472C-AB62-63A9F13B83E1}" type="parTrans" cxnId="{CD7A4E7F-495E-47FC-8A66-1D8BA5997A71}">
      <dgm:prSet/>
      <dgm:spPr/>
      <dgm:t>
        <a:bodyPr/>
        <a:lstStyle/>
        <a:p>
          <a:endParaRPr lang="en-US"/>
        </a:p>
      </dgm:t>
    </dgm:pt>
    <dgm:pt modelId="{C5910D6E-9D41-469B-822B-2754A32165FD}" type="sibTrans" cxnId="{CD7A4E7F-495E-47FC-8A66-1D8BA5997A71}">
      <dgm:prSet/>
      <dgm:spPr/>
      <dgm:t>
        <a:bodyPr/>
        <a:lstStyle/>
        <a:p>
          <a:endParaRPr lang="en-US"/>
        </a:p>
      </dgm:t>
    </dgm:pt>
    <dgm:pt modelId="{D0DE898F-F5C8-4FF0-BCC9-26DA12938FC9}">
      <dgm:prSet phldrT="[Text]"/>
      <dgm:spPr/>
      <dgm:t>
        <a:bodyPr/>
        <a:lstStyle/>
        <a:p>
          <a:r>
            <a:rPr lang="en-US" dirty="0" err="1"/>
            <a:t>BlockchainTech</a:t>
          </a:r>
          <a:r>
            <a:rPr lang="en-US" dirty="0"/>
            <a:t> – Hashes</a:t>
          </a:r>
        </a:p>
      </dgm:t>
    </dgm:pt>
    <dgm:pt modelId="{A3D6D963-B3AC-4AD2-9CBD-92055F2C6306}" type="parTrans" cxnId="{DB14E532-BAEB-4141-8F4E-49A486D59213}">
      <dgm:prSet/>
      <dgm:spPr/>
    </dgm:pt>
    <dgm:pt modelId="{450C8A30-D2B2-4419-885B-28835D9FAEF1}" type="sibTrans" cxnId="{DB14E532-BAEB-4141-8F4E-49A486D59213}">
      <dgm:prSet/>
      <dgm:spPr/>
    </dgm:pt>
    <dgm:pt modelId="{22854690-2C80-477B-92D0-EDAA6287F1B2}">
      <dgm:prSet phldrT="[Text]"/>
      <dgm:spPr/>
      <dgm:t>
        <a:bodyPr/>
        <a:lstStyle/>
        <a:p>
          <a:r>
            <a:rPr lang="en-US" dirty="0" err="1"/>
            <a:t>BlockchainTech</a:t>
          </a:r>
          <a:r>
            <a:rPr lang="en-US" dirty="0"/>
            <a:t> – Hashes of hashes</a:t>
          </a:r>
        </a:p>
      </dgm:t>
    </dgm:pt>
    <dgm:pt modelId="{E6481213-E93B-4FEF-863D-6A615116996C}" type="parTrans" cxnId="{6165F529-95E2-447E-A052-52DF0A5F58A7}">
      <dgm:prSet/>
      <dgm:spPr/>
    </dgm:pt>
    <dgm:pt modelId="{957DC8F1-944F-4891-A927-9349B3A3A133}" type="sibTrans" cxnId="{6165F529-95E2-447E-A052-52DF0A5F58A7}">
      <dgm:prSet/>
      <dgm:spPr/>
    </dgm:pt>
    <dgm:pt modelId="{8890C326-59B3-448B-AE63-F848A1BBB7C7}" type="pres">
      <dgm:prSet presAssocID="{34E198E7-F967-4EDF-BF8E-764A59180CA9}" presName="rootnode" presStyleCnt="0">
        <dgm:presLayoutVars>
          <dgm:chMax/>
          <dgm:chPref/>
          <dgm:dir/>
          <dgm:animLvl val="lvl"/>
        </dgm:presLayoutVars>
      </dgm:prSet>
      <dgm:spPr/>
    </dgm:pt>
    <dgm:pt modelId="{3FE29AAD-57A0-4E21-B5BE-AEE555CE9A4D}" type="pres">
      <dgm:prSet presAssocID="{9ED0BDF0-90F7-4CD4-80C5-6F2A21BBAB70}" presName="composite" presStyleCnt="0"/>
      <dgm:spPr/>
    </dgm:pt>
    <dgm:pt modelId="{7FDC734A-8F5A-4ED9-A616-C19EFBA09294}" type="pres">
      <dgm:prSet presAssocID="{9ED0BDF0-90F7-4CD4-80C5-6F2A21BBAB70}" presName="LShape" presStyleLbl="alignNode1" presStyleIdx="0" presStyleCnt="9"/>
      <dgm:spPr/>
    </dgm:pt>
    <dgm:pt modelId="{539DAB0E-499D-435C-9512-A5AB7908143C}" type="pres">
      <dgm:prSet presAssocID="{9ED0BDF0-90F7-4CD4-80C5-6F2A21BBAB7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6C87FAA-CBEA-4972-AEF3-92BCBDA20787}" type="pres">
      <dgm:prSet presAssocID="{9ED0BDF0-90F7-4CD4-80C5-6F2A21BBAB70}" presName="Triangle" presStyleLbl="alignNode1" presStyleIdx="1" presStyleCnt="9"/>
      <dgm:spPr/>
    </dgm:pt>
    <dgm:pt modelId="{98AD19EC-A78E-4799-B779-2DC3AC7CB7F8}" type="pres">
      <dgm:prSet presAssocID="{8942CC1E-8366-4565-9BE9-A6E1A2E4E49F}" presName="sibTrans" presStyleCnt="0"/>
      <dgm:spPr/>
    </dgm:pt>
    <dgm:pt modelId="{44EB9501-DCC2-4E5B-9565-482B3D99D7E0}" type="pres">
      <dgm:prSet presAssocID="{8942CC1E-8366-4565-9BE9-A6E1A2E4E49F}" presName="space" presStyleCnt="0"/>
      <dgm:spPr/>
    </dgm:pt>
    <dgm:pt modelId="{882539EF-477E-4E66-B2BE-EE3904749DA0}" type="pres">
      <dgm:prSet presAssocID="{F923BFDC-AC1E-4269-BDC3-8F209F764032}" presName="composite" presStyleCnt="0"/>
      <dgm:spPr/>
    </dgm:pt>
    <dgm:pt modelId="{B3AFB340-A3D7-4A15-BB60-E63063AF7104}" type="pres">
      <dgm:prSet presAssocID="{F923BFDC-AC1E-4269-BDC3-8F209F764032}" presName="LShape" presStyleLbl="alignNode1" presStyleIdx="2" presStyleCnt="9"/>
      <dgm:spPr/>
    </dgm:pt>
    <dgm:pt modelId="{D9010031-BB6B-4548-9052-70094840195E}" type="pres">
      <dgm:prSet presAssocID="{F923BFDC-AC1E-4269-BDC3-8F209F764032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3176537-E83C-477E-B902-39575158DDAB}" type="pres">
      <dgm:prSet presAssocID="{F923BFDC-AC1E-4269-BDC3-8F209F764032}" presName="Triangle" presStyleLbl="alignNode1" presStyleIdx="3" presStyleCnt="9"/>
      <dgm:spPr/>
    </dgm:pt>
    <dgm:pt modelId="{35F7EDA9-DCE4-4A00-A275-562B1581D8E7}" type="pres">
      <dgm:prSet presAssocID="{85D64F46-BDA3-4811-BA30-FA34EAA6DBA8}" presName="sibTrans" presStyleCnt="0"/>
      <dgm:spPr/>
    </dgm:pt>
    <dgm:pt modelId="{127F5210-518F-4F6D-BACC-E30B77446F23}" type="pres">
      <dgm:prSet presAssocID="{85D64F46-BDA3-4811-BA30-FA34EAA6DBA8}" presName="space" presStyleCnt="0"/>
      <dgm:spPr/>
    </dgm:pt>
    <dgm:pt modelId="{8A8E8ECB-31D8-4008-87A7-641CBDB09219}" type="pres">
      <dgm:prSet presAssocID="{F84E7DD2-9A02-4720-A5D2-690270FCDFE9}" presName="composite" presStyleCnt="0"/>
      <dgm:spPr/>
    </dgm:pt>
    <dgm:pt modelId="{1857573D-2A65-4E0F-9848-D0200B1FD15C}" type="pres">
      <dgm:prSet presAssocID="{F84E7DD2-9A02-4720-A5D2-690270FCDFE9}" presName="LShape" presStyleLbl="alignNode1" presStyleIdx="4" presStyleCnt="9"/>
      <dgm:spPr/>
    </dgm:pt>
    <dgm:pt modelId="{D48B26C1-3DE3-48ED-94E3-EA2F6381A241}" type="pres">
      <dgm:prSet presAssocID="{F84E7DD2-9A02-4720-A5D2-690270FCDFE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68D4597-1A59-4F87-9602-B0E436D1D643}" type="pres">
      <dgm:prSet presAssocID="{F84E7DD2-9A02-4720-A5D2-690270FCDFE9}" presName="Triangle" presStyleLbl="alignNode1" presStyleIdx="5" presStyleCnt="9"/>
      <dgm:spPr/>
    </dgm:pt>
    <dgm:pt modelId="{FC8C8320-A7BB-429B-B1A8-03E127A564CC}" type="pres">
      <dgm:prSet presAssocID="{C5910D6E-9D41-469B-822B-2754A32165FD}" presName="sibTrans" presStyleCnt="0"/>
      <dgm:spPr/>
    </dgm:pt>
    <dgm:pt modelId="{70FD20D1-71D8-423C-8AC3-8C0E4D4CB35C}" type="pres">
      <dgm:prSet presAssocID="{C5910D6E-9D41-469B-822B-2754A32165FD}" presName="space" presStyleCnt="0"/>
      <dgm:spPr/>
    </dgm:pt>
    <dgm:pt modelId="{41EBF292-CB83-48B0-BD60-27430E706177}" type="pres">
      <dgm:prSet presAssocID="{D0DE898F-F5C8-4FF0-BCC9-26DA12938FC9}" presName="composite" presStyleCnt="0"/>
      <dgm:spPr/>
    </dgm:pt>
    <dgm:pt modelId="{91207133-8FEC-4C08-A13B-969F24FE476F}" type="pres">
      <dgm:prSet presAssocID="{D0DE898F-F5C8-4FF0-BCC9-26DA12938FC9}" presName="LShape" presStyleLbl="alignNode1" presStyleIdx="6" presStyleCnt="9"/>
      <dgm:spPr/>
    </dgm:pt>
    <dgm:pt modelId="{62F473D3-D3C6-47CD-B7DD-A93776AEA791}" type="pres">
      <dgm:prSet presAssocID="{D0DE898F-F5C8-4FF0-BCC9-26DA12938FC9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EB36FC6-BB56-448B-9F5B-015F5F4DD608}" type="pres">
      <dgm:prSet presAssocID="{D0DE898F-F5C8-4FF0-BCC9-26DA12938FC9}" presName="Triangle" presStyleLbl="alignNode1" presStyleIdx="7" presStyleCnt="9"/>
      <dgm:spPr/>
    </dgm:pt>
    <dgm:pt modelId="{C9F75594-65E8-408F-8C17-E68E6F18BD37}" type="pres">
      <dgm:prSet presAssocID="{450C8A30-D2B2-4419-885B-28835D9FAEF1}" presName="sibTrans" presStyleCnt="0"/>
      <dgm:spPr/>
    </dgm:pt>
    <dgm:pt modelId="{1F283ECA-3099-4579-99D8-8B9094C4F61E}" type="pres">
      <dgm:prSet presAssocID="{450C8A30-D2B2-4419-885B-28835D9FAEF1}" presName="space" presStyleCnt="0"/>
      <dgm:spPr/>
    </dgm:pt>
    <dgm:pt modelId="{79A6D311-508B-44C9-AD95-DED3C51C7C1E}" type="pres">
      <dgm:prSet presAssocID="{22854690-2C80-477B-92D0-EDAA6287F1B2}" presName="composite" presStyleCnt="0"/>
      <dgm:spPr/>
    </dgm:pt>
    <dgm:pt modelId="{45A41E86-BB78-41A3-BAC9-BE07BBD70F54}" type="pres">
      <dgm:prSet presAssocID="{22854690-2C80-477B-92D0-EDAA6287F1B2}" presName="LShape" presStyleLbl="alignNode1" presStyleIdx="8" presStyleCnt="9"/>
      <dgm:spPr/>
    </dgm:pt>
    <dgm:pt modelId="{658117D4-80AA-4B0A-BA1E-B99EC975757D}" type="pres">
      <dgm:prSet presAssocID="{22854690-2C80-477B-92D0-EDAA6287F1B2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96B881F-EB77-4FBC-BBA5-C3DD316C826B}" type="presOf" srcId="{D0DE898F-F5C8-4FF0-BCC9-26DA12938FC9}" destId="{62F473D3-D3C6-47CD-B7DD-A93776AEA791}" srcOrd="0" destOrd="0" presId="urn:microsoft.com/office/officeart/2009/3/layout/StepUpProcess"/>
    <dgm:cxn modelId="{6165F529-95E2-447E-A052-52DF0A5F58A7}" srcId="{34E198E7-F967-4EDF-BF8E-764A59180CA9}" destId="{22854690-2C80-477B-92D0-EDAA6287F1B2}" srcOrd="4" destOrd="0" parTransId="{E6481213-E93B-4FEF-863D-6A615116996C}" sibTransId="{957DC8F1-944F-4891-A927-9349B3A3A133}"/>
    <dgm:cxn modelId="{DB14E532-BAEB-4141-8F4E-49A486D59213}" srcId="{34E198E7-F967-4EDF-BF8E-764A59180CA9}" destId="{D0DE898F-F5C8-4FF0-BCC9-26DA12938FC9}" srcOrd="3" destOrd="0" parTransId="{A3D6D963-B3AC-4AD2-9CBD-92055F2C6306}" sibTransId="{450C8A30-D2B2-4419-885B-28835D9FAEF1}"/>
    <dgm:cxn modelId="{B52E3066-7B37-42EA-8614-047C42C71844}" srcId="{34E198E7-F967-4EDF-BF8E-764A59180CA9}" destId="{F923BFDC-AC1E-4269-BDC3-8F209F764032}" srcOrd="1" destOrd="0" parTransId="{9FAA7DB9-65D8-4FAD-A91D-7076EB008041}" sibTransId="{85D64F46-BDA3-4811-BA30-FA34EAA6DBA8}"/>
    <dgm:cxn modelId="{CD7A4E7F-495E-47FC-8A66-1D8BA5997A71}" srcId="{34E198E7-F967-4EDF-BF8E-764A59180CA9}" destId="{F84E7DD2-9A02-4720-A5D2-690270FCDFE9}" srcOrd="2" destOrd="0" parTransId="{2427D148-2A15-472C-AB62-63A9F13B83E1}" sibTransId="{C5910D6E-9D41-469B-822B-2754A32165FD}"/>
    <dgm:cxn modelId="{6DA28A87-83A8-4E18-BB86-9C271F26C980}" srcId="{34E198E7-F967-4EDF-BF8E-764A59180CA9}" destId="{9ED0BDF0-90F7-4CD4-80C5-6F2A21BBAB70}" srcOrd="0" destOrd="0" parTransId="{D00A1C75-E338-4068-B953-98F7884A24BC}" sibTransId="{8942CC1E-8366-4565-9BE9-A6E1A2E4E49F}"/>
    <dgm:cxn modelId="{A6A0168C-C82B-4223-977F-69F94A924A21}" type="presOf" srcId="{F84E7DD2-9A02-4720-A5D2-690270FCDFE9}" destId="{D48B26C1-3DE3-48ED-94E3-EA2F6381A241}" srcOrd="0" destOrd="0" presId="urn:microsoft.com/office/officeart/2009/3/layout/StepUpProcess"/>
    <dgm:cxn modelId="{B983E2A3-54B1-4CA0-AA17-76F409E58279}" type="presOf" srcId="{22854690-2C80-477B-92D0-EDAA6287F1B2}" destId="{658117D4-80AA-4B0A-BA1E-B99EC975757D}" srcOrd="0" destOrd="0" presId="urn:microsoft.com/office/officeart/2009/3/layout/StepUpProcess"/>
    <dgm:cxn modelId="{CEAF65C5-868A-4B19-88D2-FE9A7A8FCBB6}" type="presOf" srcId="{34E198E7-F967-4EDF-BF8E-764A59180CA9}" destId="{8890C326-59B3-448B-AE63-F848A1BBB7C7}" srcOrd="0" destOrd="0" presId="urn:microsoft.com/office/officeart/2009/3/layout/StepUpProcess"/>
    <dgm:cxn modelId="{CA2E09CF-8C21-46B9-95DE-71A05940E7D0}" type="presOf" srcId="{9ED0BDF0-90F7-4CD4-80C5-6F2A21BBAB70}" destId="{539DAB0E-499D-435C-9512-A5AB7908143C}" srcOrd="0" destOrd="0" presId="urn:microsoft.com/office/officeart/2009/3/layout/StepUpProcess"/>
    <dgm:cxn modelId="{DEB9C0FC-A5AA-4BE3-97D5-0E3A6421C950}" type="presOf" srcId="{F923BFDC-AC1E-4269-BDC3-8F209F764032}" destId="{D9010031-BB6B-4548-9052-70094840195E}" srcOrd="0" destOrd="0" presId="urn:microsoft.com/office/officeart/2009/3/layout/StepUpProcess"/>
    <dgm:cxn modelId="{DBC1282D-7810-49DD-B742-7957FBDE4893}" type="presParOf" srcId="{8890C326-59B3-448B-AE63-F848A1BBB7C7}" destId="{3FE29AAD-57A0-4E21-B5BE-AEE555CE9A4D}" srcOrd="0" destOrd="0" presId="urn:microsoft.com/office/officeart/2009/3/layout/StepUpProcess"/>
    <dgm:cxn modelId="{3C77359E-E387-4C9C-A508-9A241A60E031}" type="presParOf" srcId="{3FE29AAD-57A0-4E21-B5BE-AEE555CE9A4D}" destId="{7FDC734A-8F5A-4ED9-A616-C19EFBA09294}" srcOrd="0" destOrd="0" presId="urn:microsoft.com/office/officeart/2009/3/layout/StepUpProcess"/>
    <dgm:cxn modelId="{FDF7FE03-6319-4F95-A87A-EFB6EE19566C}" type="presParOf" srcId="{3FE29AAD-57A0-4E21-B5BE-AEE555CE9A4D}" destId="{539DAB0E-499D-435C-9512-A5AB7908143C}" srcOrd="1" destOrd="0" presId="urn:microsoft.com/office/officeart/2009/3/layout/StepUpProcess"/>
    <dgm:cxn modelId="{387E121A-10B3-4432-BF41-DB46A0F607F5}" type="presParOf" srcId="{3FE29AAD-57A0-4E21-B5BE-AEE555CE9A4D}" destId="{46C87FAA-CBEA-4972-AEF3-92BCBDA20787}" srcOrd="2" destOrd="0" presId="urn:microsoft.com/office/officeart/2009/3/layout/StepUpProcess"/>
    <dgm:cxn modelId="{D464F1EE-EBF6-4997-B631-C8C6EE89BCD7}" type="presParOf" srcId="{8890C326-59B3-448B-AE63-F848A1BBB7C7}" destId="{98AD19EC-A78E-4799-B779-2DC3AC7CB7F8}" srcOrd="1" destOrd="0" presId="urn:microsoft.com/office/officeart/2009/3/layout/StepUpProcess"/>
    <dgm:cxn modelId="{4DA2303D-8B9F-47F9-8B54-142DACF6D43C}" type="presParOf" srcId="{98AD19EC-A78E-4799-B779-2DC3AC7CB7F8}" destId="{44EB9501-DCC2-4E5B-9565-482B3D99D7E0}" srcOrd="0" destOrd="0" presId="urn:microsoft.com/office/officeart/2009/3/layout/StepUpProcess"/>
    <dgm:cxn modelId="{E3518278-7AF6-4FDF-B708-F0A6A4F12BC2}" type="presParOf" srcId="{8890C326-59B3-448B-AE63-F848A1BBB7C7}" destId="{882539EF-477E-4E66-B2BE-EE3904749DA0}" srcOrd="2" destOrd="0" presId="urn:microsoft.com/office/officeart/2009/3/layout/StepUpProcess"/>
    <dgm:cxn modelId="{733896D5-5348-49B1-AE29-1E7953B8157D}" type="presParOf" srcId="{882539EF-477E-4E66-B2BE-EE3904749DA0}" destId="{B3AFB340-A3D7-4A15-BB60-E63063AF7104}" srcOrd="0" destOrd="0" presId="urn:microsoft.com/office/officeart/2009/3/layout/StepUpProcess"/>
    <dgm:cxn modelId="{46A3FF01-2E1B-4232-9C24-4F9E3295F48E}" type="presParOf" srcId="{882539EF-477E-4E66-B2BE-EE3904749DA0}" destId="{D9010031-BB6B-4548-9052-70094840195E}" srcOrd="1" destOrd="0" presId="urn:microsoft.com/office/officeart/2009/3/layout/StepUpProcess"/>
    <dgm:cxn modelId="{4D4D50EE-0095-4409-9832-A4577A020E4A}" type="presParOf" srcId="{882539EF-477E-4E66-B2BE-EE3904749DA0}" destId="{53176537-E83C-477E-B902-39575158DDAB}" srcOrd="2" destOrd="0" presId="urn:microsoft.com/office/officeart/2009/3/layout/StepUpProcess"/>
    <dgm:cxn modelId="{106A5920-7A18-42CF-8D94-7608486EEECF}" type="presParOf" srcId="{8890C326-59B3-448B-AE63-F848A1BBB7C7}" destId="{35F7EDA9-DCE4-4A00-A275-562B1581D8E7}" srcOrd="3" destOrd="0" presId="urn:microsoft.com/office/officeart/2009/3/layout/StepUpProcess"/>
    <dgm:cxn modelId="{9D9EA674-B948-4369-A7D5-A4B7E94D6BA9}" type="presParOf" srcId="{35F7EDA9-DCE4-4A00-A275-562B1581D8E7}" destId="{127F5210-518F-4F6D-BACC-E30B77446F23}" srcOrd="0" destOrd="0" presId="urn:microsoft.com/office/officeart/2009/3/layout/StepUpProcess"/>
    <dgm:cxn modelId="{F6C07246-7D4C-405D-AEB4-76C96BE923FF}" type="presParOf" srcId="{8890C326-59B3-448B-AE63-F848A1BBB7C7}" destId="{8A8E8ECB-31D8-4008-87A7-641CBDB09219}" srcOrd="4" destOrd="0" presId="urn:microsoft.com/office/officeart/2009/3/layout/StepUpProcess"/>
    <dgm:cxn modelId="{F54BFE34-3F1D-4430-9CD6-3D9E9B3B2C11}" type="presParOf" srcId="{8A8E8ECB-31D8-4008-87A7-641CBDB09219}" destId="{1857573D-2A65-4E0F-9848-D0200B1FD15C}" srcOrd="0" destOrd="0" presId="urn:microsoft.com/office/officeart/2009/3/layout/StepUpProcess"/>
    <dgm:cxn modelId="{968AE99B-1CAB-45D1-A275-24D695E59406}" type="presParOf" srcId="{8A8E8ECB-31D8-4008-87A7-641CBDB09219}" destId="{D48B26C1-3DE3-48ED-94E3-EA2F6381A241}" srcOrd="1" destOrd="0" presId="urn:microsoft.com/office/officeart/2009/3/layout/StepUpProcess"/>
    <dgm:cxn modelId="{562E66F9-D79B-498E-A859-A016108DE104}" type="presParOf" srcId="{8A8E8ECB-31D8-4008-87A7-641CBDB09219}" destId="{E68D4597-1A59-4F87-9602-B0E436D1D643}" srcOrd="2" destOrd="0" presId="urn:microsoft.com/office/officeart/2009/3/layout/StepUpProcess"/>
    <dgm:cxn modelId="{F09AF24E-B0A1-4446-B994-A643EF72AF4E}" type="presParOf" srcId="{8890C326-59B3-448B-AE63-F848A1BBB7C7}" destId="{FC8C8320-A7BB-429B-B1A8-03E127A564CC}" srcOrd="5" destOrd="0" presId="urn:microsoft.com/office/officeart/2009/3/layout/StepUpProcess"/>
    <dgm:cxn modelId="{BBB75AA0-9CC3-42F0-8B91-7C713F5A1511}" type="presParOf" srcId="{FC8C8320-A7BB-429B-B1A8-03E127A564CC}" destId="{70FD20D1-71D8-423C-8AC3-8C0E4D4CB35C}" srcOrd="0" destOrd="0" presId="urn:microsoft.com/office/officeart/2009/3/layout/StepUpProcess"/>
    <dgm:cxn modelId="{0AC7CB29-5CE7-4883-9654-AE7D35FD2D4D}" type="presParOf" srcId="{8890C326-59B3-448B-AE63-F848A1BBB7C7}" destId="{41EBF292-CB83-48B0-BD60-27430E706177}" srcOrd="6" destOrd="0" presId="urn:microsoft.com/office/officeart/2009/3/layout/StepUpProcess"/>
    <dgm:cxn modelId="{5532B67F-C567-48ED-AE51-C1F137F0F9EE}" type="presParOf" srcId="{41EBF292-CB83-48B0-BD60-27430E706177}" destId="{91207133-8FEC-4C08-A13B-969F24FE476F}" srcOrd="0" destOrd="0" presId="urn:microsoft.com/office/officeart/2009/3/layout/StepUpProcess"/>
    <dgm:cxn modelId="{121C0D00-A1EF-4016-8D6E-3A5AEFE07E1E}" type="presParOf" srcId="{41EBF292-CB83-48B0-BD60-27430E706177}" destId="{62F473D3-D3C6-47CD-B7DD-A93776AEA791}" srcOrd="1" destOrd="0" presId="urn:microsoft.com/office/officeart/2009/3/layout/StepUpProcess"/>
    <dgm:cxn modelId="{986D1626-B266-4240-AE70-370CAB6DB567}" type="presParOf" srcId="{41EBF292-CB83-48B0-BD60-27430E706177}" destId="{DEB36FC6-BB56-448B-9F5B-015F5F4DD608}" srcOrd="2" destOrd="0" presId="urn:microsoft.com/office/officeart/2009/3/layout/StepUpProcess"/>
    <dgm:cxn modelId="{84B8DAD7-F73C-45C6-8962-ACE58AE76C3C}" type="presParOf" srcId="{8890C326-59B3-448B-AE63-F848A1BBB7C7}" destId="{C9F75594-65E8-408F-8C17-E68E6F18BD37}" srcOrd="7" destOrd="0" presId="urn:microsoft.com/office/officeart/2009/3/layout/StepUpProcess"/>
    <dgm:cxn modelId="{514E914A-8F61-4DA1-9646-1D5AA9B2867C}" type="presParOf" srcId="{C9F75594-65E8-408F-8C17-E68E6F18BD37}" destId="{1F283ECA-3099-4579-99D8-8B9094C4F61E}" srcOrd="0" destOrd="0" presId="urn:microsoft.com/office/officeart/2009/3/layout/StepUpProcess"/>
    <dgm:cxn modelId="{F7C48AD3-5A9C-4D24-9085-2E0772BEA4C7}" type="presParOf" srcId="{8890C326-59B3-448B-AE63-F848A1BBB7C7}" destId="{79A6D311-508B-44C9-AD95-DED3C51C7C1E}" srcOrd="8" destOrd="0" presId="urn:microsoft.com/office/officeart/2009/3/layout/StepUpProcess"/>
    <dgm:cxn modelId="{35F0E3EE-1794-43FF-BFB1-D6E965E647BB}" type="presParOf" srcId="{79A6D311-508B-44C9-AD95-DED3C51C7C1E}" destId="{45A41E86-BB78-41A3-BAC9-BE07BBD70F54}" srcOrd="0" destOrd="0" presId="urn:microsoft.com/office/officeart/2009/3/layout/StepUpProcess"/>
    <dgm:cxn modelId="{F551D55C-81E3-4CE6-836D-1543B9EAB9A4}" type="presParOf" srcId="{79A6D311-508B-44C9-AD95-DED3C51C7C1E}" destId="{658117D4-80AA-4B0A-BA1E-B99EC975757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D83E8-E441-40A9-AAA3-C4337A63551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58335-48E6-488E-B909-D47BC6AE80E0}">
      <dgm:prSet phldrT="[Text]"/>
      <dgm:spPr/>
      <dgm:t>
        <a:bodyPr/>
        <a:lstStyle/>
        <a:p>
          <a:r>
            <a:rPr lang="en-US" dirty="0"/>
            <a:t>Elements:</a:t>
          </a:r>
        </a:p>
      </dgm:t>
    </dgm:pt>
    <dgm:pt modelId="{0DE7EE9C-96E9-41EB-A9EE-C9251EC15303}" type="parTrans" cxnId="{27D848F7-4954-42AE-A82B-3A00C927C035}">
      <dgm:prSet/>
      <dgm:spPr/>
      <dgm:t>
        <a:bodyPr/>
        <a:lstStyle/>
        <a:p>
          <a:endParaRPr lang="en-US"/>
        </a:p>
      </dgm:t>
    </dgm:pt>
    <dgm:pt modelId="{EE22CC02-2AB4-4BE1-820C-2BD0BBDCFCC1}" type="sibTrans" cxnId="{27D848F7-4954-42AE-A82B-3A00C927C035}">
      <dgm:prSet/>
      <dgm:spPr/>
      <dgm:t>
        <a:bodyPr/>
        <a:lstStyle/>
        <a:p>
          <a:endParaRPr lang="en-US"/>
        </a:p>
      </dgm:t>
    </dgm:pt>
    <dgm:pt modelId="{7B30AEE3-C1AB-4EE8-BA64-CC4AF1EDFC2F}">
      <dgm:prSet phldrT="[Text]"/>
      <dgm:spPr/>
      <dgm:t>
        <a:bodyPr/>
        <a:lstStyle/>
        <a:p>
          <a:r>
            <a:rPr lang="en-US" dirty="0"/>
            <a:t>Elements:</a:t>
          </a:r>
        </a:p>
      </dgm:t>
    </dgm:pt>
    <dgm:pt modelId="{0F40B250-A1FD-4E6D-BCEC-8617143A55BF}" type="parTrans" cxnId="{4E3627CF-18A9-49E4-BBDA-BE70ECD047E6}">
      <dgm:prSet/>
      <dgm:spPr/>
      <dgm:t>
        <a:bodyPr/>
        <a:lstStyle/>
        <a:p>
          <a:endParaRPr lang="en-US"/>
        </a:p>
      </dgm:t>
    </dgm:pt>
    <dgm:pt modelId="{DCAE3794-4953-4578-8F36-FA2A8294EC40}" type="sibTrans" cxnId="{4E3627CF-18A9-49E4-BBDA-BE70ECD047E6}">
      <dgm:prSet/>
      <dgm:spPr/>
      <dgm:t>
        <a:bodyPr/>
        <a:lstStyle/>
        <a:p>
          <a:endParaRPr lang="en-US"/>
        </a:p>
      </dgm:t>
    </dgm:pt>
    <dgm:pt modelId="{F897085E-0AF7-4186-917D-5E318CA7A44B}">
      <dgm:prSet phldrT="[Text]"/>
      <dgm:spPr/>
      <dgm:t>
        <a:bodyPr/>
        <a:lstStyle/>
        <a:p>
          <a:r>
            <a:rPr lang="en-US" dirty="0"/>
            <a:t>Elements:</a:t>
          </a:r>
        </a:p>
      </dgm:t>
    </dgm:pt>
    <dgm:pt modelId="{DD1029DE-6B5B-41F8-ABC0-081C2AA1150F}" type="parTrans" cxnId="{180EE06C-BF9E-467F-A5D8-E167066D5BE3}">
      <dgm:prSet/>
      <dgm:spPr/>
      <dgm:t>
        <a:bodyPr/>
        <a:lstStyle/>
        <a:p>
          <a:endParaRPr lang="en-US"/>
        </a:p>
      </dgm:t>
    </dgm:pt>
    <dgm:pt modelId="{CF730E24-7546-4E0D-A255-BF3FE602042A}" type="sibTrans" cxnId="{180EE06C-BF9E-467F-A5D8-E167066D5BE3}">
      <dgm:prSet/>
      <dgm:spPr/>
      <dgm:t>
        <a:bodyPr/>
        <a:lstStyle/>
        <a:p>
          <a:endParaRPr lang="en-US"/>
        </a:p>
      </dgm:t>
    </dgm:pt>
    <dgm:pt modelId="{EBD010A1-2ECB-40F7-83CE-A5CAB3F2391A}">
      <dgm:prSet phldrT="[Text]"/>
      <dgm:spPr/>
      <dgm:t>
        <a:bodyPr/>
        <a:lstStyle/>
        <a:p>
          <a:r>
            <a:rPr lang="en-US" dirty="0"/>
            <a:t>Loading and Saving</a:t>
          </a:r>
        </a:p>
      </dgm:t>
    </dgm:pt>
    <dgm:pt modelId="{AF8711EC-3128-48B9-B670-626C9CB6C3B9}" type="parTrans" cxnId="{800E6ED9-26E1-4E52-AC29-C1B75DB530D7}">
      <dgm:prSet/>
      <dgm:spPr/>
    </dgm:pt>
    <dgm:pt modelId="{FD01E96A-0E66-49E6-A4BF-66398FA9CB50}" type="sibTrans" cxnId="{800E6ED9-26E1-4E52-AC29-C1B75DB530D7}">
      <dgm:prSet/>
      <dgm:spPr/>
    </dgm:pt>
    <dgm:pt modelId="{D192B992-A822-40C9-958B-2C2FEAA472D6}">
      <dgm:prSet phldrT="[Text]"/>
      <dgm:spPr/>
      <dgm:t>
        <a:bodyPr/>
        <a:lstStyle/>
        <a:p>
          <a:r>
            <a:rPr lang="en-US" dirty="0"/>
            <a:t>Building up</a:t>
          </a:r>
        </a:p>
      </dgm:t>
    </dgm:pt>
    <dgm:pt modelId="{7BD9646C-90DE-4B8E-88DA-216C09CBA806}" type="parTrans" cxnId="{80B1E726-0992-4DA8-9BC7-566875552525}">
      <dgm:prSet/>
      <dgm:spPr/>
    </dgm:pt>
    <dgm:pt modelId="{771C03BA-4184-4064-8528-EB6C86492D36}" type="sibTrans" cxnId="{80B1E726-0992-4DA8-9BC7-566875552525}">
      <dgm:prSet/>
      <dgm:spPr/>
    </dgm:pt>
    <dgm:pt modelId="{14F2C2EB-56D0-4DD0-A1A3-D1009F0D703B}">
      <dgm:prSet phldrT="[Text]"/>
      <dgm:spPr/>
      <dgm:t>
        <a:bodyPr/>
        <a:lstStyle/>
        <a:p>
          <a:r>
            <a:rPr lang="en-US" dirty="0"/>
            <a:t>Building up</a:t>
          </a:r>
        </a:p>
      </dgm:t>
    </dgm:pt>
    <dgm:pt modelId="{62F1D7E0-1DEF-4BDA-AA2F-CFFD78DF2BFC}" type="parTrans" cxnId="{A0C7A13D-8167-46F1-B3DF-BB7091615707}">
      <dgm:prSet/>
      <dgm:spPr/>
    </dgm:pt>
    <dgm:pt modelId="{3F318BFF-6BDF-43CA-89A0-7330B41A386E}" type="sibTrans" cxnId="{A0C7A13D-8167-46F1-B3DF-BB7091615707}">
      <dgm:prSet/>
      <dgm:spPr/>
    </dgm:pt>
    <dgm:pt modelId="{BD311F0E-11E3-438A-8438-83FEA77852F1}">
      <dgm:prSet phldrT="[Text]"/>
      <dgm:spPr/>
      <dgm:t>
        <a:bodyPr/>
        <a:lstStyle/>
        <a:p>
          <a:r>
            <a:rPr lang="en-US"/>
            <a:t>Block </a:t>
          </a:r>
          <a:r>
            <a:rPr lang="en-US" dirty="0"/>
            <a:t>Templates</a:t>
          </a:r>
        </a:p>
      </dgm:t>
    </dgm:pt>
    <dgm:pt modelId="{3591A1C3-F338-4463-8ADD-C4D77D6630DB}" type="parTrans" cxnId="{48974ED9-E476-4258-816A-85C841C54E31}">
      <dgm:prSet/>
      <dgm:spPr/>
    </dgm:pt>
    <dgm:pt modelId="{D4D35D3D-EB2B-433E-B8D3-4B9BFABE9DE1}" type="sibTrans" cxnId="{48974ED9-E476-4258-816A-85C841C54E31}">
      <dgm:prSet/>
      <dgm:spPr/>
    </dgm:pt>
    <dgm:pt modelId="{F953E7B6-5F76-4AA0-86E0-73B166F8525A}">
      <dgm:prSet phldrT="[Text]"/>
      <dgm:spPr/>
      <dgm:t>
        <a:bodyPr/>
        <a:lstStyle/>
        <a:p>
          <a:r>
            <a:rPr lang="en-US"/>
            <a:t>Synchronization</a:t>
          </a:r>
          <a:endParaRPr lang="en-US" dirty="0"/>
        </a:p>
      </dgm:t>
    </dgm:pt>
    <dgm:pt modelId="{658F4A84-5A64-4E77-859A-788D8CE0FEF1}" type="parTrans" cxnId="{96784000-192F-40A6-BED2-02D6AC592415}">
      <dgm:prSet/>
      <dgm:spPr/>
    </dgm:pt>
    <dgm:pt modelId="{21F64D7D-123F-4F0F-9CF2-7AEDA6CA9BB8}" type="sibTrans" cxnId="{96784000-192F-40A6-BED2-02D6AC592415}">
      <dgm:prSet/>
      <dgm:spPr/>
    </dgm:pt>
    <dgm:pt modelId="{332723F9-838E-4C88-B0D9-2D158C277237}">
      <dgm:prSet phldrT="[Text]"/>
      <dgm:spPr/>
      <dgm:t>
        <a:bodyPr/>
        <a:lstStyle/>
        <a:p>
          <a:r>
            <a:rPr lang="en-US" dirty="0"/>
            <a:t>Deploy the blockchain as a microservice</a:t>
          </a:r>
        </a:p>
      </dgm:t>
    </dgm:pt>
    <dgm:pt modelId="{0C4C4AD6-4D55-4E04-89E0-09DCAFF9AB5F}" type="parTrans" cxnId="{41B4443B-B644-419C-AAF3-53FF73CBAAC8}">
      <dgm:prSet/>
      <dgm:spPr/>
    </dgm:pt>
    <dgm:pt modelId="{1C4D928D-DF73-4426-BECA-FB5236EB0348}" type="sibTrans" cxnId="{41B4443B-B644-419C-AAF3-53FF73CBAAC8}">
      <dgm:prSet/>
      <dgm:spPr/>
    </dgm:pt>
    <dgm:pt modelId="{C8D0C3AC-88D8-4846-827E-8704FE52350D}">
      <dgm:prSet phldrT="[Text]"/>
      <dgm:spPr/>
      <dgm:t>
        <a:bodyPr/>
        <a:lstStyle/>
        <a:p>
          <a:r>
            <a:rPr lang="en-US" dirty="0"/>
            <a:t>Blockchain = chain of blocks</a:t>
          </a:r>
        </a:p>
      </dgm:t>
    </dgm:pt>
    <dgm:pt modelId="{88829185-C4C9-4457-8EC7-23B3277F6209}" type="parTrans" cxnId="{036C296C-F6CD-4821-8EC7-3CBC479D87A7}">
      <dgm:prSet/>
      <dgm:spPr/>
    </dgm:pt>
    <dgm:pt modelId="{139F6D21-B94A-445F-8013-C984FE7176E3}" type="sibTrans" cxnId="{036C296C-F6CD-4821-8EC7-3CBC479D87A7}">
      <dgm:prSet/>
      <dgm:spPr/>
    </dgm:pt>
    <dgm:pt modelId="{B5A88F3E-1F0B-4A5A-A785-228A3CA0F30D}">
      <dgm:prSet phldrT="[Text]"/>
      <dgm:spPr/>
      <dgm:t>
        <a:bodyPr/>
        <a:lstStyle/>
        <a:p>
          <a:r>
            <a:rPr lang="en-US" dirty="0"/>
            <a:t>Creating a node</a:t>
          </a:r>
        </a:p>
      </dgm:t>
    </dgm:pt>
    <dgm:pt modelId="{A284510A-47CC-43FA-BF8A-F229503F59B7}" type="parTrans" cxnId="{4E52CFD4-87C9-40A5-A02E-6EDE06C27C22}">
      <dgm:prSet/>
      <dgm:spPr/>
    </dgm:pt>
    <dgm:pt modelId="{22EA4215-495B-4833-B7A0-18B4F070DF2A}" type="sibTrans" cxnId="{4E52CFD4-87C9-40A5-A02E-6EDE06C27C22}">
      <dgm:prSet/>
      <dgm:spPr/>
    </dgm:pt>
    <dgm:pt modelId="{302511C1-B1AF-4A0B-90DF-5C801DFB0BC3}">
      <dgm:prSet phldrT="[Text]"/>
      <dgm:spPr/>
      <dgm:t>
        <a:bodyPr/>
        <a:lstStyle/>
        <a:p>
          <a:r>
            <a:rPr lang="en-US" dirty="0"/>
            <a:t>Building up</a:t>
          </a:r>
        </a:p>
      </dgm:t>
    </dgm:pt>
    <dgm:pt modelId="{BF7E55A5-043A-4DB3-8B32-96766275A398}" type="parTrans" cxnId="{ADA73F86-E3FF-4819-A16F-0F97A409893D}">
      <dgm:prSet/>
      <dgm:spPr/>
    </dgm:pt>
    <dgm:pt modelId="{A0D2D985-97FA-4EFF-A1D1-2DA649841B18}" type="sibTrans" cxnId="{ADA73F86-E3FF-4819-A16F-0F97A409893D}">
      <dgm:prSet/>
      <dgm:spPr/>
    </dgm:pt>
    <dgm:pt modelId="{3623AFBC-8E0D-40E3-9790-5668BC1E2775}">
      <dgm:prSet phldrT="[Text]"/>
      <dgm:spPr/>
      <dgm:t>
        <a:bodyPr/>
        <a:lstStyle/>
        <a:p>
          <a:r>
            <a:rPr lang="en-US" dirty="0"/>
            <a:t>Node Transactions</a:t>
          </a:r>
        </a:p>
      </dgm:t>
    </dgm:pt>
    <dgm:pt modelId="{80117457-3DFE-4D21-B3BE-32F5A404F755}" type="parTrans" cxnId="{3C4CDCE9-5A9B-4E06-A3CB-FC7C9A2AB189}">
      <dgm:prSet/>
      <dgm:spPr/>
    </dgm:pt>
    <dgm:pt modelId="{8F780DCB-4CEC-4174-A6D2-5ECDC7C552EE}" type="sibTrans" cxnId="{3C4CDCE9-5A9B-4E06-A3CB-FC7C9A2AB189}">
      <dgm:prSet/>
      <dgm:spPr/>
    </dgm:pt>
    <dgm:pt modelId="{C9E83400-4644-41AE-A08D-D9AD43F2EABD}">
      <dgm:prSet phldrT="[Text]"/>
      <dgm:spPr/>
      <dgm:t>
        <a:bodyPr/>
        <a:lstStyle/>
        <a:p>
          <a:r>
            <a:rPr lang="en-US" dirty="0"/>
            <a:t>Node to node communication</a:t>
          </a:r>
        </a:p>
      </dgm:t>
    </dgm:pt>
    <dgm:pt modelId="{063E738B-19F5-4CC9-89BC-00F2B16D6482}" type="parTrans" cxnId="{3287FD44-6B48-458C-AB83-D9F929EA1BAF}">
      <dgm:prSet/>
      <dgm:spPr/>
    </dgm:pt>
    <dgm:pt modelId="{71EAAD3E-59F6-49EC-AA61-9DB3BEF63DC0}" type="sibTrans" cxnId="{3287FD44-6B48-458C-AB83-D9F929EA1BAF}">
      <dgm:prSet/>
      <dgm:spPr/>
    </dgm:pt>
    <dgm:pt modelId="{118C45A9-DACA-4D37-B5C5-3B21682616B4}" type="pres">
      <dgm:prSet presAssocID="{DB5D83E8-E441-40A9-AAA3-C4337A635518}" presName="Name0" presStyleCnt="0">
        <dgm:presLayoutVars>
          <dgm:dir/>
          <dgm:resizeHandles val="exact"/>
        </dgm:presLayoutVars>
      </dgm:prSet>
      <dgm:spPr/>
    </dgm:pt>
    <dgm:pt modelId="{D9806CAD-77EC-4FCE-9D2A-0E044A47F1CA}" type="pres">
      <dgm:prSet presAssocID="{DB5D83E8-E441-40A9-AAA3-C4337A635518}" presName="arrow" presStyleLbl="bgShp" presStyleIdx="0" presStyleCnt="1"/>
      <dgm:spPr/>
    </dgm:pt>
    <dgm:pt modelId="{DF9D375B-4E61-494D-8711-7149A3E2919C}" type="pres">
      <dgm:prSet presAssocID="{DB5D83E8-E441-40A9-AAA3-C4337A635518}" presName="points" presStyleCnt="0"/>
      <dgm:spPr/>
    </dgm:pt>
    <dgm:pt modelId="{0205CF4C-11C4-4122-96DA-3CE079EB537C}" type="pres">
      <dgm:prSet presAssocID="{79D58335-48E6-488E-B909-D47BC6AE80E0}" presName="compositeA" presStyleCnt="0"/>
      <dgm:spPr/>
    </dgm:pt>
    <dgm:pt modelId="{73588A67-0AEB-424F-8F9C-822AE890C5AF}" type="pres">
      <dgm:prSet presAssocID="{79D58335-48E6-488E-B909-D47BC6AE80E0}" presName="textA" presStyleLbl="revTx" presStyleIdx="0" presStyleCnt="6">
        <dgm:presLayoutVars>
          <dgm:bulletEnabled val="1"/>
        </dgm:presLayoutVars>
      </dgm:prSet>
      <dgm:spPr/>
    </dgm:pt>
    <dgm:pt modelId="{E1FEB9EF-9312-438F-9402-553A6E33A236}" type="pres">
      <dgm:prSet presAssocID="{79D58335-48E6-488E-B909-D47BC6AE80E0}" presName="circleA" presStyleLbl="node1" presStyleIdx="0" presStyleCnt="6"/>
      <dgm:spPr/>
    </dgm:pt>
    <dgm:pt modelId="{486281F8-FFA1-4974-95C6-C435A8A9DF19}" type="pres">
      <dgm:prSet presAssocID="{79D58335-48E6-488E-B909-D47BC6AE80E0}" presName="spaceA" presStyleCnt="0"/>
      <dgm:spPr/>
    </dgm:pt>
    <dgm:pt modelId="{B5C9B2CC-1587-447F-8082-B88E28B067CA}" type="pres">
      <dgm:prSet presAssocID="{EE22CC02-2AB4-4BE1-820C-2BD0BBDCFCC1}" presName="space" presStyleCnt="0"/>
      <dgm:spPr/>
    </dgm:pt>
    <dgm:pt modelId="{A0981F9E-A3CC-4650-BF3F-612AFA05318D}" type="pres">
      <dgm:prSet presAssocID="{7B30AEE3-C1AB-4EE8-BA64-CC4AF1EDFC2F}" presName="compositeB" presStyleCnt="0"/>
      <dgm:spPr/>
    </dgm:pt>
    <dgm:pt modelId="{1569F688-0E85-4F3D-9307-012B891BCEBE}" type="pres">
      <dgm:prSet presAssocID="{7B30AEE3-C1AB-4EE8-BA64-CC4AF1EDFC2F}" presName="textB" presStyleLbl="revTx" presStyleIdx="1" presStyleCnt="6">
        <dgm:presLayoutVars>
          <dgm:bulletEnabled val="1"/>
        </dgm:presLayoutVars>
      </dgm:prSet>
      <dgm:spPr/>
    </dgm:pt>
    <dgm:pt modelId="{7691E374-E10A-4837-86A0-C6B246B6386B}" type="pres">
      <dgm:prSet presAssocID="{7B30AEE3-C1AB-4EE8-BA64-CC4AF1EDFC2F}" presName="circleB" presStyleLbl="node1" presStyleIdx="1" presStyleCnt="6"/>
      <dgm:spPr/>
    </dgm:pt>
    <dgm:pt modelId="{2E2E596C-2B45-4D99-A98E-9A9363201EF5}" type="pres">
      <dgm:prSet presAssocID="{7B30AEE3-C1AB-4EE8-BA64-CC4AF1EDFC2F}" presName="spaceB" presStyleCnt="0"/>
      <dgm:spPr/>
    </dgm:pt>
    <dgm:pt modelId="{9EA3CAC9-84CB-48A4-8E59-DBFB49E2E9AD}" type="pres">
      <dgm:prSet presAssocID="{DCAE3794-4953-4578-8F36-FA2A8294EC40}" presName="space" presStyleCnt="0"/>
      <dgm:spPr/>
    </dgm:pt>
    <dgm:pt modelId="{D40DCDC0-4D7F-4D0D-BFE7-808AB2F540DF}" type="pres">
      <dgm:prSet presAssocID="{F897085E-0AF7-4186-917D-5E318CA7A44B}" presName="compositeA" presStyleCnt="0"/>
      <dgm:spPr/>
    </dgm:pt>
    <dgm:pt modelId="{CB15A562-7DF7-405D-A10E-C2E058A2FAA4}" type="pres">
      <dgm:prSet presAssocID="{F897085E-0AF7-4186-917D-5E318CA7A44B}" presName="textA" presStyleLbl="revTx" presStyleIdx="2" presStyleCnt="6">
        <dgm:presLayoutVars>
          <dgm:bulletEnabled val="1"/>
        </dgm:presLayoutVars>
      </dgm:prSet>
      <dgm:spPr/>
    </dgm:pt>
    <dgm:pt modelId="{3133EAE8-6980-4621-BD7E-291FA0140E05}" type="pres">
      <dgm:prSet presAssocID="{F897085E-0AF7-4186-917D-5E318CA7A44B}" presName="circleA" presStyleLbl="node1" presStyleIdx="2" presStyleCnt="6"/>
      <dgm:spPr/>
    </dgm:pt>
    <dgm:pt modelId="{3407B1AE-07EB-404E-910C-3D21117CD542}" type="pres">
      <dgm:prSet presAssocID="{F897085E-0AF7-4186-917D-5E318CA7A44B}" presName="spaceA" presStyleCnt="0"/>
      <dgm:spPr/>
    </dgm:pt>
    <dgm:pt modelId="{9A7BCDEC-F17B-4BCA-A9C2-DE795308850F}" type="pres">
      <dgm:prSet presAssocID="{CF730E24-7546-4E0D-A255-BF3FE602042A}" presName="space" presStyleCnt="0"/>
      <dgm:spPr/>
    </dgm:pt>
    <dgm:pt modelId="{2165607B-9EB5-4A1E-99C9-55CEA6679F57}" type="pres">
      <dgm:prSet presAssocID="{D192B992-A822-40C9-958B-2C2FEAA472D6}" presName="compositeB" presStyleCnt="0"/>
      <dgm:spPr/>
    </dgm:pt>
    <dgm:pt modelId="{8FE1630A-2380-478A-84B2-CA691F412589}" type="pres">
      <dgm:prSet presAssocID="{D192B992-A822-40C9-958B-2C2FEAA472D6}" presName="textB" presStyleLbl="revTx" presStyleIdx="3" presStyleCnt="6">
        <dgm:presLayoutVars>
          <dgm:bulletEnabled val="1"/>
        </dgm:presLayoutVars>
      </dgm:prSet>
      <dgm:spPr/>
    </dgm:pt>
    <dgm:pt modelId="{2ACB1523-2825-4CB8-8E62-1EAF533A5D7E}" type="pres">
      <dgm:prSet presAssocID="{D192B992-A822-40C9-958B-2C2FEAA472D6}" presName="circleB" presStyleLbl="node1" presStyleIdx="3" presStyleCnt="6"/>
      <dgm:spPr/>
    </dgm:pt>
    <dgm:pt modelId="{9C575BFC-025A-4B28-8CF0-E7917CCFFCB4}" type="pres">
      <dgm:prSet presAssocID="{D192B992-A822-40C9-958B-2C2FEAA472D6}" presName="spaceB" presStyleCnt="0"/>
      <dgm:spPr/>
    </dgm:pt>
    <dgm:pt modelId="{EFC44212-8C46-4463-8DD7-8A8B9C24F43A}" type="pres">
      <dgm:prSet presAssocID="{771C03BA-4184-4064-8528-EB6C86492D36}" presName="space" presStyleCnt="0"/>
      <dgm:spPr/>
    </dgm:pt>
    <dgm:pt modelId="{FD4DDACF-EBA4-45A2-B510-F636B297D873}" type="pres">
      <dgm:prSet presAssocID="{14F2C2EB-56D0-4DD0-A1A3-D1009F0D703B}" presName="compositeA" presStyleCnt="0"/>
      <dgm:spPr/>
    </dgm:pt>
    <dgm:pt modelId="{A52DF6F5-C06F-4DAA-B75D-4DE0C09C7D3C}" type="pres">
      <dgm:prSet presAssocID="{14F2C2EB-56D0-4DD0-A1A3-D1009F0D703B}" presName="textA" presStyleLbl="revTx" presStyleIdx="4" presStyleCnt="6">
        <dgm:presLayoutVars>
          <dgm:bulletEnabled val="1"/>
        </dgm:presLayoutVars>
      </dgm:prSet>
      <dgm:spPr/>
    </dgm:pt>
    <dgm:pt modelId="{93987B6B-0F9E-4822-BB2D-BCC3C960FA51}" type="pres">
      <dgm:prSet presAssocID="{14F2C2EB-56D0-4DD0-A1A3-D1009F0D703B}" presName="circleA" presStyleLbl="node1" presStyleIdx="4" presStyleCnt="6"/>
      <dgm:spPr/>
    </dgm:pt>
    <dgm:pt modelId="{198B61A9-424A-4EDB-9A57-C4CAEC6939D1}" type="pres">
      <dgm:prSet presAssocID="{14F2C2EB-56D0-4DD0-A1A3-D1009F0D703B}" presName="spaceA" presStyleCnt="0"/>
      <dgm:spPr/>
    </dgm:pt>
    <dgm:pt modelId="{C533AA68-C730-4249-95C0-D458717B6AFD}" type="pres">
      <dgm:prSet presAssocID="{3F318BFF-6BDF-43CA-89A0-7330B41A386E}" presName="space" presStyleCnt="0"/>
      <dgm:spPr/>
    </dgm:pt>
    <dgm:pt modelId="{62EC1A2E-DB10-4D58-8C94-5231907F20EB}" type="pres">
      <dgm:prSet presAssocID="{302511C1-B1AF-4A0B-90DF-5C801DFB0BC3}" presName="compositeB" presStyleCnt="0"/>
      <dgm:spPr/>
    </dgm:pt>
    <dgm:pt modelId="{423F335B-8805-412C-B124-DD87DC35A3E4}" type="pres">
      <dgm:prSet presAssocID="{302511C1-B1AF-4A0B-90DF-5C801DFB0BC3}" presName="textB" presStyleLbl="revTx" presStyleIdx="5" presStyleCnt="6">
        <dgm:presLayoutVars>
          <dgm:bulletEnabled val="1"/>
        </dgm:presLayoutVars>
      </dgm:prSet>
      <dgm:spPr/>
    </dgm:pt>
    <dgm:pt modelId="{8EFF84EC-6D9B-4ABE-968E-0F6713324B66}" type="pres">
      <dgm:prSet presAssocID="{302511C1-B1AF-4A0B-90DF-5C801DFB0BC3}" presName="circleB" presStyleLbl="node1" presStyleIdx="5" presStyleCnt="6"/>
      <dgm:spPr/>
    </dgm:pt>
    <dgm:pt modelId="{EE6473DF-6704-475C-9B41-2ED616294993}" type="pres">
      <dgm:prSet presAssocID="{302511C1-B1AF-4A0B-90DF-5C801DFB0BC3}" presName="spaceB" presStyleCnt="0"/>
      <dgm:spPr/>
    </dgm:pt>
  </dgm:ptLst>
  <dgm:cxnLst>
    <dgm:cxn modelId="{96784000-192F-40A6-BED2-02D6AC592415}" srcId="{7B30AEE3-C1AB-4EE8-BA64-CC4AF1EDFC2F}" destId="{F953E7B6-5F76-4AA0-86E0-73B166F8525A}" srcOrd="0" destOrd="0" parTransId="{658F4A84-5A64-4E77-859A-788D8CE0FEF1}" sibTransId="{21F64D7D-123F-4F0F-9CF2-7AEDA6CA9BB8}"/>
    <dgm:cxn modelId="{80B1E726-0992-4DA8-9BC7-566875552525}" srcId="{DB5D83E8-E441-40A9-AAA3-C4337A635518}" destId="{D192B992-A822-40C9-958B-2C2FEAA472D6}" srcOrd="3" destOrd="0" parTransId="{7BD9646C-90DE-4B8E-88DA-216C09CBA806}" sibTransId="{771C03BA-4184-4064-8528-EB6C86492D36}"/>
    <dgm:cxn modelId="{972A1A37-31E2-4D17-BB0C-FDFD655FA197}" type="presOf" srcId="{302511C1-B1AF-4A0B-90DF-5C801DFB0BC3}" destId="{423F335B-8805-412C-B124-DD87DC35A3E4}" srcOrd="0" destOrd="0" presId="urn:microsoft.com/office/officeart/2005/8/layout/hProcess11"/>
    <dgm:cxn modelId="{41B4443B-B644-419C-AAF3-53FF73CBAAC8}" srcId="{F897085E-0AF7-4186-917D-5E318CA7A44B}" destId="{332723F9-838E-4C88-B0D9-2D158C277237}" srcOrd="0" destOrd="0" parTransId="{0C4C4AD6-4D55-4E04-89E0-09DCAFF9AB5F}" sibTransId="{1C4D928D-DF73-4426-BECA-FB5236EB0348}"/>
    <dgm:cxn modelId="{A0C7A13D-8167-46F1-B3DF-BB7091615707}" srcId="{DB5D83E8-E441-40A9-AAA3-C4337A635518}" destId="{14F2C2EB-56D0-4DD0-A1A3-D1009F0D703B}" srcOrd="4" destOrd="0" parTransId="{62F1D7E0-1DEF-4BDA-AA2F-CFFD78DF2BFC}" sibTransId="{3F318BFF-6BDF-43CA-89A0-7330B41A386E}"/>
    <dgm:cxn modelId="{B050183F-327B-4151-836B-BBA7AF7E4E67}" type="presOf" srcId="{332723F9-838E-4C88-B0D9-2D158C277237}" destId="{CB15A562-7DF7-405D-A10E-C2E058A2FAA4}" srcOrd="0" destOrd="1" presId="urn:microsoft.com/office/officeart/2005/8/layout/hProcess11"/>
    <dgm:cxn modelId="{3287FD44-6B48-458C-AB83-D9F929EA1BAF}" srcId="{14F2C2EB-56D0-4DD0-A1A3-D1009F0D703B}" destId="{C9E83400-4644-41AE-A08D-D9AD43F2EABD}" srcOrd="1" destOrd="0" parTransId="{063E738B-19F5-4CC9-89BC-00F2B16D6482}" sibTransId="{71EAAD3E-59F6-49EC-AA61-9DB3BEF63DC0}"/>
    <dgm:cxn modelId="{036C296C-F6CD-4821-8EC7-3CBC479D87A7}" srcId="{D192B992-A822-40C9-958B-2C2FEAA472D6}" destId="{C8D0C3AC-88D8-4846-827E-8704FE52350D}" srcOrd="0" destOrd="0" parTransId="{88829185-C4C9-4457-8EC7-23B3277F6209}" sibTransId="{139F6D21-B94A-445F-8013-C984FE7176E3}"/>
    <dgm:cxn modelId="{180EE06C-BF9E-467F-A5D8-E167066D5BE3}" srcId="{DB5D83E8-E441-40A9-AAA3-C4337A635518}" destId="{F897085E-0AF7-4186-917D-5E318CA7A44B}" srcOrd="2" destOrd="0" parTransId="{DD1029DE-6B5B-41F8-ABC0-081C2AA1150F}" sibTransId="{CF730E24-7546-4E0D-A255-BF3FE602042A}"/>
    <dgm:cxn modelId="{0CA75C6E-39D8-4E7C-840C-5A4195C8825F}" type="presOf" srcId="{14F2C2EB-56D0-4DD0-A1A3-D1009F0D703B}" destId="{A52DF6F5-C06F-4DAA-B75D-4DE0C09C7D3C}" srcOrd="0" destOrd="0" presId="urn:microsoft.com/office/officeart/2005/8/layout/hProcess11"/>
    <dgm:cxn modelId="{414ABC77-5DDD-42DD-8A8C-F497D9B69594}" type="presOf" srcId="{DB5D83E8-E441-40A9-AAA3-C4337A635518}" destId="{118C45A9-DACA-4D37-B5C5-3B21682616B4}" srcOrd="0" destOrd="0" presId="urn:microsoft.com/office/officeart/2005/8/layout/hProcess11"/>
    <dgm:cxn modelId="{79BEE87E-C802-4657-91B3-CEBB6C3DA71C}" type="presOf" srcId="{D192B992-A822-40C9-958B-2C2FEAA472D6}" destId="{8FE1630A-2380-478A-84B2-CA691F412589}" srcOrd="0" destOrd="0" presId="urn:microsoft.com/office/officeart/2005/8/layout/hProcess11"/>
    <dgm:cxn modelId="{ADA73F86-E3FF-4819-A16F-0F97A409893D}" srcId="{DB5D83E8-E441-40A9-AAA3-C4337A635518}" destId="{302511C1-B1AF-4A0B-90DF-5C801DFB0BC3}" srcOrd="5" destOrd="0" parTransId="{BF7E55A5-043A-4DB3-8B32-96766275A398}" sibTransId="{A0D2D985-97FA-4EFF-A1D1-2DA649841B18}"/>
    <dgm:cxn modelId="{A27E4B98-A5ED-4103-BA0E-BE9EBDCA5FD9}" type="presOf" srcId="{3623AFBC-8E0D-40E3-9790-5668BC1E2775}" destId="{423F335B-8805-412C-B124-DD87DC35A3E4}" srcOrd="0" destOrd="1" presId="urn:microsoft.com/office/officeart/2005/8/layout/hProcess11"/>
    <dgm:cxn modelId="{CAE48D9F-C1DA-4648-9F0A-1CC64CBE64A6}" type="presOf" srcId="{B5A88F3E-1F0B-4A5A-A785-228A3CA0F30D}" destId="{A52DF6F5-C06F-4DAA-B75D-4DE0C09C7D3C}" srcOrd="0" destOrd="1" presId="urn:microsoft.com/office/officeart/2005/8/layout/hProcess11"/>
    <dgm:cxn modelId="{9FFA00AC-D149-4C7F-8214-96B5B631E836}" type="presOf" srcId="{EBD010A1-2ECB-40F7-83CE-A5CAB3F2391A}" destId="{1569F688-0E85-4F3D-9307-012B891BCEBE}" srcOrd="0" destOrd="2" presId="urn:microsoft.com/office/officeart/2005/8/layout/hProcess11"/>
    <dgm:cxn modelId="{B4BD3DB9-AAC0-4B01-9A7B-52E54CE07CF1}" type="presOf" srcId="{7B30AEE3-C1AB-4EE8-BA64-CC4AF1EDFC2F}" destId="{1569F688-0E85-4F3D-9307-012B891BCEBE}" srcOrd="0" destOrd="0" presId="urn:microsoft.com/office/officeart/2005/8/layout/hProcess11"/>
    <dgm:cxn modelId="{F87E89BB-1697-4ECE-B58F-6D89B9C0F874}" type="presOf" srcId="{F897085E-0AF7-4186-917D-5E318CA7A44B}" destId="{CB15A562-7DF7-405D-A10E-C2E058A2FAA4}" srcOrd="0" destOrd="0" presId="urn:microsoft.com/office/officeart/2005/8/layout/hProcess11"/>
    <dgm:cxn modelId="{4E3627CF-18A9-49E4-BBDA-BE70ECD047E6}" srcId="{DB5D83E8-E441-40A9-AAA3-C4337A635518}" destId="{7B30AEE3-C1AB-4EE8-BA64-CC4AF1EDFC2F}" srcOrd="1" destOrd="0" parTransId="{0F40B250-A1FD-4E6D-BCEC-8617143A55BF}" sibTransId="{DCAE3794-4953-4578-8F36-FA2A8294EC40}"/>
    <dgm:cxn modelId="{50112DD0-0AF8-4349-8858-FF9CFB272D78}" type="presOf" srcId="{79D58335-48E6-488E-B909-D47BC6AE80E0}" destId="{73588A67-0AEB-424F-8F9C-822AE890C5AF}" srcOrd="0" destOrd="0" presId="urn:microsoft.com/office/officeart/2005/8/layout/hProcess11"/>
    <dgm:cxn modelId="{ECD780D0-F3AA-430A-96D4-B6B1A8ACD5D4}" type="presOf" srcId="{F953E7B6-5F76-4AA0-86E0-73B166F8525A}" destId="{1569F688-0E85-4F3D-9307-012B891BCEBE}" srcOrd="0" destOrd="1" presId="urn:microsoft.com/office/officeart/2005/8/layout/hProcess11"/>
    <dgm:cxn modelId="{4E52CFD4-87C9-40A5-A02E-6EDE06C27C22}" srcId="{14F2C2EB-56D0-4DD0-A1A3-D1009F0D703B}" destId="{B5A88F3E-1F0B-4A5A-A785-228A3CA0F30D}" srcOrd="0" destOrd="0" parTransId="{A284510A-47CC-43FA-BF8A-F229503F59B7}" sibTransId="{22EA4215-495B-4833-B7A0-18B4F070DF2A}"/>
    <dgm:cxn modelId="{800E6ED9-26E1-4E52-AC29-C1B75DB530D7}" srcId="{F953E7B6-5F76-4AA0-86E0-73B166F8525A}" destId="{EBD010A1-2ECB-40F7-83CE-A5CAB3F2391A}" srcOrd="0" destOrd="0" parTransId="{AF8711EC-3128-48B9-B670-626C9CB6C3B9}" sibTransId="{FD01E96A-0E66-49E6-A4BF-66398FA9CB50}"/>
    <dgm:cxn modelId="{48974ED9-E476-4258-816A-85C841C54E31}" srcId="{79D58335-48E6-488E-B909-D47BC6AE80E0}" destId="{BD311F0E-11E3-438A-8438-83FEA77852F1}" srcOrd="0" destOrd="0" parTransId="{3591A1C3-F338-4463-8ADD-C4D77D6630DB}" sibTransId="{D4D35D3D-EB2B-433E-B8D3-4B9BFABE9DE1}"/>
    <dgm:cxn modelId="{E318E2D9-CF5A-4333-BFFA-4776D0C90F89}" type="presOf" srcId="{C8D0C3AC-88D8-4846-827E-8704FE52350D}" destId="{8FE1630A-2380-478A-84B2-CA691F412589}" srcOrd="0" destOrd="1" presId="urn:microsoft.com/office/officeart/2005/8/layout/hProcess11"/>
    <dgm:cxn modelId="{3C4CDCE9-5A9B-4E06-A3CB-FC7C9A2AB189}" srcId="{302511C1-B1AF-4A0B-90DF-5C801DFB0BC3}" destId="{3623AFBC-8E0D-40E3-9790-5668BC1E2775}" srcOrd="0" destOrd="0" parTransId="{80117457-3DFE-4D21-B3BE-32F5A404F755}" sibTransId="{8F780DCB-4CEC-4174-A6D2-5ECDC7C552EE}"/>
    <dgm:cxn modelId="{010F24F3-493D-4A8E-A616-B541439CA90B}" type="presOf" srcId="{C9E83400-4644-41AE-A08D-D9AD43F2EABD}" destId="{A52DF6F5-C06F-4DAA-B75D-4DE0C09C7D3C}" srcOrd="0" destOrd="2" presId="urn:microsoft.com/office/officeart/2005/8/layout/hProcess11"/>
    <dgm:cxn modelId="{42E2F2F6-3290-4E66-B68C-B69180F185CC}" type="presOf" srcId="{BD311F0E-11E3-438A-8438-83FEA77852F1}" destId="{73588A67-0AEB-424F-8F9C-822AE890C5AF}" srcOrd="0" destOrd="1" presId="urn:microsoft.com/office/officeart/2005/8/layout/hProcess11"/>
    <dgm:cxn modelId="{27D848F7-4954-42AE-A82B-3A00C927C035}" srcId="{DB5D83E8-E441-40A9-AAA3-C4337A635518}" destId="{79D58335-48E6-488E-B909-D47BC6AE80E0}" srcOrd="0" destOrd="0" parTransId="{0DE7EE9C-96E9-41EB-A9EE-C9251EC15303}" sibTransId="{EE22CC02-2AB4-4BE1-820C-2BD0BBDCFCC1}"/>
    <dgm:cxn modelId="{E1B5FE4D-9828-4B66-8540-10F5CF44F11D}" type="presParOf" srcId="{118C45A9-DACA-4D37-B5C5-3B21682616B4}" destId="{D9806CAD-77EC-4FCE-9D2A-0E044A47F1CA}" srcOrd="0" destOrd="0" presId="urn:microsoft.com/office/officeart/2005/8/layout/hProcess11"/>
    <dgm:cxn modelId="{B375BAAE-E553-4710-8AD7-B18D8640AA8B}" type="presParOf" srcId="{118C45A9-DACA-4D37-B5C5-3B21682616B4}" destId="{DF9D375B-4E61-494D-8711-7149A3E2919C}" srcOrd="1" destOrd="0" presId="urn:microsoft.com/office/officeart/2005/8/layout/hProcess11"/>
    <dgm:cxn modelId="{EB215EBD-4EF3-4F7E-AB4C-68FC8AF26EA2}" type="presParOf" srcId="{DF9D375B-4E61-494D-8711-7149A3E2919C}" destId="{0205CF4C-11C4-4122-96DA-3CE079EB537C}" srcOrd="0" destOrd="0" presId="urn:microsoft.com/office/officeart/2005/8/layout/hProcess11"/>
    <dgm:cxn modelId="{C4095EF7-0137-4158-94D5-5F9AC61CCA67}" type="presParOf" srcId="{0205CF4C-11C4-4122-96DA-3CE079EB537C}" destId="{73588A67-0AEB-424F-8F9C-822AE890C5AF}" srcOrd="0" destOrd="0" presId="urn:microsoft.com/office/officeart/2005/8/layout/hProcess11"/>
    <dgm:cxn modelId="{3DE80F97-71BF-4B0F-AC21-94F87CC120FF}" type="presParOf" srcId="{0205CF4C-11C4-4122-96DA-3CE079EB537C}" destId="{E1FEB9EF-9312-438F-9402-553A6E33A236}" srcOrd="1" destOrd="0" presId="urn:microsoft.com/office/officeart/2005/8/layout/hProcess11"/>
    <dgm:cxn modelId="{ACB7A957-BC00-4DB5-BDC0-80806C14017F}" type="presParOf" srcId="{0205CF4C-11C4-4122-96DA-3CE079EB537C}" destId="{486281F8-FFA1-4974-95C6-C435A8A9DF19}" srcOrd="2" destOrd="0" presId="urn:microsoft.com/office/officeart/2005/8/layout/hProcess11"/>
    <dgm:cxn modelId="{BA8496B2-0D67-4F96-A725-D21D340F3B0A}" type="presParOf" srcId="{DF9D375B-4E61-494D-8711-7149A3E2919C}" destId="{B5C9B2CC-1587-447F-8082-B88E28B067CA}" srcOrd="1" destOrd="0" presId="urn:microsoft.com/office/officeart/2005/8/layout/hProcess11"/>
    <dgm:cxn modelId="{DE7C1E78-5B21-4FE4-8591-588BADD2C8B3}" type="presParOf" srcId="{DF9D375B-4E61-494D-8711-7149A3E2919C}" destId="{A0981F9E-A3CC-4650-BF3F-612AFA05318D}" srcOrd="2" destOrd="0" presId="urn:microsoft.com/office/officeart/2005/8/layout/hProcess11"/>
    <dgm:cxn modelId="{78382BF2-44BE-480B-8330-76F4EEB4361D}" type="presParOf" srcId="{A0981F9E-A3CC-4650-BF3F-612AFA05318D}" destId="{1569F688-0E85-4F3D-9307-012B891BCEBE}" srcOrd="0" destOrd="0" presId="urn:microsoft.com/office/officeart/2005/8/layout/hProcess11"/>
    <dgm:cxn modelId="{F09552FE-CF1A-4858-8ED8-97727DCC61CB}" type="presParOf" srcId="{A0981F9E-A3CC-4650-BF3F-612AFA05318D}" destId="{7691E374-E10A-4837-86A0-C6B246B6386B}" srcOrd="1" destOrd="0" presId="urn:microsoft.com/office/officeart/2005/8/layout/hProcess11"/>
    <dgm:cxn modelId="{A90436E9-F111-4C4F-89DA-8B56A2DEC091}" type="presParOf" srcId="{A0981F9E-A3CC-4650-BF3F-612AFA05318D}" destId="{2E2E596C-2B45-4D99-A98E-9A9363201EF5}" srcOrd="2" destOrd="0" presId="urn:microsoft.com/office/officeart/2005/8/layout/hProcess11"/>
    <dgm:cxn modelId="{7B4B5EC0-4872-493A-A86D-655730FD400B}" type="presParOf" srcId="{DF9D375B-4E61-494D-8711-7149A3E2919C}" destId="{9EA3CAC9-84CB-48A4-8E59-DBFB49E2E9AD}" srcOrd="3" destOrd="0" presId="urn:microsoft.com/office/officeart/2005/8/layout/hProcess11"/>
    <dgm:cxn modelId="{47A312DE-3E4A-4CA2-8ABE-A1541AD327BB}" type="presParOf" srcId="{DF9D375B-4E61-494D-8711-7149A3E2919C}" destId="{D40DCDC0-4D7F-4D0D-BFE7-808AB2F540DF}" srcOrd="4" destOrd="0" presId="urn:microsoft.com/office/officeart/2005/8/layout/hProcess11"/>
    <dgm:cxn modelId="{9E25E722-F422-4937-AF03-D218195DCC93}" type="presParOf" srcId="{D40DCDC0-4D7F-4D0D-BFE7-808AB2F540DF}" destId="{CB15A562-7DF7-405D-A10E-C2E058A2FAA4}" srcOrd="0" destOrd="0" presId="urn:microsoft.com/office/officeart/2005/8/layout/hProcess11"/>
    <dgm:cxn modelId="{0E4E8DD3-5407-495F-AF08-E8010FD59D36}" type="presParOf" srcId="{D40DCDC0-4D7F-4D0D-BFE7-808AB2F540DF}" destId="{3133EAE8-6980-4621-BD7E-291FA0140E05}" srcOrd="1" destOrd="0" presId="urn:microsoft.com/office/officeart/2005/8/layout/hProcess11"/>
    <dgm:cxn modelId="{240DD3D5-60B3-40BE-BC4E-F5BA5F0B944E}" type="presParOf" srcId="{D40DCDC0-4D7F-4D0D-BFE7-808AB2F540DF}" destId="{3407B1AE-07EB-404E-910C-3D21117CD542}" srcOrd="2" destOrd="0" presId="urn:microsoft.com/office/officeart/2005/8/layout/hProcess11"/>
    <dgm:cxn modelId="{699DF604-B11F-431C-A8A6-9BAE7E1AF337}" type="presParOf" srcId="{DF9D375B-4E61-494D-8711-7149A3E2919C}" destId="{9A7BCDEC-F17B-4BCA-A9C2-DE795308850F}" srcOrd="5" destOrd="0" presId="urn:microsoft.com/office/officeart/2005/8/layout/hProcess11"/>
    <dgm:cxn modelId="{32BBC2F7-686C-45B7-AB5B-652CAB7F1B9C}" type="presParOf" srcId="{DF9D375B-4E61-494D-8711-7149A3E2919C}" destId="{2165607B-9EB5-4A1E-99C9-55CEA6679F57}" srcOrd="6" destOrd="0" presId="urn:microsoft.com/office/officeart/2005/8/layout/hProcess11"/>
    <dgm:cxn modelId="{5FD1AF96-6D78-426F-B2B2-853C05E7CB25}" type="presParOf" srcId="{2165607B-9EB5-4A1E-99C9-55CEA6679F57}" destId="{8FE1630A-2380-478A-84B2-CA691F412589}" srcOrd="0" destOrd="0" presId="urn:microsoft.com/office/officeart/2005/8/layout/hProcess11"/>
    <dgm:cxn modelId="{533318C9-56EF-4104-A280-6DED8668D4CF}" type="presParOf" srcId="{2165607B-9EB5-4A1E-99C9-55CEA6679F57}" destId="{2ACB1523-2825-4CB8-8E62-1EAF533A5D7E}" srcOrd="1" destOrd="0" presId="urn:microsoft.com/office/officeart/2005/8/layout/hProcess11"/>
    <dgm:cxn modelId="{05782C25-4D72-4A15-8264-657D504656A6}" type="presParOf" srcId="{2165607B-9EB5-4A1E-99C9-55CEA6679F57}" destId="{9C575BFC-025A-4B28-8CF0-E7917CCFFCB4}" srcOrd="2" destOrd="0" presId="urn:microsoft.com/office/officeart/2005/8/layout/hProcess11"/>
    <dgm:cxn modelId="{863827AC-FF0B-4656-B1BB-36BFD3311A87}" type="presParOf" srcId="{DF9D375B-4E61-494D-8711-7149A3E2919C}" destId="{EFC44212-8C46-4463-8DD7-8A8B9C24F43A}" srcOrd="7" destOrd="0" presId="urn:microsoft.com/office/officeart/2005/8/layout/hProcess11"/>
    <dgm:cxn modelId="{3D1A3294-B39D-48DA-920B-662E011B9AF2}" type="presParOf" srcId="{DF9D375B-4E61-494D-8711-7149A3E2919C}" destId="{FD4DDACF-EBA4-45A2-B510-F636B297D873}" srcOrd="8" destOrd="0" presId="urn:microsoft.com/office/officeart/2005/8/layout/hProcess11"/>
    <dgm:cxn modelId="{2C937556-9EDF-4476-8276-FD2071752ABD}" type="presParOf" srcId="{FD4DDACF-EBA4-45A2-B510-F636B297D873}" destId="{A52DF6F5-C06F-4DAA-B75D-4DE0C09C7D3C}" srcOrd="0" destOrd="0" presId="urn:microsoft.com/office/officeart/2005/8/layout/hProcess11"/>
    <dgm:cxn modelId="{AD3E16EB-B30C-4C38-B474-D485CD5BEF22}" type="presParOf" srcId="{FD4DDACF-EBA4-45A2-B510-F636B297D873}" destId="{93987B6B-0F9E-4822-BB2D-BCC3C960FA51}" srcOrd="1" destOrd="0" presId="urn:microsoft.com/office/officeart/2005/8/layout/hProcess11"/>
    <dgm:cxn modelId="{4A0B67AF-CA74-4500-8488-5D42A9B272D5}" type="presParOf" srcId="{FD4DDACF-EBA4-45A2-B510-F636B297D873}" destId="{198B61A9-424A-4EDB-9A57-C4CAEC6939D1}" srcOrd="2" destOrd="0" presId="urn:microsoft.com/office/officeart/2005/8/layout/hProcess11"/>
    <dgm:cxn modelId="{953EF2DF-7FC7-4ECA-AAB2-86D0F961A42C}" type="presParOf" srcId="{DF9D375B-4E61-494D-8711-7149A3E2919C}" destId="{C533AA68-C730-4249-95C0-D458717B6AFD}" srcOrd="9" destOrd="0" presId="urn:microsoft.com/office/officeart/2005/8/layout/hProcess11"/>
    <dgm:cxn modelId="{169752AC-EF53-4745-92D3-565252241E78}" type="presParOf" srcId="{DF9D375B-4E61-494D-8711-7149A3E2919C}" destId="{62EC1A2E-DB10-4D58-8C94-5231907F20EB}" srcOrd="10" destOrd="0" presId="urn:microsoft.com/office/officeart/2005/8/layout/hProcess11"/>
    <dgm:cxn modelId="{7DE10491-2A58-4CA7-9122-D853DD9AC468}" type="presParOf" srcId="{62EC1A2E-DB10-4D58-8C94-5231907F20EB}" destId="{423F335B-8805-412C-B124-DD87DC35A3E4}" srcOrd="0" destOrd="0" presId="urn:microsoft.com/office/officeart/2005/8/layout/hProcess11"/>
    <dgm:cxn modelId="{FC4F2190-9131-484C-91C8-CE23A31186D7}" type="presParOf" srcId="{62EC1A2E-DB10-4D58-8C94-5231907F20EB}" destId="{8EFF84EC-6D9B-4ABE-968E-0F6713324B66}" srcOrd="1" destOrd="0" presId="urn:microsoft.com/office/officeart/2005/8/layout/hProcess11"/>
    <dgm:cxn modelId="{ADC69DBF-93B4-461D-ABFF-EB409ACFFF1A}" type="presParOf" srcId="{62EC1A2E-DB10-4D58-8C94-5231907F20EB}" destId="{EE6473DF-6704-475C-9B41-2ED61629499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827CDC-FD8D-4A07-B429-BCAF818A772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004C3E-4828-4877-BDDF-5B06D6B003EE}">
      <dgm:prSet phldrT="[Text]"/>
      <dgm:spPr/>
      <dgm:t>
        <a:bodyPr/>
        <a:lstStyle/>
        <a:p>
          <a:r>
            <a:rPr lang="en-US" dirty="0"/>
            <a:t>When to blockchain and when not to</a:t>
          </a:r>
        </a:p>
      </dgm:t>
    </dgm:pt>
    <dgm:pt modelId="{00AED2C0-3329-4B03-8C9F-507268B198DE}" type="sibTrans" cxnId="{157C8A83-32EF-4A90-8FFE-4E6FF0AE1281}">
      <dgm:prSet/>
      <dgm:spPr/>
      <dgm:t>
        <a:bodyPr/>
        <a:lstStyle/>
        <a:p>
          <a:endParaRPr lang="en-US"/>
        </a:p>
      </dgm:t>
    </dgm:pt>
    <dgm:pt modelId="{276E8066-771D-47E3-BA29-3E5EE1965598}" type="parTrans" cxnId="{157C8A83-32EF-4A90-8FFE-4E6FF0AE1281}">
      <dgm:prSet/>
      <dgm:spPr/>
      <dgm:t>
        <a:bodyPr/>
        <a:lstStyle/>
        <a:p>
          <a:endParaRPr lang="en-US"/>
        </a:p>
      </dgm:t>
    </dgm:pt>
    <dgm:pt modelId="{58CD6E9F-BADF-48B9-AA27-87FA6580CB48}">
      <dgm:prSet phldrT="[Text]"/>
      <dgm:spPr/>
      <dgm:t>
        <a:bodyPr/>
        <a:lstStyle/>
        <a:p>
          <a:r>
            <a:rPr lang="en-US" dirty="0"/>
            <a:t>What’s next – Ethereum dev</a:t>
          </a:r>
        </a:p>
      </dgm:t>
    </dgm:pt>
    <dgm:pt modelId="{8F19763C-C157-45C0-A3B9-D804E9613000}" type="sibTrans" cxnId="{614A0C56-762A-41EB-BEFD-D962657EDF3E}">
      <dgm:prSet/>
      <dgm:spPr/>
      <dgm:t>
        <a:bodyPr/>
        <a:lstStyle/>
        <a:p>
          <a:endParaRPr lang="en-US"/>
        </a:p>
      </dgm:t>
    </dgm:pt>
    <dgm:pt modelId="{1EB06640-02F0-4475-991B-77477E4F5210}" type="parTrans" cxnId="{614A0C56-762A-41EB-BEFD-D962657EDF3E}">
      <dgm:prSet/>
      <dgm:spPr/>
      <dgm:t>
        <a:bodyPr/>
        <a:lstStyle/>
        <a:p>
          <a:endParaRPr lang="en-US"/>
        </a:p>
      </dgm:t>
    </dgm:pt>
    <dgm:pt modelId="{D48E531F-7974-4746-AA1E-0712209FCC5F}">
      <dgm:prSet phldrT="[Text]"/>
      <dgm:spPr/>
      <dgm:t>
        <a:bodyPr/>
        <a:lstStyle/>
        <a:p>
          <a:r>
            <a:rPr lang="en-US" dirty="0"/>
            <a:t>Smart Contracts</a:t>
          </a:r>
        </a:p>
      </dgm:t>
    </dgm:pt>
    <dgm:pt modelId="{9C60ADF9-1525-4DFD-9F76-BE5219A2B933}" type="parTrans" cxnId="{AA7D42DF-9B43-46E2-8335-184BB3FE098E}">
      <dgm:prSet/>
      <dgm:spPr/>
    </dgm:pt>
    <dgm:pt modelId="{F7CF8EED-47CF-4577-AAA3-32E50E6DF5BE}" type="sibTrans" cxnId="{AA7D42DF-9B43-46E2-8335-184BB3FE098E}">
      <dgm:prSet/>
      <dgm:spPr/>
    </dgm:pt>
    <dgm:pt modelId="{5FF9BC48-220A-47EF-A14D-1777BE3A0A0C}">
      <dgm:prSet phldrT="[Text]"/>
      <dgm:spPr/>
      <dgm:t>
        <a:bodyPr/>
        <a:lstStyle/>
        <a:p>
          <a:r>
            <a:rPr lang="en-US" dirty="0"/>
            <a:t>Upcoming technologies</a:t>
          </a:r>
        </a:p>
      </dgm:t>
    </dgm:pt>
    <dgm:pt modelId="{8DEE89BC-17B5-49F8-81F1-6DCE4ED41BEE}" type="parTrans" cxnId="{4FF59823-E509-432B-B0A0-2C71A568D2D8}">
      <dgm:prSet/>
      <dgm:spPr/>
    </dgm:pt>
    <dgm:pt modelId="{16F00D60-CF32-4AAC-ADCE-9EA03FBD3A60}" type="sibTrans" cxnId="{4FF59823-E509-432B-B0A0-2C71A568D2D8}">
      <dgm:prSet/>
      <dgm:spPr/>
    </dgm:pt>
    <dgm:pt modelId="{76CC1FA7-7399-49A4-A0D9-3DAB8CF6F40D}">
      <dgm:prSet phldrT="[Text]"/>
      <dgm:spPr/>
      <dgm:t>
        <a:bodyPr/>
        <a:lstStyle/>
        <a:p>
          <a:r>
            <a:rPr lang="en-US" dirty="0"/>
            <a:t>More into governed blockchains</a:t>
          </a:r>
        </a:p>
      </dgm:t>
    </dgm:pt>
    <dgm:pt modelId="{07BA1908-BF98-45C4-82D9-80D7E3E59043}" type="parTrans" cxnId="{B3490083-839B-404E-8CC5-F4F4F6AE339C}">
      <dgm:prSet/>
      <dgm:spPr/>
    </dgm:pt>
    <dgm:pt modelId="{912E2D91-C344-45A2-B4D9-77124FF5234C}" type="sibTrans" cxnId="{B3490083-839B-404E-8CC5-F4F4F6AE339C}">
      <dgm:prSet/>
      <dgm:spPr/>
    </dgm:pt>
    <dgm:pt modelId="{93A0C3AA-0849-4C87-ADFD-3CABE4171EEA}" type="pres">
      <dgm:prSet presAssocID="{A2827CDC-FD8D-4A07-B429-BCAF818A7727}" presName="Name0" presStyleCnt="0">
        <dgm:presLayoutVars>
          <dgm:chMax val="7"/>
          <dgm:chPref val="7"/>
          <dgm:dir/>
        </dgm:presLayoutVars>
      </dgm:prSet>
      <dgm:spPr/>
    </dgm:pt>
    <dgm:pt modelId="{192AF4F3-8DE1-48DE-B5EF-5975DC3D3891}" type="pres">
      <dgm:prSet presAssocID="{A2827CDC-FD8D-4A07-B429-BCAF818A7727}" presName="Name1" presStyleCnt="0"/>
      <dgm:spPr/>
    </dgm:pt>
    <dgm:pt modelId="{4635BD82-FBBB-4076-BA84-05CFA8D13D55}" type="pres">
      <dgm:prSet presAssocID="{A2827CDC-FD8D-4A07-B429-BCAF818A7727}" presName="cycle" presStyleCnt="0"/>
      <dgm:spPr/>
    </dgm:pt>
    <dgm:pt modelId="{144B6618-1987-4A80-BB4D-29A8D22A76A6}" type="pres">
      <dgm:prSet presAssocID="{A2827CDC-FD8D-4A07-B429-BCAF818A7727}" presName="srcNode" presStyleLbl="node1" presStyleIdx="0" presStyleCnt="5"/>
      <dgm:spPr/>
    </dgm:pt>
    <dgm:pt modelId="{9E87FA43-0DA3-4F11-BF14-4AAB9D7BCB21}" type="pres">
      <dgm:prSet presAssocID="{A2827CDC-FD8D-4A07-B429-BCAF818A7727}" presName="conn" presStyleLbl="parChTrans1D2" presStyleIdx="0" presStyleCnt="1"/>
      <dgm:spPr/>
    </dgm:pt>
    <dgm:pt modelId="{61FE8B62-6B0E-4D9B-A0C0-01416A092EC9}" type="pres">
      <dgm:prSet presAssocID="{A2827CDC-FD8D-4A07-B429-BCAF818A7727}" presName="extraNode" presStyleLbl="node1" presStyleIdx="0" presStyleCnt="5"/>
      <dgm:spPr/>
    </dgm:pt>
    <dgm:pt modelId="{69C864B5-D8C3-4376-B4C0-0ABF94BF8172}" type="pres">
      <dgm:prSet presAssocID="{A2827CDC-FD8D-4A07-B429-BCAF818A7727}" presName="dstNode" presStyleLbl="node1" presStyleIdx="0" presStyleCnt="5"/>
      <dgm:spPr/>
    </dgm:pt>
    <dgm:pt modelId="{68774C44-945A-4675-952E-40FC9B7893D0}" type="pres">
      <dgm:prSet presAssocID="{63004C3E-4828-4877-BDDF-5B06D6B003EE}" presName="text_1" presStyleLbl="node1" presStyleIdx="0" presStyleCnt="5">
        <dgm:presLayoutVars>
          <dgm:bulletEnabled val="1"/>
        </dgm:presLayoutVars>
      </dgm:prSet>
      <dgm:spPr/>
    </dgm:pt>
    <dgm:pt modelId="{BBD32C1E-A952-44E7-81CD-AA6A5D353B3B}" type="pres">
      <dgm:prSet presAssocID="{63004C3E-4828-4877-BDDF-5B06D6B003EE}" presName="accent_1" presStyleCnt="0"/>
      <dgm:spPr/>
    </dgm:pt>
    <dgm:pt modelId="{DFFE113B-BD88-4430-94FD-D1B726BFE85C}" type="pres">
      <dgm:prSet presAssocID="{63004C3E-4828-4877-BDDF-5B06D6B003EE}" presName="accentRepeatNode" presStyleLbl="solidFgAcc1" presStyleIdx="0" presStyleCnt="5"/>
      <dgm:spPr/>
    </dgm:pt>
    <dgm:pt modelId="{7D303A99-96EC-4C1F-9408-94B7B12AB5CB}" type="pres">
      <dgm:prSet presAssocID="{58CD6E9F-BADF-48B9-AA27-87FA6580CB48}" presName="text_2" presStyleLbl="node1" presStyleIdx="1" presStyleCnt="5">
        <dgm:presLayoutVars>
          <dgm:bulletEnabled val="1"/>
        </dgm:presLayoutVars>
      </dgm:prSet>
      <dgm:spPr/>
    </dgm:pt>
    <dgm:pt modelId="{24DE7D47-0AD1-43B9-A572-F3081CA69C62}" type="pres">
      <dgm:prSet presAssocID="{58CD6E9F-BADF-48B9-AA27-87FA6580CB48}" presName="accent_2" presStyleCnt="0"/>
      <dgm:spPr/>
    </dgm:pt>
    <dgm:pt modelId="{0B2A381C-DCBD-443D-9B41-4589DE2E85B8}" type="pres">
      <dgm:prSet presAssocID="{58CD6E9F-BADF-48B9-AA27-87FA6580CB48}" presName="accentRepeatNode" presStyleLbl="solidFgAcc1" presStyleIdx="1" presStyleCnt="5"/>
      <dgm:spPr/>
    </dgm:pt>
    <dgm:pt modelId="{0D9EF205-2925-4633-8756-D3E86B1E3E6A}" type="pres">
      <dgm:prSet presAssocID="{D48E531F-7974-4746-AA1E-0712209FCC5F}" presName="text_3" presStyleLbl="node1" presStyleIdx="2" presStyleCnt="5">
        <dgm:presLayoutVars>
          <dgm:bulletEnabled val="1"/>
        </dgm:presLayoutVars>
      </dgm:prSet>
      <dgm:spPr/>
    </dgm:pt>
    <dgm:pt modelId="{AB82C6A8-E23C-4FA6-A4FF-066FC426C4BE}" type="pres">
      <dgm:prSet presAssocID="{D48E531F-7974-4746-AA1E-0712209FCC5F}" presName="accent_3" presStyleCnt="0"/>
      <dgm:spPr/>
    </dgm:pt>
    <dgm:pt modelId="{3210039E-7EF5-4ABE-A6D2-29BFDF734F2F}" type="pres">
      <dgm:prSet presAssocID="{D48E531F-7974-4746-AA1E-0712209FCC5F}" presName="accentRepeatNode" presStyleLbl="solidFgAcc1" presStyleIdx="2" presStyleCnt="5"/>
      <dgm:spPr/>
    </dgm:pt>
    <dgm:pt modelId="{29B100A6-594C-44CE-A0A4-BD78BAB58F5E}" type="pres">
      <dgm:prSet presAssocID="{5FF9BC48-220A-47EF-A14D-1777BE3A0A0C}" presName="text_4" presStyleLbl="node1" presStyleIdx="3" presStyleCnt="5">
        <dgm:presLayoutVars>
          <dgm:bulletEnabled val="1"/>
        </dgm:presLayoutVars>
      </dgm:prSet>
      <dgm:spPr/>
    </dgm:pt>
    <dgm:pt modelId="{C8B5276F-0B60-469B-AB84-6FC05EE9A8D8}" type="pres">
      <dgm:prSet presAssocID="{5FF9BC48-220A-47EF-A14D-1777BE3A0A0C}" presName="accent_4" presStyleCnt="0"/>
      <dgm:spPr/>
    </dgm:pt>
    <dgm:pt modelId="{BF9E8934-059F-4F03-A22B-DF860290BD7D}" type="pres">
      <dgm:prSet presAssocID="{5FF9BC48-220A-47EF-A14D-1777BE3A0A0C}" presName="accentRepeatNode" presStyleLbl="solidFgAcc1" presStyleIdx="3" presStyleCnt="5"/>
      <dgm:spPr/>
    </dgm:pt>
    <dgm:pt modelId="{D5F7D9E2-8C85-4264-BC57-7994226ADC64}" type="pres">
      <dgm:prSet presAssocID="{76CC1FA7-7399-49A4-A0D9-3DAB8CF6F40D}" presName="text_5" presStyleLbl="node1" presStyleIdx="4" presStyleCnt="5">
        <dgm:presLayoutVars>
          <dgm:bulletEnabled val="1"/>
        </dgm:presLayoutVars>
      </dgm:prSet>
      <dgm:spPr/>
    </dgm:pt>
    <dgm:pt modelId="{85C13010-5B49-44F7-A2C1-7D08F5DD7D41}" type="pres">
      <dgm:prSet presAssocID="{76CC1FA7-7399-49A4-A0D9-3DAB8CF6F40D}" presName="accent_5" presStyleCnt="0"/>
      <dgm:spPr/>
    </dgm:pt>
    <dgm:pt modelId="{694DEF89-A357-4E37-A93D-E0C229597E91}" type="pres">
      <dgm:prSet presAssocID="{76CC1FA7-7399-49A4-A0D9-3DAB8CF6F40D}" presName="accentRepeatNode" presStyleLbl="solidFgAcc1" presStyleIdx="4" presStyleCnt="5"/>
      <dgm:spPr/>
    </dgm:pt>
  </dgm:ptLst>
  <dgm:cxnLst>
    <dgm:cxn modelId="{338D010C-C6B4-4104-85E5-2FF743AAEA56}" type="presOf" srcId="{A2827CDC-FD8D-4A07-B429-BCAF818A7727}" destId="{93A0C3AA-0849-4C87-ADFD-3CABE4171EEA}" srcOrd="0" destOrd="0" presId="urn:microsoft.com/office/officeart/2008/layout/VerticalCurvedList"/>
    <dgm:cxn modelId="{4FF59823-E509-432B-B0A0-2C71A568D2D8}" srcId="{A2827CDC-FD8D-4A07-B429-BCAF818A7727}" destId="{5FF9BC48-220A-47EF-A14D-1777BE3A0A0C}" srcOrd="3" destOrd="0" parTransId="{8DEE89BC-17B5-49F8-81F1-6DCE4ED41BEE}" sibTransId="{16F00D60-CF32-4AAC-ADCE-9EA03FBD3A60}"/>
    <dgm:cxn modelId="{A6279D5E-5597-4AC0-82D4-D06E239721DD}" type="presOf" srcId="{D48E531F-7974-4746-AA1E-0712209FCC5F}" destId="{0D9EF205-2925-4633-8756-D3E86B1E3E6A}" srcOrd="0" destOrd="0" presId="urn:microsoft.com/office/officeart/2008/layout/VerticalCurvedList"/>
    <dgm:cxn modelId="{50FE7346-ED30-4423-8928-7E7C9FB4BB68}" type="presOf" srcId="{5FF9BC48-220A-47EF-A14D-1777BE3A0A0C}" destId="{29B100A6-594C-44CE-A0A4-BD78BAB58F5E}" srcOrd="0" destOrd="0" presId="urn:microsoft.com/office/officeart/2008/layout/VerticalCurvedList"/>
    <dgm:cxn modelId="{614A0C56-762A-41EB-BEFD-D962657EDF3E}" srcId="{A2827CDC-FD8D-4A07-B429-BCAF818A7727}" destId="{58CD6E9F-BADF-48B9-AA27-87FA6580CB48}" srcOrd="1" destOrd="0" parTransId="{1EB06640-02F0-4475-991B-77477E4F5210}" sibTransId="{8F19763C-C157-45C0-A3B9-D804E9613000}"/>
    <dgm:cxn modelId="{B3490083-839B-404E-8CC5-F4F4F6AE339C}" srcId="{A2827CDC-FD8D-4A07-B429-BCAF818A7727}" destId="{76CC1FA7-7399-49A4-A0D9-3DAB8CF6F40D}" srcOrd="4" destOrd="0" parTransId="{07BA1908-BF98-45C4-82D9-80D7E3E59043}" sibTransId="{912E2D91-C344-45A2-B4D9-77124FF5234C}"/>
    <dgm:cxn modelId="{157C8A83-32EF-4A90-8FFE-4E6FF0AE1281}" srcId="{A2827CDC-FD8D-4A07-B429-BCAF818A7727}" destId="{63004C3E-4828-4877-BDDF-5B06D6B003EE}" srcOrd="0" destOrd="0" parTransId="{276E8066-771D-47E3-BA29-3E5EE1965598}" sibTransId="{00AED2C0-3329-4B03-8C9F-507268B198DE}"/>
    <dgm:cxn modelId="{80E29298-F3A2-4DC6-8305-AB1A7FEBD715}" type="presOf" srcId="{58CD6E9F-BADF-48B9-AA27-87FA6580CB48}" destId="{7D303A99-96EC-4C1F-9408-94B7B12AB5CB}" srcOrd="0" destOrd="0" presId="urn:microsoft.com/office/officeart/2008/layout/VerticalCurvedList"/>
    <dgm:cxn modelId="{A3EEE998-9820-4329-A7B7-52EACCF4CFD9}" type="presOf" srcId="{63004C3E-4828-4877-BDDF-5B06D6B003EE}" destId="{68774C44-945A-4675-952E-40FC9B7893D0}" srcOrd="0" destOrd="0" presId="urn:microsoft.com/office/officeart/2008/layout/VerticalCurvedList"/>
    <dgm:cxn modelId="{F3CAD9A2-2117-475F-967D-319D15E988EB}" type="presOf" srcId="{00AED2C0-3329-4B03-8C9F-507268B198DE}" destId="{9E87FA43-0DA3-4F11-BF14-4AAB9D7BCB21}" srcOrd="0" destOrd="0" presId="urn:microsoft.com/office/officeart/2008/layout/VerticalCurvedList"/>
    <dgm:cxn modelId="{10BFD2AA-779A-478E-9049-C092865803DF}" type="presOf" srcId="{76CC1FA7-7399-49A4-A0D9-3DAB8CF6F40D}" destId="{D5F7D9E2-8C85-4264-BC57-7994226ADC64}" srcOrd="0" destOrd="0" presId="urn:microsoft.com/office/officeart/2008/layout/VerticalCurvedList"/>
    <dgm:cxn modelId="{AA7D42DF-9B43-46E2-8335-184BB3FE098E}" srcId="{A2827CDC-FD8D-4A07-B429-BCAF818A7727}" destId="{D48E531F-7974-4746-AA1E-0712209FCC5F}" srcOrd="2" destOrd="0" parTransId="{9C60ADF9-1525-4DFD-9F76-BE5219A2B933}" sibTransId="{F7CF8EED-47CF-4577-AAA3-32E50E6DF5BE}"/>
    <dgm:cxn modelId="{9127D8F6-76CF-4A49-88AE-D09582EC5C78}" type="presParOf" srcId="{93A0C3AA-0849-4C87-ADFD-3CABE4171EEA}" destId="{192AF4F3-8DE1-48DE-B5EF-5975DC3D3891}" srcOrd="0" destOrd="0" presId="urn:microsoft.com/office/officeart/2008/layout/VerticalCurvedList"/>
    <dgm:cxn modelId="{1AA8F545-246A-4A8D-948D-03DEE8D3B3D7}" type="presParOf" srcId="{192AF4F3-8DE1-48DE-B5EF-5975DC3D3891}" destId="{4635BD82-FBBB-4076-BA84-05CFA8D13D55}" srcOrd="0" destOrd="0" presId="urn:microsoft.com/office/officeart/2008/layout/VerticalCurvedList"/>
    <dgm:cxn modelId="{1B75BD13-B0A0-4B7A-8B55-892F8E371B1A}" type="presParOf" srcId="{4635BD82-FBBB-4076-BA84-05CFA8D13D55}" destId="{144B6618-1987-4A80-BB4D-29A8D22A76A6}" srcOrd="0" destOrd="0" presId="urn:microsoft.com/office/officeart/2008/layout/VerticalCurvedList"/>
    <dgm:cxn modelId="{2B625160-BDA1-4EE5-915B-005CE574784B}" type="presParOf" srcId="{4635BD82-FBBB-4076-BA84-05CFA8D13D55}" destId="{9E87FA43-0DA3-4F11-BF14-4AAB9D7BCB21}" srcOrd="1" destOrd="0" presId="urn:microsoft.com/office/officeart/2008/layout/VerticalCurvedList"/>
    <dgm:cxn modelId="{0F7EF8C5-7521-4F15-8D95-AAD306EC54B5}" type="presParOf" srcId="{4635BD82-FBBB-4076-BA84-05CFA8D13D55}" destId="{61FE8B62-6B0E-4D9B-A0C0-01416A092EC9}" srcOrd="2" destOrd="0" presId="urn:microsoft.com/office/officeart/2008/layout/VerticalCurvedList"/>
    <dgm:cxn modelId="{5E184467-AB48-451F-A328-7912623717CE}" type="presParOf" srcId="{4635BD82-FBBB-4076-BA84-05CFA8D13D55}" destId="{69C864B5-D8C3-4376-B4C0-0ABF94BF8172}" srcOrd="3" destOrd="0" presId="urn:microsoft.com/office/officeart/2008/layout/VerticalCurvedList"/>
    <dgm:cxn modelId="{2E6338C4-236C-458C-80A4-B8A53CDACDFD}" type="presParOf" srcId="{192AF4F3-8DE1-48DE-B5EF-5975DC3D3891}" destId="{68774C44-945A-4675-952E-40FC9B7893D0}" srcOrd="1" destOrd="0" presId="urn:microsoft.com/office/officeart/2008/layout/VerticalCurvedList"/>
    <dgm:cxn modelId="{F8437332-EC2E-4DE6-9A25-7CEBA72FF829}" type="presParOf" srcId="{192AF4F3-8DE1-48DE-B5EF-5975DC3D3891}" destId="{BBD32C1E-A952-44E7-81CD-AA6A5D353B3B}" srcOrd="2" destOrd="0" presId="urn:microsoft.com/office/officeart/2008/layout/VerticalCurvedList"/>
    <dgm:cxn modelId="{3EBEF5F3-B417-4924-BAFF-339CA89F73B9}" type="presParOf" srcId="{BBD32C1E-A952-44E7-81CD-AA6A5D353B3B}" destId="{DFFE113B-BD88-4430-94FD-D1B726BFE85C}" srcOrd="0" destOrd="0" presId="urn:microsoft.com/office/officeart/2008/layout/VerticalCurvedList"/>
    <dgm:cxn modelId="{26C4097C-8A70-4C80-AD51-F7BFB65C3240}" type="presParOf" srcId="{192AF4F3-8DE1-48DE-B5EF-5975DC3D3891}" destId="{7D303A99-96EC-4C1F-9408-94B7B12AB5CB}" srcOrd="3" destOrd="0" presId="urn:microsoft.com/office/officeart/2008/layout/VerticalCurvedList"/>
    <dgm:cxn modelId="{BA426561-211B-48DD-B2A0-C7D294A69BE4}" type="presParOf" srcId="{192AF4F3-8DE1-48DE-B5EF-5975DC3D3891}" destId="{24DE7D47-0AD1-43B9-A572-F3081CA69C62}" srcOrd="4" destOrd="0" presId="urn:microsoft.com/office/officeart/2008/layout/VerticalCurvedList"/>
    <dgm:cxn modelId="{1F5D444A-8528-41A5-8CD6-918D8CD793A2}" type="presParOf" srcId="{24DE7D47-0AD1-43B9-A572-F3081CA69C62}" destId="{0B2A381C-DCBD-443D-9B41-4589DE2E85B8}" srcOrd="0" destOrd="0" presId="urn:microsoft.com/office/officeart/2008/layout/VerticalCurvedList"/>
    <dgm:cxn modelId="{911A6FDD-A512-4D9A-8AED-4862752194A9}" type="presParOf" srcId="{192AF4F3-8DE1-48DE-B5EF-5975DC3D3891}" destId="{0D9EF205-2925-4633-8756-D3E86B1E3E6A}" srcOrd="5" destOrd="0" presId="urn:microsoft.com/office/officeart/2008/layout/VerticalCurvedList"/>
    <dgm:cxn modelId="{9776AB01-1A37-436C-A6A8-6AF8967E4D57}" type="presParOf" srcId="{192AF4F3-8DE1-48DE-B5EF-5975DC3D3891}" destId="{AB82C6A8-E23C-4FA6-A4FF-066FC426C4BE}" srcOrd="6" destOrd="0" presId="urn:microsoft.com/office/officeart/2008/layout/VerticalCurvedList"/>
    <dgm:cxn modelId="{D53EE142-AD07-4622-8B43-27F2C22D3865}" type="presParOf" srcId="{AB82C6A8-E23C-4FA6-A4FF-066FC426C4BE}" destId="{3210039E-7EF5-4ABE-A6D2-29BFDF734F2F}" srcOrd="0" destOrd="0" presId="urn:microsoft.com/office/officeart/2008/layout/VerticalCurvedList"/>
    <dgm:cxn modelId="{C91ADD9F-8ED0-4D80-A1BD-95400CCEFDB6}" type="presParOf" srcId="{192AF4F3-8DE1-48DE-B5EF-5975DC3D3891}" destId="{29B100A6-594C-44CE-A0A4-BD78BAB58F5E}" srcOrd="7" destOrd="0" presId="urn:microsoft.com/office/officeart/2008/layout/VerticalCurvedList"/>
    <dgm:cxn modelId="{5E41EA6F-F385-4843-90CA-2C4E0C967EA8}" type="presParOf" srcId="{192AF4F3-8DE1-48DE-B5EF-5975DC3D3891}" destId="{C8B5276F-0B60-469B-AB84-6FC05EE9A8D8}" srcOrd="8" destOrd="0" presId="urn:microsoft.com/office/officeart/2008/layout/VerticalCurvedList"/>
    <dgm:cxn modelId="{F38CD854-D7FE-42B8-95D5-A9BFA20F3433}" type="presParOf" srcId="{C8B5276F-0B60-469B-AB84-6FC05EE9A8D8}" destId="{BF9E8934-059F-4F03-A22B-DF860290BD7D}" srcOrd="0" destOrd="0" presId="urn:microsoft.com/office/officeart/2008/layout/VerticalCurvedList"/>
    <dgm:cxn modelId="{4D142EFF-9DA2-4F92-94A7-40CA27C7E738}" type="presParOf" srcId="{192AF4F3-8DE1-48DE-B5EF-5975DC3D3891}" destId="{D5F7D9E2-8C85-4264-BC57-7994226ADC64}" srcOrd="9" destOrd="0" presId="urn:microsoft.com/office/officeart/2008/layout/VerticalCurvedList"/>
    <dgm:cxn modelId="{441DF9CC-48D7-4110-A891-95B045737EA3}" type="presParOf" srcId="{192AF4F3-8DE1-48DE-B5EF-5975DC3D3891}" destId="{85C13010-5B49-44F7-A2C1-7D08F5DD7D41}" srcOrd="10" destOrd="0" presId="urn:microsoft.com/office/officeart/2008/layout/VerticalCurvedList"/>
    <dgm:cxn modelId="{BB425F13-5DAB-479B-B0D3-0D0B688571E8}" type="presParOf" srcId="{85C13010-5B49-44F7-A2C1-7D08F5DD7D41}" destId="{694DEF89-A357-4E37-A93D-E0C229597E9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C734A-8F5A-4ED9-A616-C19EFBA09294}">
      <dsp:nvSpPr>
        <dsp:cNvPr id="0" name=""/>
        <dsp:cNvSpPr/>
      </dsp:nvSpPr>
      <dsp:spPr>
        <a:xfrm rot="5400000">
          <a:off x="357646" y="1835952"/>
          <a:ext cx="1077211" cy="1792456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DAB0E-499D-435C-9512-A5AB7908143C}">
      <dsp:nvSpPr>
        <dsp:cNvPr id="0" name=""/>
        <dsp:cNvSpPr/>
      </dsp:nvSpPr>
      <dsp:spPr>
        <a:xfrm>
          <a:off x="177832" y="2371510"/>
          <a:ext cx="1618239" cy="141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Introduction to Blockchains</a:t>
          </a:r>
        </a:p>
      </dsp:txBody>
      <dsp:txXfrm>
        <a:off x="177832" y="2371510"/>
        <a:ext cx="1618239" cy="1418481"/>
      </dsp:txXfrm>
    </dsp:sp>
    <dsp:sp modelId="{46C87FAA-CBEA-4972-AEF3-92BCBDA20787}">
      <dsp:nvSpPr>
        <dsp:cNvPr id="0" name=""/>
        <dsp:cNvSpPr/>
      </dsp:nvSpPr>
      <dsp:spPr>
        <a:xfrm>
          <a:off x="1490744" y="1703989"/>
          <a:ext cx="305328" cy="305328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FB340-A3D7-4A15-BB60-E63063AF7104}">
      <dsp:nvSpPr>
        <dsp:cNvPr id="0" name=""/>
        <dsp:cNvSpPr/>
      </dsp:nvSpPr>
      <dsp:spPr>
        <a:xfrm rot="5400000">
          <a:off x="2338687" y="1345741"/>
          <a:ext cx="1077211" cy="1792456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10031-BB6B-4548-9052-70094840195E}">
      <dsp:nvSpPr>
        <dsp:cNvPr id="0" name=""/>
        <dsp:cNvSpPr/>
      </dsp:nvSpPr>
      <dsp:spPr>
        <a:xfrm>
          <a:off x="2158874" y="1881300"/>
          <a:ext cx="1618239" cy="141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Historical context</a:t>
          </a:r>
        </a:p>
      </dsp:txBody>
      <dsp:txXfrm>
        <a:off x="2158874" y="1881300"/>
        <a:ext cx="1618239" cy="1418481"/>
      </dsp:txXfrm>
    </dsp:sp>
    <dsp:sp modelId="{53176537-E83C-477E-B902-39575158DDAB}">
      <dsp:nvSpPr>
        <dsp:cNvPr id="0" name=""/>
        <dsp:cNvSpPr/>
      </dsp:nvSpPr>
      <dsp:spPr>
        <a:xfrm>
          <a:off x="3471785" y="1213779"/>
          <a:ext cx="305328" cy="305328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7573D-2A65-4E0F-9848-D0200B1FD15C}">
      <dsp:nvSpPr>
        <dsp:cNvPr id="0" name=""/>
        <dsp:cNvSpPr/>
      </dsp:nvSpPr>
      <dsp:spPr>
        <a:xfrm rot="5400000">
          <a:off x="4319729" y="855531"/>
          <a:ext cx="1077211" cy="179245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B26C1-3DE3-48ED-94E3-EA2F6381A241}">
      <dsp:nvSpPr>
        <dsp:cNvPr id="0" name=""/>
        <dsp:cNvSpPr/>
      </dsp:nvSpPr>
      <dsp:spPr>
        <a:xfrm>
          <a:off x="4139915" y="1391089"/>
          <a:ext cx="1618239" cy="141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need for third party or not</a:t>
          </a:r>
        </a:p>
      </dsp:txBody>
      <dsp:txXfrm>
        <a:off x="4139915" y="1391089"/>
        <a:ext cx="1618239" cy="1418481"/>
      </dsp:txXfrm>
    </dsp:sp>
    <dsp:sp modelId="{E68D4597-1A59-4F87-9602-B0E436D1D643}">
      <dsp:nvSpPr>
        <dsp:cNvPr id="0" name=""/>
        <dsp:cNvSpPr/>
      </dsp:nvSpPr>
      <dsp:spPr>
        <a:xfrm>
          <a:off x="5452827" y="723568"/>
          <a:ext cx="305328" cy="305328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7133-8FEC-4C08-A13B-969F24FE476F}">
      <dsp:nvSpPr>
        <dsp:cNvPr id="0" name=""/>
        <dsp:cNvSpPr/>
      </dsp:nvSpPr>
      <dsp:spPr>
        <a:xfrm rot="5400000">
          <a:off x="6300770" y="365320"/>
          <a:ext cx="1077211" cy="1792456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73D3-D3C6-47CD-B7DD-A93776AEA791}">
      <dsp:nvSpPr>
        <dsp:cNvPr id="0" name=""/>
        <dsp:cNvSpPr/>
      </dsp:nvSpPr>
      <dsp:spPr>
        <a:xfrm>
          <a:off x="6120957" y="900878"/>
          <a:ext cx="1618239" cy="141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BlockchainTech</a:t>
          </a:r>
          <a:r>
            <a:rPr lang="en-US" sz="1900" kern="1200" dirty="0"/>
            <a:t> – Hashes</a:t>
          </a:r>
        </a:p>
      </dsp:txBody>
      <dsp:txXfrm>
        <a:off x="6120957" y="900878"/>
        <a:ext cx="1618239" cy="1418481"/>
      </dsp:txXfrm>
    </dsp:sp>
    <dsp:sp modelId="{DEB36FC6-BB56-448B-9F5B-015F5F4DD608}">
      <dsp:nvSpPr>
        <dsp:cNvPr id="0" name=""/>
        <dsp:cNvSpPr/>
      </dsp:nvSpPr>
      <dsp:spPr>
        <a:xfrm>
          <a:off x="7433868" y="233357"/>
          <a:ext cx="305328" cy="305328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41E86-BB78-41A3-BAC9-BE07BBD70F54}">
      <dsp:nvSpPr>
        <dsp:cNvPr id="0" name=""/>
        <dsp:cNvSpPr/>
      </dsp:nvSpPr>
      <dsp:spPr>
        <a:xfrm rot="5400000">
          <a:off x="8281811" y="-124890"/>
          <a:ext cx="1077211" cy="179245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117D4-80AA-4B0A-BA1E-B99EC975757D}">
      <dsp:nvSpPr>
        <dsp:cNvPr id="0" name=""/>
        <dsp:cNvSpPr/>
      </dsp:nvSpPr>
      <dsp:spPr>
        <a:xfrm>
          <a:off x="8101998" y="410668"/>
          <a:ext cx="1618239" cy="141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BlockchainTech</a:t>
          </a:r>
          <a:r>
            <a:rPr lang="en-US" sz="1900" kern="1200" dirty="0"/>
            <a:t> – Hashes of hashes</a:t>
          </a:r>
        </a:p>
      </dsp:txBody>
      <dsp:txXfrm>
        <a:off x="8101998" y="410668"/>
        <a:ext cx="1618239" cy="141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06CAD-77EC-4FCE-9D2A-0E044A47F1CA}">
      <dsp:nvSpPr>
        <dsp:cNvPr id="0" name=""/>
        <dsp:cNvSpPr/>
      </dsp:nvSpPr>
      <dsp:spPr>
        <a:xfrm>
          <a:off x="0" y="1206817"/>
          <a:ext cx="9720262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88A67-0AEB-424F-8F9C-822AE890C5AF}">
      <dsp:nvSpPr>
        <dsp:cNvPr id="0" name=""/>
        <dsp:cNvSpPr/>
      </dsp:nvSpPr>
      <dsp:spPr>
        <a:xfrm>
          <a:off x="2402" y="0"/>
          <a:ext cx="139894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Elements: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Block </a:t>
          </a:r>
          <a:r>
            <a:rPr lang="en-US" sz="1300" kern="1200" dirty="0"/>
            <a:t>Templates</a:t>
          </a:r>
        </a:p>
      </dsp:txBody>
      <dsp:txXfrm>
        <a:off x="2402" y="0"/>
        <a:ext cx="1398948" cy="1609090"/>
      </dsp:txXfrm>
    </dsp:sp>
    <dsp:sp modelId="{E1FEB9EF-9312-438F-9402-553A6E33A236}">
      <dsp:nvSpPr>
        <dsp:cNvPr id="0" name=""/>
        <dsp:cNvSpPr/>
      </dsp:nvSpPr>
      <dsp:spPr>
        <a:xfrm>
          <a:off x="500740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9F688-0E85-4F3D-9307-012B891BCEBE}">
      <dsp:nvSpPr>
        <dsp:cNvPr id="0" name=""/>
        <dsp:cNvSpPr/>
      </dsp:nvSpPr>
      <dsp:spPr>
        <a:xfrm>
          <a:off x="1471299" y="2413634"/>
          <a:ext cx="139894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Elements: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Synchronization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Loading and Saving</a:t>
          </a:r>
        </a:p>
      </dsp:txBody>
      <dsp:txXfrm>
        <a:off x="1471299" y="2413634"/>
        <a:ext cx="1398948" cy="1609090"/>
      </dsp:txXfrm>
    </dsp:sp>
    <dsp:sp modelId="{7691E374-E10A-4837-86A0-C6B246B6386B}">
      <dsp:nvSpPr>
        <dsp:cNvPr id="0" name=""/>
        <dsp:cNvSpPr/>
      </dsp:nvSpPr>
      <dsp:spPr>
        <a:xfrm>
          <a:off x="1969637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5A562-7DF7-405D-A10E-C2E058A2FAA4}">
      <dsp:nvSpPr>
        <dsp:cNvPr id="0" name=""/>
        <dsp:cNvSpPr/>
      </dsp:nvSpPr>
      <dsp:spPr>
        <a:xfrm>
          <a:off x="2940195" y="0"/>
          <a:ext cx="139894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Elements: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Deploy the blockchain as a microservice</a:t>
          </a:r>
        </a:p>
      </dsp:txBody>
      <dsp:txXfrm>
        <a:off x="2940195" y="0"/>
        <a:ext cx="1398948" cy="1609090"/>
      </dsp:txXfrm>
    </dsp:sp>
    <dsp:sp modelId="{3133EAE8-6980-4621-BD7E-291FA0140E05}">
      <dsp:nvSpPr>
        <dsp:cNvPr id="0" name=""/>
        <dsp:cNvSpPr/>
      </dsp:nvSpPr>
      <dsp:spPr>
        <a:xfrm>
          <a:off x="3438533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1630A-2380-478A-84B2-CA691F412589}">
      <dsp:nvSpPr>
        <dsp:cNvPr id="0" name=""/>
        <dsp:cNvSpPr/>
      </dsp:nvSpPr>
      <dsp:spPr>
        <a:xfrm>
          <a:off x="4409091" y="2413634"/>
          <a:ext cx="139894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Building up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Blockchain = chain of blocks</a:t>
          </a:r>
        </a:p>
      </dsp:txBody>
      <dsp:txXfrm>
        <a:off x="4409091" y="2413634"/>
        <a:ext cx="1398948" cy="1609090"/>
      </dsp:txXfrm>
    </dsp:sp>
    <dsp:sp modelId="{2ACB1523-2825-4CB8-8E62-1EAF533A5D7E}">
      <dsp:nvSpPr>
        <dsp:cNvPr id="0" name=""/>
        <dsp:cNvSpPr/>
      </dsp:nvSpPr>
      <dsp:spPr>
        <a:xfrm>
          <a:off x="4907429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DF6F5-C06F-4DAA-B75D-4DE0C09C7D3C}">
      <dsp:nvSpPr>
        <dsp:cNvPr id="0" name=""/>
        <dsp:cNvSpPr/>
      </dsp:nvSpPr>
      <dsp:spPr>
        <a:xfrm>
          <a:off x="5877987" y="0"/>
          <a:ext cx="139894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Building up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Creating a node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Node to node communication</a:t>
          </a:r>
        </a:p>
      </dsp:txBody>
      <dsp:txXfrm>
        <a:off x="5877987" y="0"/>
        <a:ext cx="1398948" cy="1609090"/>
      </dsp:txXfrm>
    </dsp:sp>
    <dsp:sp modelId="{93987B6B-0F9E-4822-BB2D-BCC3C960FA51}">
      <dsp:nvSpPr>
        <dsp:cNvPr id="0" name=""/>
        <dsp:cNvSpPr/>
      </dsp:nvSpPr>
      <dsp:spPr>
        <a:xfrm>
          <a:off x="6376326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F335B-8805-412C-B124-DD87DC35A3E4}">
      <dsp:nvSpPr>
        <dsp:cNvPr id="0" name=""/>
        <dsp:cNvSpPr/>
      </dsp:nvSpPr>
      <dsp:spPr>
        <a:xfrm>
          <a:off x="7346884" y="2413634"/>
          <a:ext cx="1398948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Building up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Node Transactions</a:t>
          </a:r>
        </a:p>
      </dsp:txBody>
      <dsp:txXfrm>
        <a:off x="7346884" y="2413634"/>
        <a:ext cx="1398948" cy="1609090"/>
      </dsp:txXfrm>
    </dsp:sp>
    <dsp:sp modelId="{8EFF84EC-6D9B-4ABE-968E-0F6713324B66}">
      <dsp:nvSpPr>
        <dsp:cNvPr id="0" name=""/>
        <dsp:cNvSpPr/>
      </dsp:nvSpPr>
      <dsp:spPr>
        <a:xfrm>
          <a:off x="7845222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7FA43-0DA3-4F11-BF14-4AAB9D7BCB21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74C44-945A-4675-952E-40FC9B7893D0}">
      <dsp:nvSpPr>
        <dsp:cNvPr id="0" name=""/>
        <dsp:cNvSpPr/>
      </dsp:nvSpPr>
      <dsp:spPr>
        <a:xfrm>
          <a:off x="380724" y="251339"/>
          <a:ext cx="9285003" cy="5030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When to blockchain and when not to</a:t>
          </a:r>
        </a:p>
      </dsp:txBody>
      <dsp:txXfrm>
        <a:off x="380724" y="251339"/>
        <a:ext cx="9285003" cy="503001"/>
      </dsp:txXfrm>
    </dsp:sp>
    <dsp:sp modelId="{DFFE113B-BD88-4430-94FD-D1B726BFE85C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03A99-96EC-4C1F-9408-94B7B12AB5CB}">
      <dsp:nvSpPr>
        <dsp:cNvPr id="0" name=""/>
        <dsp:cNvSpPr/>
      </dsp:nvSpPr>
      <dsp:spPr>
        <a:xfrm>
          <a:off x="741160" y="1005600"/>
          <a:ext cx="8924566" cy="503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What’s next – Ethereum dev</a:t>
          </a:r>
        </a:p>
      </dsp:txBody>
      <dsp:txXfrm>
        <a:off x="741160" y="1005600"/>
        <a:ext cx="8924566" cy="503001"/>
      </dsp:txXfrm>
    </dsp:sp>
    <dsp:sp modelId="{0B2A381C-DCBD-443D-9B41-4589DE2E85B8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EF205-2925-4633-8756-D3E86B1E3E6A}">
      <dsp:nvSpPr>
        <dsp:cNvPr id="0" name=""/>
        <dsp:cNvSpPr/>
      </dsp:nvSpPr>
      <dsp:spPr>
        <a:xfrm>
          <a:off x="851785" y="1759861"/>
          <a:ext cx="8813942" cy="503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Smart Contracts</a:t>
          </a:r>
        </a:p>
      </dsp:txBody>
      <dsp:txXfrm>
        <a:off x="851785" y="1759861"/>
        <a:ext cx="8813942" cy="503001"/>
      </dsp:txXfrm>
    </dsp:sp>
    <dsp:sp modelId="{3210039E-7EF5-4ABE-A6D2-29BFDF734F2F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100A6-594C-44CE-A0A4-BD78BAB58F5E}">
      <dsp:nvSpPr>
        <dsp:cNvPr id="0" name=""/>
        <dsp:cNvSpPr/>
      </dsp:nvSpPr>
      <dsp:spPr>
        <a:xfrm>
          <a:off x="741160" y="2514122"/>
          <a:ext cx="8924566" cy="503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Upcoming technologies</a:t>
          </a:r>
        </a:p>
      </dsp:txBody>
      <dsp:txXfrm>
        <a:off x="741160" y="2514122"/>
        <a:ext cx="8924566" cy="503001"/>
      </dsp:txXfrm>
    </dsp:sp>
    <dsp:sp modelId="{BF9E8934-059F-4F03-A22B-DF860290BD7D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7D9E2-8C85-4264-BC57-7994226ADC64}">
      <dsp:nvSpPr>
        <dsp:cNvPr id="0" name=""/>
        <dsp:cNvSpPr/>
      </dsp:nvSpPr>
      <dsp:spPr>
        <a:xfrm>
          <a:off x="380724" y="3268383"/>
          <a:ext cx="9285003" cy="5030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More into governed blockchains</a:t>
          </a:r>
        </a:p>
      </dsp:txBody>
      <dsp:txXfrm>
        <a:off x="380724" y="3268383"/>
        <a:ext cx="9285003" cy="503001"/>
      </dsp:txXfrm>
    </dsp:sp>
    <dsp:sp modelId="{694DEF89-A357-4E37-A93D-E0C229597E91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9CAF78-ACA5-487B-8AA9-E0FF4F44FD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192EB-4214-4E11-8318-E1EBBC998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F6132-D1AD-4B47-9333-E6AF63AA1F94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E29B3-34F9-4C49-8030-4B796C8F2E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30910-A3CA-4C74-95FA-C9EC824AA4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976E2-2AD7-48E5-BE04-8A2E6498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D5C73-367E-4B63-8D98-EBAED29DE73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E758C-C76F-4AC8-8CB5-7CB2E6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9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328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14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Prassanna Ganesh Ravishankar| The </a:t>
            </a:r>
            <a:r>
              <a:rPr lang="es-ES" dirty="0" err="1"/>
              <a:t>nomadic</a:t>
            </a:r>
            <a:r>
              <a:rPr lang="es-ES" dirty="0"/>
              <a:t> Chef | github.com/</a:t>
            </a:r>
            <a:r>
              <a:rPr lang="es-ES" dirty="0" err="1"/>
              <a:t>atemysemicolon</a:t>
            </a:r>
            <a:r>
              <a:rPr lang="es-ES" dirty="0"/>
              <a:t> |</a:t>
            </a:r>
            <a:r>
              <a:rPr lang="es-ES" dirty="0" err="1"/>
              <a:t>Session</a:t>
            </a:r>
            <a:r>
              <a:rPr lang="es-ES" dirty="0"/>
              <a:t>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Prassanna Ganesh Ravishankar| The </a:t>
            </a:r>
            <a:r>
              <a:rPr lang="es-ES" dirty="0" err="1"/>
              <a:t>nomadic</a:t>
            </a:r>
            <a:r>
              <a:rPr lang="es-ES" dirty="0"/>
              <a:t> Chef | github.com/</a:t>
            </a:r>
            <a:r>
              <a:rPr lang="es-ES" dirty="0" err="1"/>
              <a:t>atemysemicolon</a:t>
            </a:r>
            <a:r>
              <a:rPr lang="es-ES" dirty="0"/>
              <a:t> |</a:t>
            </a:r>
            <a:r>
              <a:rPr lang="es-ES" dirty="0" err="1"/>
              <a:t>Session</a:t>
            </a:r>
            <a:r>
              <a:rPr lang="es-ES" dirty="0"/>
              <a:t>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47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Prassanna Ganesh Ravishankar| The </a:t>
            </a:r>
            <a:r>
              <a:rPr lang="es-ES" dirty="0" err="1"/>
              <a:t>nomadic</a:t>
            </a:r>
            <a:r>
              <a:rPr lang="es-ES" dirty="0"/>
              <a:t> Chef | github.com/</a:t>
            </a:r>
            <a:r>
              <a:rPr lang="es-ES" dirty="0" err="1"/>
              <a:t>atemysemicolon</a:t>
            </a:r>
            <a:r>
              <a:rPr lang="es-ES" dirty="0"/>
              <a:t> |</a:t>
            </a:r>
            <a:r>
              <a:rPr lang="es-ES" dirty="0" err="1"/>
              <a:t>Session</a:t>
            </a:r>
            <a:r>
              <a:rPr lang="es-ES" dirty="0"/>
              <a:t>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5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Prassanna Ganesh Ravishankar| The </a:t>
            </a:r>
            <a:r>
              <a:rPr lang="es-ES" dirty="0" err="1"/>
              <a:t>nomadic</a:t>
            </a:r>
            <a:r>
              <a:rPr lang="es-ES" dirty="0"/>
              <a:t> Chef | github.com/</a:t>
            </a:r>
            <a:r>
              <a:rPr lang="es-ES" dirty="0" err="1"/>
              <a:t>atemysemicolon</a:t>
            </a:r>
            <a:r>
              <a:rPr lang="es-ES" dirty="0"/>
              <a:t> |</a:t>
            </a:r>
            <a:r>
              <a:rPr lang="es-ES" dirty="0" err="1"/>
              <a:t>Session</a:t>
            </a:r>
            <a:r>
              <a:rPr lang="es-ES" dirty="0"/>
              <a:t> 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55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1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8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1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6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259DE7-9880-463A-9F42-86AB5B8B1A49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dirty="0"/>
              <a:t>Prassanna Ganesh Ravishankar| The </a:t>
            </a:r>
            <a:r>
              <a:rPr lang="es-ES" dirty="0" err="1"/>
              <a:t>nomadic</a:t>
            </a:r>
            <a:r>
              <a:rPr lang="es-ES" dirty="0"/>
              <a:t> Chef | github.com/</a:t>
            </a:r>
            <a:r>
              <a:rPr lang="es-ES" dirty="0" err="1"/>
              <a:t>atemysemicolon</a:t>
            </a:r>
            <a:r>
              <a:rPr lang="es-ES" dirty="0"/>
              <a:t> |</a:t>
            </a:r>
            <a:r>
              <a:rPr lang="es-ES" dirty="0" err="1"/>
              <a:t>Session</a:t>
            </a:r>
            <a:r>
              <a:rPr lang="es-ES" dirty="0"/>
              <a:t>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D65A2E-9FB0-44C9-A2FA-6E9B0DBC3C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prassanna.io" TargetMode="External"/><Relationship Id="rId2" Type="http://schemas.openxmlformats.org/officeDocument/2006/relationships/hyperlink" Target="github.com/atemysemicol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E0EE-1AD7-422D-9BF7-1643569A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34166-210A-4AF9-A9BB-7FBC4A1FA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Prassanna Ganesh Ravishankar</a:t>
            </a:r>
          </a:p>
          <a:p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atemysemicolon</a:t>
            </a:r>
            <a:endParaRPr lang="en-US" dirty="0"/>
          </a:p>
          <a:p>
            <a:r>
              <a:rPr lang="en-US" dirty="0">
                <a:hlinkClick r:id="rId3"/>
              </a:rPr>
              <a:t>prassanna.io </a:t>
            </a:r>
            <a:r>
              <a:rPr lang="en-US" dirty="0"/>
              <a:t>(under construction)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2B0A3-2FDA-4085-A517-6A335200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8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E469-3697-4550-AA2B-30FFF76D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Biomorphic software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0A188-1335-4046-B02C-A5F168A3C3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you understand why the previous slide!</a:t>
            </a:r>
          </a:p>
          <a:p>
            <a:endParaRPr lang="en-US" dirty="0"/>
          </a:p>
          <a:p>
            <a:r>
              <a:rPr lang="en-US" dirty="0"/>
              <a:t>Organic design of software.</a:t>
            </a:r>
          </a:p>
          <a:p>
            <a:endParaRPr lang="en-US" dirty="0"/>
          </a:p>
          <a:p>
            <a:r>
              <a:rPr lang="en-US" dirty="0"/>
              <a:t>Blockchains are a chain of blocks(</a:t>
            </a:r>
            <a:r>
              <a:rPr lang="en-US" dirty="0" err="1"/>
              <a:t>i.e</a:t>
            </a:r>
            <a:r>
              <a:rPr lang="en-US" dirty="0"/>
              <a:t> information). </a:t>
            </a:r>
          </a:p>
          <a:p>
            <a:endParaRPr lang="en-US" dirty="0"/>
          </a:p>
          <a:p>
            <a:r>
              <a:rPr lang="en-US" dirty="0"/>
              <a:t>A new block is added onto the chain with “energy” being spent based on the “environment” of transactions – The proof of work paradigm</a:t>
            </a:r>
          </a:p>
          <a:p>
            <a:pPr lvl="1"/>
            <a:r>
              <a:rPr lang="en-US" dirty="0"/>
              <a:t>Don’t laugh</a:t>
            </a:r>
          </a:p>
        </p:txBody>
      </p:sp>
      <p:pic>
        <p:nvPicPr>
          <p:cNvPr id="5" name="Content Placeholder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D94FCA5-AF7C-497E-82AE-9B7E424CB4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2" cy="356592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729A9-F970-4AD1-8CBF-70A56DB9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6D3409-44BB-4A71-9A9D-327EE238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C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9D0C0-4189-4813-985A-192EA7E3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Third parties</a:t>
            </a:r>
          </a:p>
        </p:txBody>
      </p:sp>
      <p:pic>
        <p:nvPicPr>
          <p:cNvPr id="6" name="Content Placeholder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4333893-3F85-4DF9-ADF0-F857F4562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1256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F872C-2BA5-4707-8DE9-DF7CF24F6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615462"/>
            <a:ext cx="3424739" cy="5556738"/>
          </a:xfrm>
        </p:spPr>
        <p:txBody>
          <a:bodyPr vert="horz" lIns="45720" tIns="45720" rIns="45720" bIns="45720"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Do we need third parties in transactions between two parties?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Banking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Downloading some famous software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Hosting a social network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Accessing Email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How does a blockchain replace the third party?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It uses your peers as the third party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Cryptographic proof instead of trust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Let’s start trusting people again by removing the need for trusting 3</a:t>
            </a:r>
            <a:r>
              <a:rPr lang="en-US" baseline="30000" dirty="0">
                <a:solidFill>
                  <a:srgbClr val="FFFFFF"/>
                </a:solidFill>
              </a:rPr>
              <a:t>rd</a:t>
            </a:r>
            <a:r>
              <a:rPr lang="en-US" dirty="0">
                <a:solidFill>
                  <a:srgbClr val="FFFFFF"/>
                </a:solidFill>
              </a:rPr>
              <a:t> parties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Therefore everyone “owns” the blockchain, but no one can “edit” the past.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87A394-2650-44E5-8506-6ACE8FB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2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DE1CC6-63BB-4F9E-BA01-17961ED1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B07287DF-63B2-4B7A-8034-C6B8A1AD2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F07D3-4F40-46CA-8D6B-BF727270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Hashes</a:t>
            </a: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A4A86DA6-9773-40FB-ABE6-7561E38F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B6DF-8763-4071-9A8B-658D2E293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Hashes : are mathematical functions that take string data of fixed length and turn it into numerical data of fixed length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If I send some data and some hash, the receiver can hash the data he receives and verify if that’s as expected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Easy way to verify data, not too intensive on the CPU</a:t>
            </a:r>
          </a:p>
        </p:txBody>
      </p:sp>
      <p:pic>
        <p:nvPicPr>
          <p:cNvPr id="6" name="Content Placeholder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A02E782-2ADD-4A6E-85F6-6E0803EA73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0319"/>
            <a:ext cx="5455921" cy="39573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CBD4F-A950-4603-8E3A-0877F8A3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9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B3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26F4A5-6BDF-49FA-95B1-B7089E81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Why are hashes important?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B4A6DAAB-501E-43B6-B688-A7AEF62D7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6" r="12114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3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54A3508-3136-41D4-A6B9-495E46AA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10000"/>
          </a:bodyPr>
          <a:lstStyle/>
          <a:p>
            <a:r>
              <a:rPr lang="es-ES" dirty="0" err="1">
                <a:solidFill>
                  <a:srgbClr val="FFFFFF"/>
                </a:solidFill>
              </a:rPr>
              <a:t>Does</a:t>
            </a:r>
            <a:r>
              <a:rPr lang="es-ES" dirty="0">
                <a:solidFill>
                  <a:srgbClr val="FFFFFF"/>
                </a:solidFill>
              </a:rPr>
              <a:t> it </a:t>
            </a:r>
            <a:r>
              <a:rPr lang="es-ES" dirty="0" err="1">
                <a:solidFill>
                  <a:srgbClr val="FFFFFF"/>
                </a:solidFill>
              </a:rPr>
              <a:t>make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sense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using</a:t>
            </a:r>
            <a:r>
              <a:rPr lang="es-ES" dirty="0">
                <a:solidFill>
                  <a:srgbClr val="FFFFFF"/>
                </a:solidFill>
              </a:rPr>
              <a:t> a hash </a:t>
            </a:r>
            <a:r>
              <a:rPr lang="es-ES" dirty="0" err="1">
                <a:solidFill>
                  <a:srgbClr val="FFFFFF"/>
                </a:solidFill>
              </a:rPr>
              <a:t>for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the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entire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blockchain</a:t>
            </a:r>
            <a:r>
              <a:rPr lang="es-ES" dirty="0">
                <a:solidFill>
                  <a:srgbClr val="FFFFFF"/>
                </a:solidFill>
              </a:rPr>
              <a:t>, or </a:t>
            </a:r>
            <a:r>
              <a:rPr lang="es-ES" dirty="0" err="1">
                <a:solidFill>
                  <a:srgbClr val="FFFFFF"/>
                </a:solidFill>
              </a:rPr>
              <a:t>using</a:t>
            </a:r>
            <a:r>
              <a:rPr lang="es-ES" dirty="0">
                <a:solidFill>
                  <a:srgbClr val="FFFFFF"/>
                </a:solidFill>
              </a:rPr>
              <a:t> it Little </a:t>
            </a:r>
            <a:r>
              <a:rPr lang="es-ES" dirty="0" err="1">
                <a:solidFill>
                  <a:srgbClr val="FFFFFF"/>
                </a:solidFill>
              </a:rPr>
              <a:t>by</a:t>
            </a:r>
            <a:r>
              <a:rPr lang="es-ES" dirty="0">
                <a:solidFill>
                  <a:srgbClr val="FFFFFF"/>
                </a:solidFill>
              </a:rPr>
              <a:t> Little</a:t>
            </a:r>
          </a:p>
          <a:p>
            <a:r>
              <a:rPr lang="es-ES" dirty="0">
                <a:solidFill>
                  <a:srgbClr val="FFFFFF"/>
                </a:solidFill>
              </a:rPr>
              <a:t>Can I reverse </a:t>
            </a:r>
            <a:r>
              <a:rPr lang="es-ES" dirty="0" err="1">
                <a:solidFill>
                  <a:srgbClr val="FFFFFF"/>
                </a:solidFill>
              </a:rPr>
              <a:t>all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the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combinations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of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colours</a:t>
            </a:r>
            <a:r>
              <a:rPr lang="es-ES" dirty="0">
                <a:solidFill>
                  <a:srgbClr val="FFFFFF"/>
                </a:solidFill>
              </a:rPr>
              <a:t> if I reverse </a:t>
            </a:r>
            <a:r>
              <a:rPr lang="es-ES" dirty="0" err="1">
                <a:solidFill>
                  <a:srgbClr val="FFFFFF"/>
                </a:solidFill>
              </a:rPr>
              <a:t>from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the</a:t>
            </a:r>
            <a:r>
              <a:rPr lang="es-ES" dirty="0">
                <a:solidFill>
                  <a:srgbClr val="FFFFFF"/>
                </a:solidFill>
              </a:rPr>
              <a:t> hash?</a:t>
            </a:r>
          </a:p>
          <a:p>
            <a:r>
              <a:rPr lang="es-ES" dirty="0">
                <a:solidFill>
                  <a:srgbClr val="FFFFFF"/>
                </a:solidFill>
              </a:rPr>
              <a:t>A </a:t>
            </a:r>
            <a:r>
              <a:rPr lang="es-ES" dirty="0" err="1">
                <a:solidFill>
                  <a:srgbClr val="FFFFFF"/>
                </a:solidFill>
              </a:rPr>
              <a:t>merkle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tree</a:t>
            </a:r>
            <a:r>
              <a:rPr lang="es-ES" dirty="0">
                <a:solidFill>
                  <a:srgbClr val="FFFFFF"/>
                </a:solidFill>
              </a:rPr>
              <a:t>, </a:t>
            </a:r>
            <a:r>
              <a:rPr lang="es-ES" dirty="0" err="1">
                <a:solidFill>
                  <a:srgbClr val="FFFFFF"/>
                </a:solidFill>
              </a:rPr>
              <a:t>is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used</a:t>
            </a:r>
            <a:r>
              <a:rPr lang="es-ES" dirty="0">
                <a:solidFill>
                  <a:srgbClr val="FFFFFF"/>
                </a:solidFill>
              </a:rPr>
              <a:t> in </a:t>
            </a:r>
            <a:r>
              <a:rPr lang="es-ES" dirty="0" err="1">
                <a:solidFill>
                  <a:srgbClr val="FFFFFF"/>
                </a:solidFill>
              </a:rPr>
              <a:t>multiple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applications</a:t>
            </a:r>
            <a:endParaRPr lang="es-ES" dirty="0">
              <a:solidFill>
                <a:srgbClr val="FFFFFF"/>
              </a:solidFill>
            </a:endParaRPr>
          </a:p>
          <a:p>
            <a:pPr lvl="1"/>
            <a:r>
              <a:rPr lang="es-ES" dirty="0" err="1">
                <a:solidFill>
                  <a:srgbClr val="FFFFFF"/>
                </a:solidFill>
              </a:rPr>
              <a:t>git</a:t>
            </a:r>
            <a:r>
              <a:rPr lang="es-ES" dirty="0">
                <a:solidFill>
                  <a:srgbClr val="FFFFFF"/>
                </a:solidFill>
              </a:rPr>
              <a:t> to </a:t>
            </a:r>
            <a:r>
              <a:rPr lang="es-ES" dirty="0" err="1">
                <a:solidFill>
                  <a:srgbClr val="FFFFFF"/>
                </a:solidFill>
              </a:rPr>
              <a:t>keep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track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of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branches</a:t>
            </a:r>
            <a:r>
              <a:rPr lang="es-ES" dirty="0">
                <a:solidFill>
                  <a:srgbClr val="FFFFFF"/>
                </a:solidFill>
              </a:rPr>
              <a:t>, and </a:t>
            </a:r>
            <a:r>
              <a:rPr lang="es-ES" dirty="0" err="1">
                <a:solidFill>
                  <a:srgbClr val="FFFFFF"/>
                </a:solidFill>
              </a:rPr>
              <a:t>from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where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they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branched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out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of</a:t>
            </a:r>
            <a:r>
              <a:rPr lang="es-ES" dirty="0">
                <a:solidFill>
                  <a:srgbClr val="FFFFFF"/>
                </a:solidFill>
              </a:rPr>
              <a:t> </a:t>
            </a:r>
          </a:p>
          <a:p>
            <a:pPr lvl="1"/>
            <a:r>
              <a:rPr lang="es-ES" dirty="0">
                <a:solidFill>
                  <a:srgbClr val="FFFFFF"/>
                </a:solidFill>
              </a:rPr>
              <a:t>Apple has </a:t>
            </a:r>
            <a:r>
              <a:rPr lang="es-ES" dirty="0" err="1">
                <a:solidFill>
                  <a:srgbClr val="FFFFFF"/>
                </a:solidFill>
              </a:rPr>
              <a:t>started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using</a:t>
            </a:r>
            <a:r>
              <a:rPr lang="es-ES" dirty="0">
                <a:solidFill>
                  <a:srgbClr val="FFFFFF"/>
                </a:solidFill>
              </a:rPr>
              <a:t> it to </a:t>
            </a:r>
            <a:r>
              <a:rPr lang="es-ES" dirty="0" err="1">
                <a:solidFill>
                  <a:srgbClr val="FFFFFF"/>
                </a:solidFill>
              </a:rPr>
              <a:t>discover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sectors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of</a:t>
            </a:r>
            <a:r>
              <a:rPr lang="es-ES" dirty="0">
                <a:solidFill>
                  <a:srgbClr val="FFFFFF"/>
                </a:solidFill>
              </a:rPr>
              <a:t> a </a:t>
            </a:r>
            <a:r>
              <a:rPr lang="es-ES" dirty="0" err="1">
                <a:solidFill>
                  <a:srgbClr val="FFFFFF"/>
                </a:solidFill>
              </a:rPr>
              <a:t>corrupted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hard</a:t>
            </a:r>
            <a:r>
              <a:rPr lang="es-ES" dirty="0">
                <a:solidFill>
                  <a:srgbClr val="FFFFFF"/>
                </a:solidFill>
              </a:rPr>
              <a:t> disk, </a:t>
            </a:r>
            <a:r>
              <a:rPr lang="es-ES" dirty="0" err="1">
                <a:solidFill>
                  <a:srgbClr val="FFFFFF"/>
                </a:solidFill>
              </a:rPr>
              <a:t>by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having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layers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of</a:t>
            </a:r>
            <a:r>
              <a:rPr lang="es-ES" dirty="0">
                <a:solidFill>
                  <a:srgbClr val="FFFFFF"/>
                </a:solidFill>
              </a:rPr>
              <a:t> hashes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Easy </a:t>
            </a:r>
            <a:r>
              <a:rPr lang="es-ES" dirty="0" err="1">
                <a:solidFill>
                  <a:srgbClr val="FFFFFF"/>
                </a:solidFill>
              </a:rPr>
              <a:t>way</a:t>
            </a:r>
            <a:r>
              <a:rPr lang="es-ES" dirty="0">
                <a:solidFill>
                  <a:srgbClr val="FFFFFF"/>
                </a:solidFill>
              </a:rPr>
              <a:t> to </a:t>
            </a:r>
            <a:r>
              <a:rPr lang="es-ES" dirty="0" err="1">
                <a:solidFill>
                  <a:srgbClr val="FFFFFF"/>
                </a:solidFill>
              </a:rPr>
              <a:t>verify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integrity</a:t>
            </a:r>
            <a:r>
              <a:rPr lang="es-ES" dirty="0">
                <a:solidFill>
                  <a:srgbClr val="FFFFFF"/>
                </a:solidFill>
              </a:rPr>
              <a:t> in </a:t>
            </a:r>
            <a:r>
              <a:rPr lang="es-ES" dirty="0" err="1">
                <a:solidFill>
                  <a:srgbClr val="FFFFFF"/>
                </a:solidFill>
              </a:rPr>
              <a:t>parts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of</a:t>
            </a:r>
            <a:r>
              <a:rPr lang="es-ES" dirty="0">
                <a:solidFill>
                  <a:srgbClr val="FFFFFF"/>
                </a:solidFill>
              </a:rPr>
              <a:t> a </a:t>
            </a:r>
            <a:r>
              <a:rPr lang="es-ES" dirty="0" err="1">
                <a:solidFill>
                  <a:srgbClr val="FFFFFF"/>
                </a:solidFill>
              </a:rPr>
              <a:t>large</a:t>
            </a:r>
            <a:r>
              <a:rPr lang="es-ES" dirty="0">
                <a:solidFill>
                  <a:srgbClr val="FFFFFF"/>
                </a:solidFill>
              </a:rPr>
              <a:t>, </a:t>
            </a:r>
            <a:r>
              <a:rPr lang="es-ES" dirty="0" err="1">
                <a:solidFill>
                  <a:srgbClr val="FFFFFF"/>
                </a:solidFill>
              </a:rPr>
              <a:t>large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structure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of</a:t>
            </a:r>
            <a:r>
              <a:rPr lang="es-ES" dirty="0">
                <a:solidFill>
                  <a:srgbClr val="FFFFFF"/>
                </a:solidFill>
              </a:rPr>
              <a:t> data</a:t>
            </a:r>
          </a:p>
          <a:p>
            <a:pPr lvl="1"/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45DD6-F593-46F3-9245-787E95E8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8">
            <a:extLst>
              <a:ext uri="{FF2B5EF4-FFF2-40B4-BE49-F238E27FC236}">
                <a16:creationId xmlns:a16="http://schemas.microsoft.com/office/drawing/2014/main" id="{BADE1CC6-63BB-4F9E-BA01-17961ED1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CB111E-04BF-4EA8-BB2C-76B5126E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25544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Mining</a:t>
            </a:r>
            <a:br>
              <a:rPr lang="en-US" sz="4400"/>
            </a:br>
            <a:r>
              <a:rPr lang="en-US" sz="440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C50E-34B5-42EB-81FC-32ED5018E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255443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400" dirty="0"/>
              <a:t>What is mining?</a:t>
            </a:r>
          </a:p>
          <a:p>
            <a:pPr lvl="1"/>
            <a:r>
              <a:rPr lang="en-US" sz="1400" dirty="0"/>
              <a:t>Giving birth</a:t>
            </a:r>
          </a:p>
          <a:p>
            <a:pPr lvl="1"/>
            <a:r>
              <a:rPr lang="en-US" sz="1400" dirty="0"/>
              <a:t>The creation of a new block from the previously existing block on the chain</a:t>
            </a:r>
          </a:p>
          <a:p>
            <a:pPr lvl="1"/>
            <a:r>
              <a:rPr lang="en-US" sz="1400" dirty="0"/>
              <a:t>Mined blocks are verified and added to the chain</a:t>
            </a:r>
          </a:p>
          <a:p>
            <a:pPr lvl="1"/>
            <a:r>
              <a:rPr lang="en-US" sz="1400" dirty="0"/>
              <a:t>In the case of bitcoin, mined blocks are blocks that take a bunch of transactions, and collect them as a block</a:t>
            </a:r>
          </a:p>
          <a:p>
            <a:r>
              <a:rPr lang="en-US" sz="1400" dirty="0"/>
              <a:t>Proof of work is the Mining technique that Bitcoin uses</a:t>
            </a:r>
          </a:p>
          <a:p>
            <a:pPr lvl="1"/>
            <a:r>
              <a:rPr lang="en-US" sz="1400" dirty="0"/>
              <a:t>Idea – Energy spent cannot be reversed.</a:t>
            </a:r>
          </a:p>
          <a:p>
            <a:pPr lvl="1"/>
            <a:r>
              <a:rPr lang="en-US" sz="1400" dirty="0"/>
              <a:t>Keep adding a counter to your hash, till the hash follows a pattern</a:t>
            </a:r>
          </a:p>
          <a:p>
            <a:pPr lvl="1"/>
            <a:r>
              <a:rPr lang="en-US" sz="1400" dirty="0"/>
              <a:t>This pattern is defined by the “difficulty” of the network</a:t>
            </a:r>
          </a:p>
          <a:p>
            <a:pPr lvl="1"/>
            <a:r>
              <a:rPr lang="en-US" sz="1400" dirty="0"/>
              <a:t>Simple : Increment a counter till you get the required number of zeros in your hash</a:t>
            </a:r>
          </a:p>
        </p:txBody>
      </p:sp>
      <p:pic>
        <p:nvPicPr>
          <p:cNvPr id="5" name="Content Placeholder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0A269B4-885B-45EB-9AEF-4EAE1F2D83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595276"/>
            <a:ext cx="5678424" cy="364001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545DD-7F6B-4A99-8FD5-24B00D1C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6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076D3409-44BB-4A71-9A9D-327EE238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0CAA1-196F-4AA3-AABE-66BF6170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is a ledger?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3DEA10-6112-47F9-9F4E-5CB712BA9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" r="974" b="-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B29A-2DA0-4793-9D2B-0263F671B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A place where transactions are stored</a:t>
            </a:r>
          </a:p>
          <a:p>
            <a:pPr lvl="1"/>
            <a:r>
              <a:rPr lang="en-US" sz="1500" dirty="0">
                <a:solidFill>
                  <a:srgbClr val="FFFFFF"/>
                </a:solidFill>
              </a:rPr>
              <a:t>Banks do this (earlier in notebooks, now it computers)</a:t>
            </a:r>
          </a:p>
          <a:p>
            <a:pPr lvl="1"/>
            <a:r>
              <a:rPr lang="en-US" sz="1500" dirty="0">
                <a:solidFill>
                  <a:srgbClr val="FFFFFF"/>
                </a:solidFill>
              </a:rPr>
              <a:t>Mafia dons also do this in notebooks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Let’s define the perfect Ledger</a:t>
            </a:r>
          </a:p>
          <a:p>
            <a:pPr lvl="1"/>
            <a:r>
              <a:rPr lang="en-US" sz="1500" dirty="0">
                <a:solidFill>
                  <a:srgbClr val="FFFFFF"/>
                </a:solidFill>
              </a:rPr>
              <a:t>Anyone should be able to access the ledger</a:t>
            </a:r>
          </a:p>
          <a:p>
            <a:pPr lvl="1"/>
            <a:r>
              <a:rPr lang="en-US" sz="1500" dirty="0">
                <a:solidFill>
                  <a:srgbClr val="FFFFFF"/>
                </a:solidFill>
              </a:rPr>
              <a:t>Anyone should be able to write transactions on the ledger</a:t>
            </a:r>
          </a:p>
          <a:p>
            <a:pPr lvl="1"/>
            <a:r>
              <a:rPr lang="en-US" sz="1500" dirty="0">
                <a:solidFill>
                  <a:srgbClr val="FFFFFF"/>
                </a:solidFill>
              </a:rPr>
              <a:t>If the book is over, let’s index it and place it on the shelf, not in order</a:t>
            </a:r>
          </a:p>
          <a:p>
            <a:pPr lvl="2"/>
            <a:r>
              <a:rPr lang="en-US" sz="1500" dirty="0">
                <a:solidFill>
                  <a:srgbClr val="FFFFFF"/>
                </a:solidFill>
              </a:rPr>
              <a:t>So if someone wants to steal it,  or change transactions, they have to struggle to change the entries </a:t>
            </a:r>
          </a:p>
          <a:p>
            <a:pPr lvl="1"/>
            <a:r>
              <a:rPr lang="en-US" sz="1500" dirty="0">
                <a:solidFill>
                  <a:srgbClr val="FFFFFF"/>
                </a:solidFill>
              </a:rPr>
              <a:t>Each new book starts with the location of the previous book</a:t>
            </a:r>
          </a:p>
          <a:p>
            <a:pPr lvl="1"/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16B66B-3C86-4468-87BD-CC124371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0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D3409-44BB-4A71-9A9D-327EE238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94A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00F99-4F7F-484C-AEDB-569D9FF3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Back to our beloved blockchains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F32747-3512-448D-AD8B-DC120E7CFB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C3D3-9C6D-41CA-96B7-0F3DC9E12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747346"/>
            <a:ext cx="3424739" cy="5257799"/>
          </a:xfrm>
        </p:spPr>
        <p:txBody>
          <a:bodyPr vert="horz" lIns="45720" tIns="45720" rIns="45720" bIns="45720" rtlCol="0" anchor="ctr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To summarize: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Blockchains are a collection of blocks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Blocks always have a field pointing to the previous block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Security comes from mining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If you change the content of the block, the hash would change, therefore the same counter will not follow the rule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Have to re-do the mining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For every block that comes after 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Where is the block stored?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Any one who is a full-node, stores the block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A full node may mine, but also can verify a new block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How do we verify the blockchain?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See if hashes computed for every block match the hash that’s reported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Go back till the first block and see if we get the genesis block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352922-DA4E-4026-AB78-70D1869C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5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E1CC6-63BB-4F9E-BA01-17961ED13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9EC456-ED9A-4E6E-B0CE-DAC783BC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Lets get our hands dirty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57BB-62AE-4BB3-B5E9-4FCB7BA45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3133580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1600" dirty="0"/>
              <a:t>Before we start programming, let’s just have a look at the bitcoin genesis block</a:t>
            </a:r>
          </a:p>
          <a:p>
            <a:pPr lvl="1"/>
            <a:r>
              <a:rPr lang="en-US" sz="1600" dirty="0"/>
              <a:t>Newspaper headline from The guardian on a particular day (don’t remember)</a:t>
            </a:r>
          </a:p>
          <a:p>
            <a:pPr lvl="1"/>
            <a:r>
              <a:rPr lang="en-US" sz="1600" dirty="0"/>
              <a:t>We can always cross reference this, to make sure we don’t get an entirely stupid chain</a:t>
            </a:r>
          </a:p>
          <a:p>
            <a:r>
              <a:rPr lang="en-US" sz="1600" dirty="0"/>
              <a:t>Open up </a:t>
            </a:r>
            <a:r>
              <a:rPr lang="en-US" sz="1600" dirty="0" err="1"/>
              <a:t>PycharmEdu</a:t>
            </a:r>
            <a:r>
              <a:rPr lang="en-US" sz="1600" dirty="0"/>
              <a:t> and open up the course.</a:t>
            </a:r>
          </a:p>
          <a:p>
            <a:pPr lvl="1"/>
            <a:r>
              <a:rPr lang="en-US" sz="1600" dirty="0"/>
              <a:t>Lets keep this interactive</a:t>
            </a:r>
          </a:p>
        </p:txBody>
      </p:sp>
      <p:pic>
        <p:nvPicPr>
          <p:cNvPr id="5" name="Content Placeholder 5" descr="A picture containing text, newspaper&#10;&#10;Description generated with very high confidence">
            <a:extLst>
              <a:ext uri="{FF2B5EF4-FFF2-40B4-BE49-F238E27FC236}">
                <a16:creationId xmlns:a16="http://schemas.microsoft.com/office/drawing/2014/main" id="{6A872473-5097-4DAE-A008-5764CE2F9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122929"/>
            <a:ext cx="6909577" cy="461214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D7DCF-2E6E-4B20-9077-5C40042C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7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24274-8484-4DCF-B438-095E1294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6120C-B730-41BF-8BD3-3E7FB9521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I like blockchains</a:t>
            </a:r>
          </a:p>
          <a:p>
            <a:r>
              <a:rPr lang="en-US" dirty="0"/>
              <a:t>Keywords</a:t>
            </a:r>
          </a:p>
          <a:p>
            <a:r>
              <a:rPr lang="en-US" dirty="0"/>
              <a:t>Let’s introduce ourselves.</a:t>
            </a:r>
          </a:p>
          <a:p>
            <a:r>
              <a:rPr lang="en-US" dirty="0"/>
              <a:t>Why do we want to do this course.</a:t>
            </a:r>
          </a:p>
          <a:p>
            <a:r>
              <a:rPr lang="en-US" dirty="0"/>
              <a:t>Choose whatever language is comfortable!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3C8F3-4FC2-4C45-9B38-8BF8B3C9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Prassanna Ganesh Ravishankar| The </a:t>
            </a:r>
            <a:r>
              <a:rPr lang="es-ES" dirty="0" err="1"/>
              <a:t>nomadic</a:t>
            </a:r>
            <a:r>
              <a:rPr lang="es-ES" dirty="0"/>
              <a:t> Chef | github.com/</a:t>
            </a:r>
            <a:r>
              <a:rPr lang="es-ES" dirty="0" err="1"/>
              <a:t>atemysemicolon</a:t>
            </a:r>
            <a:r>
              <a:rPr lang="es-ES" dirty="0"/>
              <a:t> |</a:t>
            </a:r>
            <a:r>
              <a:rPr lang="es-ES" dirty="0" err="1"/>
              <a:t>Session</a:t>
            </a:r>
            <a:r>
              <a:rPr lang="es-ES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9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27AC-DDB4-41B6-AB00-A710FB35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br>
              <a:rPr lang="en-US" dirty="0"/>
            </a:br>
            <a:r>
              <a:rPr lang="en-US" sz="3600" dirty="0"/>
              <a:t>Talk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54B51E-D48D-4BED-8815-3EF39B72C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66058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F9223B-C23E-47E5-A9A9-51037AD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7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93F1-2DCA-49AE-8C1B-22D37E5C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br>
              <a:rPr lang="en-US" dirty="0"/>
            </a:br>
            <a:r>
              <a:rPr lang="en-US" sz="3600" dirty="0"/>
              <a:t>Programming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C1ED33-6DAA-4463-A922-A68EF7997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85664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892606-89DC-49E4-A207-5C350E8E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3015-E1F3-4580-B64B-34FAA6AD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br>
              <a:rPr lang="en-US" dirty="0"/>
            </a:br>
            <a:r>
              <a:rPr lang="en-US" sz="3600" dirty="0"/>
              <a:t>Presentation and open ended discussions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57D18B-DBEB-4E48-A0EF-A49B8E602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34752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C451-BD0F-44C4-88E5-8BA43107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6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07B2-1C26-4752-BC6D-3DA0FF7B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in and then get out</a:t>
            </a:r>
            <a:br>
              <a:rPr lang="en-US" dirty="0"/>
            </a:br>
            <a:r>
              <a:rPr lang="en-US" sz="4400" dirty="0"/>
              <a:t>A brief introduction before we go in deep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409F8-6994-464A-BA7E-DE92ACA68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70F2-BCA4-4EBD-8753-248A247E46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Not a relational database</a:t>
            </a:r>
          </a:p>
          <a:p>
            <a:pPr lvl="1"/>
            <a:r>
              <a:rPr lang="en-US" dirty="0"/>
              <a:t>Not a common folder such as </a:t>
            </a:r>
            <a:r>
              <a:rPr lang="en-US" dirty="0" err="1"/>
              <a:t>dropbox</a:t>
            </a:r>
            <a:r>
              <a:rPr lang="en-US" dirty="0"/>
              <a:t> or google drive</a:t>
            </a:r>
          </a:p>
          <a:p>
            <a:pPr lvl="1"/>
            <a:r>
              <a:rPr lang="en-US" dirty="0"/>
              <a:t>Isn’t contained in one server</a:t>
            </a:r>
          </a:p>
          <a:p>
            <a:pPr lvl="1"/>
            <a:r>
              <a:rPr lang="en-US" dirty="0"/>
              <a:t>Database is not anonymous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8FF96-6926-4FAC-ADEB-3CDA6E31D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a blockchain then?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2E6A2-868A-4280-AD4A-FAA8DA3D30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 collection of serializable data objects, called blocks</a:t>
            </a:r>
          </a:p>
          <a:p>
            <a:pPr lvl="1"/>
            <a:r>
              <a:rPr lang="en-US" dirty="0"/>
              <a:t>Connected through their hashes</a:t>
            </a:r>
          </a:p>
          <a:p>
            <a:pPr lvl="1"/>
            <a:r>
              <a:rPr lang="en-US" dirty="0"/>
              <a:t>Linked list : hashes instead of pointers</a:t>
            </a:r>
          </a:p>
          <a:p>
            <a:pPr lvl="1"/>
            <a:r>
              <a:rPr lang="en-US" dirty="0"/>
              <a:t>Technically, has no limit.</a:t>
            </a:r>
          </a:p>
          <a:p>
            <a:pPr lvl="1"/>
            <a:r>
              <a:rPr lang="en-US" dirty="0"/>
              <a:t>Represents, almost always a sequence of events</a:t>
            </a:r>
          </a:p>
          <a:p>
            <a:pPr lvl="1"/>
            <a:r>
              <a:rPr lang="en-US" dirty="0"/>
              <a:t>Transactions are “anonymous” as long as you don’t reveal your public key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1CF3BE-CB72-41A2-88B5-993DFE6A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5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49FC81B-F05D-4D3C-BF36-A37FCB78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from the past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07EC19-A24A-4E22-826A-ED7DA1258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Motivations and inspirations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9DA8A6-FC3E-4F29-AA3E-FC04356D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Prassanna Ganesh Ravishankar| The </a:t>
            </a:r>
            <a:r>
              <a:rPr lang="es-ES" dirty="0" err="1"/>
              <a:t>nomadic</a:t>
            </a:r>
            <a:r>
              <a:rPr lang="es-ES" dirty="0"/>
              <a:t> Chef | github.com/</a:t>
            </a:r>
            <a:r>
              <a:rPr lang="es-ES" dirty="0" err="1"/>
              <a:t>atemysemicolon</a:t>
            </a:r>
            <a:r>
              <a:rPr lang="es-ES" dirty="0"/>
              <a:t> |</a:t>
            </a:r>
            <a:r>
              <a:rPr lang="es-ES" dirty="0" err="1"/>
              <a:t>Session</a:t>
            </a:r>
            <a:r>
              <a:rPr lang="es-ES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6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7C90-F9D5-4EDE-AB6F-07C1D0F7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 of the blockchain</a:t>
            </a:r>
            <a:br>
              <a:rPr lang="en-US" dirty="0"/>
            </a:br>
            <a:r>
              <a:rPr lang="en-US" sz="3600" dirty="0"/>
              <a:t>Who is Nakamoto?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2ABB80-7E66-4C0D-8E00-B93781B897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2587984"/>
            <a:ext cx="4754562" cy="341875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29E78-927B-4198-8E8E-7C5C680227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Does it matter who Nakamoto is?</a:t>
            </a:r>
          </a:p>
          <a:p>
            <a:pPr lvl="1"/>
            <a:r>
              <a:rPr lang="en-US" sz="2000" dirty="0"/>
              <a:t>It is compliant with the blockchain that his name stays public, yet anonymous</a:t>
            </a:r>
          </a:p>
          <a:p>
            <a:pPr lvl="1"/>
            <a:r>
              <a:rPr lang="en-US" sz="2000" dirty="0"/>
              <a:t>Started of as a currency mechanism</a:t>
            </a:r>
          </a:p>
          <a:p>
            <a:pPr lvl="1"/>
            <a:r>
              <a:rPr lang="en-US" sz="2000" dirty="0"/>
              <a:t>Possibilities : </a:t>
            </a:r>
            <a:r>
              <a:rPr lang="en-US" sz="2000" dirty="0" err="1"/>
              <a:t>Cyberphunks</a:t>
            </a:r>
            <a:endParaRPr lang="en-US" sz="2000" dirty="0"/>
          </a:p>
          <a:p>
            <a:pPr lvl="2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John Gilmore :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guarantee - with physics and mathematics, not with laws - that we can give ourselves real privacy of personal communications.</a:t>
            </a:r>
          </a:p>
          <a:p>
            <a:pPr lvl="1"/>
            <a:r>
              <a:rPr lang="en-US" sz="2000" dirty="0"/>
              <a:t>Bitcoin, a direct successor of </a:t>
            </a:r>
            <a:r>
              <a:rPr lang="en-US" sz="2000" dirty="0" err="1"/>
              <a:t>HashCash</a:t>
            </a:r>
            <a:endParaRPr 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40AF7-0CC7-409A-9FDB-572F2676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2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F945-74E7-4309-B08C-88028ED2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reference to technology</a:t>
            </a:r>
          </a:p>
        </p:txBody>
      </p:sp>
      <p:pic>
        <p:nvPicPr>
          <p:cNvPr id="6" name="Content Placeholder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5B55817E-1418-4BD5-A242-7271BE58A8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4" y="2286000"/>
            <a:ext cx="5263860" cy="40604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0BA7D-AF35-4AFB-8C02-22E52235B0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are genes transferred? Based on the parents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we remember our family from the beginning of time?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Making babies – Do we require third parties?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one thing that keeps growing and morphing beyond birth and death? </a:t>
            </a:r>
          </a:p>
          <a:p>
            <a:pPr lvl="1"/>
            <a:r>
              <a:rPr lang="en-US" dirty="0"/>
              <a:t>Your genes perhaps?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4202-1D80-444C-B4C3-483028DF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Prassanna Ganesh Ravishankar| The nomadic Chef | github.com/atemysemicolon |Session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0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201</TotalTime>
  <Words>1290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 3</vt:lpstr>
      <vt:lpstr>Integral</vt:lpstr>
      <vt:lpstr>Blockchain 101</vt:lpstr>
      <vt:lpstr>Introduction</vt:lpstr>
      <vt:lpstr>Structure  Talk</vt:lpstr>
      <vt:lpstr>Structure  Programming</vt:lpstr>
      <vt:lpstr>Structure  Presentation and open ended discussions</vt:lpstr>
      <vt:lpstr>Lets get in and then get out A brief introduction before we go in deep</vt:lpstr>
      <vt:lpstr>blast from the past</vt:lpstr>
      <vt:lpstr>The birth of the blockchain Who is Nakamoto?</vt:lpstr>
      <vt:lpstr>Human reference to technology</vt:lpstr>
      <vt:lpstr>Biomorphic software design</vt:lpstr>
      <vt:lpstr>Third parties</vt:lpstr>
      <vt:lpstr>Hashes</vt:lpstr>
      <vt:lpstr>Why are hashes important?</vt:lpstr>
      <vt:lpstr>Mining Proof of work</vt:lpstr>
      <vt:lpstr>What is a ledger?</vt:lpstr>
      <vt:lpstr>Back to our beloved blockchains</vt:lpstr>
      <vt:lpstr>Lets get our hands dirty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101</dc:title>
  <dc:creator>Ravishankar, Prassanna Ganesh (CW-ALTRAN-services)</dc:creator>
  <cp:lastModifiedBy>Ravishankar, Prassanna Ganesh (CW-ALTRAN-services)</cp:lastModifiedBy>
  <cp:revision>14</cp:revision>
  <dcterms:created xsi:type="dcterms:W3CDTF">2018-09-18T10:58:58Z</dcterms:created>
  <dcterms:modified xsi:type="dcterms:W3CDTF">2018-09-18T14:20:47Z</dcterms:modified>
</cp:coreProperties>
</file>