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E784-487B-B1F0-936B-F7A5FA4B8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16D2E-A983-72F1-E002-6118388FB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3411-DD3D-B69E-3445-0C6B246A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7F90-9C49-40D4-BEE8-398F3FC6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A143-8BF4-CA7C-6573-2D70E3D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8BEE-2117-D7CE-D850-1C4E3FE4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BA2F-A5C7-4C98-AFA5-20E8FB85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DD5E-913C-733E-70B1-BF49D228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F469-7BB5-ECC8-B44B-C5510131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B8F4-F4C8-2C60-D794-7ABE9D4B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DDC75-FAB5-FD95-FC53-92507DB1F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288BC-BABD-D737-0657-00C0D45D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B058-D6A7-4083-97C7-7EFC37E2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F84BA-E4C6-F625-9BFE-48F36288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EE0E4-611D-B967-8F3B-FD8E40CD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E042-B060-9F03-9ACC-85758D60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9169-8A36-CB98-D824-51AF0634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C21F-8999-9B68-39C6-C92F8812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BE2C-ECB5-0FEA-F909-50D78665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7EC3-5CED-72C8-8E40-40A8D776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F400-A154-FE64-CA01-AD23AAE3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3199-90A7-2245-9B14-597E151E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0B75-8527-BF25-6E48-4ED19028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1A99C-F655-D5F5-D475-818A12CE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3CAB-C53C-6301-A990-355E4223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4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FDB-3B3D-A69D-BE51-DE6321DD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D477-03E1-99B6-CB64-28E1D67A4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F16CC-82DF-B2F0-30B7-DF6AFA59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2961-A4F1-F57C-5A3D-6048543B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6F1C8-688B-537B-9691-078CB2AC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99C18-4F58-FFD9-C257-B899B6E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C200-65BE-CCC1-E658-01B11B9D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72E4-75B8-7095-5726-E7509799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818C-3846-99DE-8156-85F9F1A25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63DC7-F24D-AD26-A636-4F4D9F05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1A466-28E9-B4CD-96D1-1E34F656D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5A675-C45C-2A2E-B349-E757644A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8636D-A65D-A571-98DE-331E7C45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F588B-AB40-E893-E906-5F657654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E8D7-4B38-E7AE-4BAD-448983C8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5794A-DAFA-EB42-A4D4-0298AE73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BFC87-C184-9930-13A4-F9000EB9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0DF9F-5414-AE1A-D408-243A1DA5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50B2C-4F3E-C48B-BEB2-400124D4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CDBD-6AA6-D825-4D0E-E618DA06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9147-2F9B-DEEC-E191-77026B0A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1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60A2-2478-3454-8196-A0B35860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4C48-FE43-BB5E-2695-083DE756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58EB-2981-A2C3-DA50-4C8B26F4E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B0094-00CC-83A3-5C32-1E84142F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C395B-DE8A-4DBB-0A82-C862BCCB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EA178-5E46-7E0E-32B8-B84C78CE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E17D-02E7-6946-B8BF-7A8512DA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9C05F-E3E0-98CC-58A3-C82493B42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E483-BD89-A5DD-069A-FC421449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3BAF-8326-A326-B965-E76C07A4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76CC-BEC2-5063-FF27-1CCD7F77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D0F09-2BF3-F2C0-EB37-6BA2CD01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1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3C5D2-8F28-D11D-B14D-DC38872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3B764-4827-D3A8-E319-6734D1E23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D37E-490E-0C4F-BD7A-9702D0D7E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3F93D-5C20-4A14-8F86-5AC964144F1F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3659-FE10-44B9-167A-2F633F00A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EF83-3794-D07D-75F8-8F38D65E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78CD6-DB3D-49B9-B6AD-C2ED6DA84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CC26E-6478-AF66-D064-E129C879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Indicadores de biodiversidad – ¿presentar 3 o 6 usos de la tierra?</a:t>
            </a:r>
            <a:endParaRPr lang="en-US" dirty="0"/>
          </a:p>
        </p:txBody>
      </p:sp>
      <p:pic>
        <p:nvPicPr>
          <p:cNvPr id="10" name="Content Placeholder 9" descr="A graph of a graph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0D6F95B7-BBD2-5A86-92BC-E40FAEC40C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EAC7E52-CFA9-E2B0-4F71-EA1A9643D7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044"/>
            <a:ext cx="5181600" cy="3238499"/>
          </a:xfrm>
        </p:spPr>
      </p:pic>
    </p:spTree>
    <p:extLst>
      <p:ext uri="{BB962C8B-B14F-4D97-AF65-F5344CB8AC3E}">
        <p14:creationId xmlns:p14="http://schemas.microsoft.com/office/powerpoint/2010/main" val="300294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CF93-9D90-8302-B915-FF110A59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Indicador</a:t>
            </a:r>
            <a:r>
              <a:rPr lang="en-US" dirty="0"/>
              <a:t> No. 1 (</a:t>
            </a:r>
            <a:r>
              <a:rPr lang="en-US" i="1" dirty="0"/>
              <a:t>species richness)</a:t>
            </a:r>
            <a:r>
              <a:rPr lang="en-US" dirty="0"/>
              <a:t> – </a:t>
            </a:r>
            <a:r>
              <a:rPr lang="es-CR" dirty="0"/>
              <a:t>¿presentar </a:t>
            </a:r>
            <a:r>
              <a:rPr lang="en-US" dirty="0"/>
              <a:t>barras o </a:t>
            </a:r>
            <a:r>
              <a:rPr lang="en-US" i="1" dirty="0"/>
              <a:t>boxplots</a:t>
            </a:r>
            <a:r>
              <a:rPr lang="en-US" dirty="0"/>
              <a:t>?</a:t>
            </a:r>
          </a:p>
        </p:txBody>
      </p:sp>
      <p:pic>
        <p:nvPicPr>
          <p:cNvPr id="6" name="Content Placeholder 5" descr="A graph of a graph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014DEFC1-345F-FA0D-A0F6-CE706769F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8" name="Content Placeholder 7" descr="A graph of a bar chart&#10;&#10;Description automatically generated">
            <a:extLst>
              <a:ext uri="{FF2B5EF4-FFF2-40B4-BE49-F238E27FC236}">
                <a16:creationId xmlns:a16="http://schemas.microsoft.com/office/drawing/2014/main" id="{1EDCF368-4DD1-972B-3BB7-1C5C0A1A5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307884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Indicadores de biodiversidad – ¿presentar 3 o 6 usos de la tierra?</vt:lpstr>
      <vt:lpstr>Indicador No. 1 (species richness) – ¿presentar barras o boxplots?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Indicadores de biodiversidad – ¿presentar 3 o 6 usos de la tierra?</dc:title>
  <dc:creator>Molina, Luis (Alliance Bioversity-CIAT)</dc:creator>
  <cp:lastModifiedBy>Molina, Luis (Alliance Bioversity-CIAT)</cp:lastModifiedBy>
  <cp:revision>1</cp:revision>
  <dcterms:created xsi:type="dcterms:W3CDTF">2024-03-18T17:47:41Z</dcterms:created>
  <dcterms:modified xsi:type="dcterms:W3CDTF">2024-03-18T18:10:27Z</dcterms:modified>
</cp:coreProperties>
</file>