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15"/>
  </p:notesMasterIdLst>
  <p:handoutMasterIdLst>
    <p:handoutMasterId r:id="rId16"/>
  </p:handoutMasterIdLst>
  <p:sldIdLst>
    <p:sldId id="257" r:id="rId5"/>
    <p:sldId id="268" r:id="rId6"/>
    <p:sldId id="269" r:id="rId7"/>
    <p:sldId id="270" r:id="rId8"/>
    <p:sldId id="271" r:id="rId9"/>
    <p:sldId id="272" r:id="rId10"/>
    <p:sldId id="277" r:id="rId11"/>
    <p:sldId id="274" r:id="rId12"/>
    <p:sldId id="278" r:id="rId13"/>
    <p:sldId id="276" r:id="rId1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74DC36-F37C-4417-8B1F-73D59C8E5D8A}" v="515" dt="2024-07-14T17:54:37.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35" autoAdjust="0"/>
  </p:normalViewPr>
  <p:slideViewPr>
    <p:cSldViewPr snapToGrid="0">
      <p:cViewPr>
        <p:scale>
          <a:sx n="66" d="100"/>
          <a:sy n="66" d="100"/>
        </p:scale>
        <p:origin x="144" y="126"/>
      </p:cViewPr>
      <p:guideLst>
        <p:guide orient="horz" pos="2160"/>
        <p:guide pos="383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LLO MOLINARIO" userId="675167b3-0327-4eb0-b712-ad5d2d77a8a3" providerId="ADAL" clId="{4486DB6D-2A7D-4823-946D-38584D492275}"/>
    <pc:docChg chg="undo custSel modSld">
      <pc:chgData name="LELLO MOLINARIO" userId="675167b3-0327-4eb0-b712-ad5d2d77a8a3" providerId="ADAL" clId="{4486DB6D-2A7D-4823-946D-38584D492275}" dt="2024-07-14T20:45:07.918" v="42" actId="6549"/>
      <pc:docMkLst>
        <pc:docMk/>
      </pc:docMkLst>
      <pc:sldChg chg="modSp mod modNotesTx">
        <pc:chgData name="LELLO MOLINARIO" userId="675167b3-0327-4eb0-b712-ad5d2d77a8a3" providerId="ADAL" clId="{4486DB6D-2A7D-4823-946D-38584D492275}" dt="2024-07-14T20:44:36.454" v="40" actId="1076"/>
        <pc:sldMkLst>
          <pc:docMk/>
          <pc:sldMk cId="3236855528" sldId="274"/>
        </pc:sldMkLst>
        <pc:picChg chg="mod ord">
          <ac:chgData name="LELLO MOLINARIO" userId="675167b3-0327-4eb0-b712-ad5d2d77a8a3" providerId="ADAL" clId="{4486DB6D-2A7D-4823-946D-38584D492275}" dt="2024-07-14T20:44:36.454" v="40" actId="1076"/>
          <ac:picMkLst>
            <pc:docMk/>
            <pc:sldMk cId="3236855528" sldId="274"/>
            <ac:picMk id="13" creationId="{ABF1F7C0-FFAD-8D25-E2C4-56CD89029297}"/>
          </ac:picMkLst>
        </pc:picChg>
        <pc:picChg chg="mod">
          <ac:chgData name="LELLO MOLINARIO" userId="675167b3-0327-4eb0-b712-ad5d2d77a8a3" providerId="ADAL" clId="{4486DB6D-2A7D-4823-946D-38584D492275}" dt="2024-07-14T20:44:32.700" v="38" actId="1076"/>
          <ac:picMkLst>
            <pc:docMk/>
            <pc:sldMk cId="3236855528" sldId="274"/>
            <ac:picMk id="14" creationId="{C3F4355D-8B5D-34A4-98FF-1A9066DAF794}"/>
          </ac:picMkLst>
        </pc:picChg>
        <pc:picChg chg="mod ord">
          <ac:chgData name="LELLO MOLINARIO" userId="675167b3-0327-4eb0-b712-ad5d2d77a8a3" providerId="ADAL" clId="{4486DB6D-2A7D-4823-946D-38584D492275}" dt="2024-07-14T20:44:34.058" v="39" actId="1076"/>
          <ac:picMkLst>
            <pc:docMk/>
            <pc:sldMk cId="3236855528" sldId="274"/>
            <ac:picMk id="15" creationId="{FDCBA484-BBC8-1132-D71F-C6B745BD2E0F}"/>
          </ac:picMkLst>
        </pc:picChg>
      </pc:sldChg>
      <pc:sldChg chg="modNotesTx">
        <pc:chgData name="LELLO MOLINARIO" userId="675167b3-0327-4eb0-b712-ad5d2d77a8a3" providerId="ADAL" clId="{4486DB6D-2A7D-4823-946D-38584D492275}" dt="2024-07-14T20:45:07.918" v="42" actId="6549"/>
        <pc:sldMkLst>
          <pc:docMk/>
          <pc:sldMk cId="1335191593" sldId="275"/>
        </pc:sldMkLst>
      </pc:sldChg>
      <pc:sldChg chg="modNotesTx">
        <pc:chgData name="LELLO MOLINARIO" userId="675167b3-0327-4eb0-b712-ad5d2d77a8a3" providerId="ADAL" clId="{4486DB6D-2A7D-4823-946D-38584D492275}" dt="2024-07-14T20:45:05.212" v="41" actId="6549"/>
        <pc:sldMkLst>
          <pc:docMk/>
          <pc:sldMk cId="1510878938" sldId="276"/>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CE636-2BE2-4B88-A076-63414A761843}" type="doc">
      <dgm:prSet loTypeId="urn:microsoft.com/office/officeart/2018/2/layout/IconLabelList" loCatId="icon" qsTypeId="urn:microsoft.com/office/officeart/2005/8/quickstyle/simple4" qsCatId="simple" csTypeId="urn:microsoft.com/office/officeart/2005/8/colors/accent4_2" csCatId="accent4" phldr="1"/>
      <dgm:spPr/>
      <dgm:t>
        <a:bodyPr/>
        <a:lstStyle/>
        <a:p>
          <a:endParaRPr lang="en-US"/>
        </a:p>
      </dgm:t>
    </dgm:pt>
    <dgm:pt modelId="{6D7162F1-9307-4C57-894D-FEEBC7F295A0}">
      <dgm:prSet/>
      <dgm:spPr/>
      <dgm:t>
        <a:bodyPr/>
        <a:lstStyle/>
        <a:p>
          <a:pPr>
            <a:lnSpc>
              <a:spcPct val="100000"/>
            </a:lnSpc>
          </a:pPr>
          <a:r>
            <a:rPr lang="en-US" b="1"/>
            <a:t>Objective:</a:t>
          </a:r>
        </a:p>
        <a:p>
          <a:pPr>
            <a:lnSpc>
              <a:spcPct val="100000"/>
            </a:lnSpc>
          </a:pPr>
          <a:r>
            <a:rPr lang="en-US"/>
            <a:t> Distinguishing fake news from real news</a:t>
          </a:r>
        </a:p>
      </dgm:t>
    </dgm:pt>
    <dgm:pt modelId="{1106DF6B-0F12-448D-8311-EF14A25E6EBF}" type="parTrans" cxnId="{088A4796-AA20-4318-9F90-D97496ABF53D}">
      <dgm:prSet/>
      <dgm:spPr/>
      <dgm:t>
        <a:bodyPr/>
        <a:lstStyle/>
        <a:p>
          <a:endParaRPr lang="en-US"/>
        </a:p>
      </dgm:t>
    </dgm:pt>
    <dgm:pt modelId="{A110F4CF-E5A5-47B9-A966-34E3A0BA21A4}" type="sibTrans" cxnId="{088A4796-AA20-4318-9F90-D97496ABF53D}">
      <dgm:prSet/>
      <dgm:spPr/>
      <dgm:t>
        <a:bodyPr/>
        <a:lstStyle/>
        <a:p>
          <a:endParaRPr lang="en-US"/>
        </a:p>
      </dgm:t>
    </dgm:pt>
    <dgm:pt modelId="{D8C9C48C-F9C9-4D47-8893-43316276F9C9}">
      <dgm:prSet/>
      <dgm:spPr/>
      <dgm:t>
        <a:bodyPr/>
        <a:lstStyle/>
        <a:p>
          <a:pPr>
            <a:lnSpc>
              <a:spcPct val="100000"/>
            </a:lnSpc>
          </a:pPr>
          <a:r>
            <a:rPr lang="en-US" b="1"/>
            <a:t>Dataset</a:t>
          </a:r>
          <a:r>
            <a:rPr lang="en-US"/>
            <a:t>:</a:t>
          </a:r>
        </a:p>
        <a:p>
          <a:pPr>
            <a:lnSpc>
              <a:spcPct val="100000"/>
            </a:lnSpc>
          </a:pPr>
          <a:r>
            <a:rPr lang="en-US"/>
            <a:t> fake-and-real-news-dataset (kaggle.com) </a:t>
          </a:r>
        </a:p>
      </dgm:t>
    </dgm:pt>
    <dgm:pt modelId="{E75D06C2-F3FB-4826-B5EE-3BACA344029D}" type="parTrans" cxnId="{B88F300B-9631-4A00-A7DA-30F4C875DDDD}">
      <dgm:prSet/>
      <dgm:spPr/>
      <dgm:t>
        <a:bodyPr/>
        <a:lstStyle/>
        <a:p>
          <a:endParaRPr lang="en-US"/>
        </a:p>
      </dgm:t>
    </dgm:pt>
    <dgm:pt modelId="{9DCB93FE-F217-474C-95EE-34E0A97443C1}" type="sibTrans" cxnId="{B88F300B-9631-4A00-A7DA-30F4C875DDDD}">
      <dgm:prSet/>
      <dgm:spPr/>
      <dgm:t>
        <a:bodyPr/>
        <a:lstStyle/>
        <a:p>
          <a:endParaRPr lang="en-US"/>
        </a:p>
      </dgm:t>
    </dgm:pt>
    <dgm:pt modelId="{764330F0-96D5-41C7-983B-8D32236C4882}">
      <dgm:prSet/>
      <dgm:spPr/>
      <dgm:t>
        <a:bodyPr/>
        <a:lstStyle/>
        <a:p>
          <a:pPr>
            <a:lnSpc>
              <a:spcPct val="100000"/>
            </a:lnSpc>
          </a:pPr>
          <a:r>
            <a:rPr lang="en-US" b="1" dirty="0"/>
            <a:t>Tools</a:t>
          </a:r>
          <a:r>
            <a:rPr lang="en-US" dirty="0"/>
            <a:t>: </a:t>
          </a:r>
        </a:p>
        <a:p>
          <a:pPr>
            <a:lnSpc>
              <a:spcPct val="100000"/>
            </a:lnSpc>
          </a:pPr>
          <a:r>
            <a:rPr lang="en-US" dirty="0"/>
            <a:t>Python, Pandas</a:t>
          </a:r>
          <a:r>
            <a:rPr lang="en-US" dirty="0">
              <a:latin typeface="Aptos Display" panose="02110004020202020204"/>
            </a:rPr>
            <a:t>, scikit-learn,</a:t>
          </a:r>
          <a:r>
            <a:rPr lang="en-US" dirty="0"/>
            <a:t> </a:t>
          </a:r>
          <a:r>
            <a:rPr lang="en-US" dirty="0" err="1">
              <a:latin typeface="Aptos Display" panose="02110004020202020204"/>
            </a:rPr>
            <a:t>nltk</a:t>
          </a:r>
          <a:r>
            <a:rPr lang="en-US" dirty="0">
              <a:latin typeface="Aptos Display" panose="02110004020202020204"/>
            </a:rPr>
            <a:t> </a:t>
          </a:r>
          <a:r>
            <a:rPr lang="en-US" dirty="0"/>
            <a:t>…</a:t>
          </a:r>
        </a:p>
      </dgm:t>
    </dgm:pt>
    <dgm:pt modelId="{A371F155-6BB9-45BA-84D7-F336D1F5D825}" type="parTrans" cxnId="{C42A2052-4C27-4422-8297-A6468DB3DB64}">
      <dgm:prSet/>
      <dgm:spPr/>
      <dgm:t>
        <a:bodyPr/>
        <a:lstStyle/>
        <a:p>
          <a:endParaRPr lang="en-US"/>
        </a:p>
      </dgm:t>
    </dgm:pt>
    <dgm:pt modelId="{8AF42F7B-E91A-4D95-A472-BC5D28D187F9}" type="sibTrans" cxnId="{C42A2052-4C27-4422-8297-A6468DB3DB64}">
      <dgm:prSet/>
      <dgm:spPr/>
      <dgm:t>
        <a:bodyPr/>
        <a:lstStyle/>
        <a:p>
          <a:endParaRPr lang="en-US"/>
        </a:p>
      </dgm:t>
    </dgm:pt>
    <dgm:pt modelId="{4F7D69C3-ED17-4659-96D1-670AA0653880}">
      <dgm:prSet/>
      <dgm:spPr/>
      <dgm:t>
        <a:bodyPr/>
        <a:lstStyle/>
        <a:p>
          <a:pPr>
            <a:lnSpc>
              <a:spcPct val="100000"/>
            </a:lnSpc>
          </a:pPr>
          <a:r>
            <a:rPr lang="en-US" b="1">
              <a:latin typeface="Aptos Display" panose="02110004020202020204"/>
            </a:rPr>
            <a:t>Util modules</a:t>
          </a:r>
          <a:r>
            <a:rPr lang="en-US"/>
            <a:t>:</a:t>
          </a:r>
          <a:r>
            <a:rPr lang="en-US">
              <a:latin typeface="Aptos Display" panose="02110004020202020204"/>
            </a:rPr>
            <a:t> </a:t>
          </a:r>
          <a:endParaRPr lang="it-IT">
            <a:latin typeface="Aptos Display" panose="02110004020202020204"/>
          </a:endParaRPr>
        </a:p>
        <a:p>
          <a:pPr>
            <a:lnSpc>
              <a:spcPct val="100000"/>
            </a:lnSpc>
          </a:pPr>
          <a:r>
            <a:rPr lang="it-IT">
              <a:latin typeface="Aptos Display" panose="02110004020202020204"/>
            </a:rPr>
            <a:t>nlp, classifiers, import_dataset, text_representation ...</a:t>
          </a:r>
          <a:endParaRPr lang="it-IT"/>
        </a:p>
      </dgm:t>
    </dgm:pt>
    <dgm:pt modelId="{60CD6713-B610-4CDB-8F72-43C74E5C0CC7}" type="parTrans" cxnId="{636DC90A-4171-4E58-BD9B-155064558BC4}">
      <dgm:prSet/>
      <dgm:spPr/>
      <dgm:t>
        <a:bodyPr/>
        <a:lstStyle/>
        <a:p>
          <a:endParaRPr lang="en-US"/>
        </a:p>
      </dgm:t>
    </dgm:pt>
    <dgm:pt modelId="{4AC12496-4381-4EF2-B710-FAD2272B93A1}" type="sibTrans" cxnId="{636DC90A-4171-4E58-BD9B-155064558BC4}">
      <dgm:prSet/>
      <dgm:spPr/>
      <dgm:t>
        <a:bodyPr/>
        <a:lstStyle/>
        <a:p>
          <a:endParaRPr lang="en-US"/>
        </a:p>
      </dgm:t>
    </dgm:pt>
    <dgm:pt modelId="{DCBB4938-DF57-499F-B276-72A16390444D}" type="pres">
      <dgm:prSet presAssocID="{973CE636-2BE2-4B88-A076-63414A761843}" presName="root" presStyleCnt="0">
        <dgm:presLayoutVars>
          <dgm:dir/>
          <dgm:resizeHandles val="exact"/>
        </dgm:presLayoutVars>
      </dgm:prSet>
      <dgm:spPr/>
    </dgm:pt>
    <dgm:pt modelId="{BF6B3754-2BFD-41A1-ABEB-D234B4FE0A99}" type="pres">
      <dgm:prSet presAssocID="{6D7162F1-9307-4C57-894D-FEEBC7F295A0}" presName="compNode" presStyleCnt="0"/>
      <dgm:spPr/>
    </dgm:pt>
    <dgm:pt modelId="{48124F35-B32C-4862-8CFB-8A357F2502AE}" type="pres">
      <dgm:prSet presAssocID="{6D7162F1-9307-4C57-894D-FEEBC7F295A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iornale"/>
        </a:ext>
      </dgm:extLst>
    </dgm:pt>
    <dgm:pt modelId="{E30FC2BB-51BB-4A14-9AED-D118620A762F}" type="pres">
      <dgm:prSet presAssocID="{6D7162F1-9307-4C57-894D-FEEBC7F295A0}" presName="spaceRect" presStyleCnt="0"/>
      <dgm:spPr/>
    </dgm:pt>
    <dgm:pt modelId="{D90096BC-2E74-416C-928D-5A4E9B0165AD}" type="pres">
      <dgm:prSet presAssocID="{6D7162F1-9307-4C57-894D-FEEBC7F295A0}" presName="textRect" presStyleLbl="revTx" presStyleIdx="0" presStyleCnt="4">
        <dgm:presLayoutVars>
          <dgm:chMax val="1"/>
          <dgm:chPref val="1"/>
        </dgm:presLayoutVars>
      </dgm:prSet>
      <dgm:spPr/>
    </dgm:pt>
    <dgm:pt modelId="{735FE335-4720-4996-9DD9-B1292B68062E}" type="pres">
      <dgm:prSet presAssocID="{A110F4CF-E5A5-47B9-A966-34E3A0BA21A4}" presName="sibTrans" presStyleCnt="0"/>
      <dgm:spPr/>
    </dgm:pt>
    <dgm:pt modelId="{4FFB80A4-F99C-4A0B-8ECE-ADDB137E142E}" type="pres">
      <dgm:prSet presAssocID="{D8C9C48C-F9C9-4D47-8893-43316276F9C9}" presName="compNode" presStyleCnt="0"/>
      <dgm:spPr/>
    </dgm:pt>
    <dgm:pt modelId="{4C4DF1D1-F1B0-4F79-840C-5CBE9466910C}" type="pres">
      <dgm:prSet presAssocID="{D8C9C48C-F9C9-4D47-8893-43316276F9C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591B0E34-3044-4368-8D32-9D4C3E768A74}" type="pres">
      <dgm:prSet presAssocID="{D8C9C48C-F9C9-4D47-8893-43316276F9C9}" presName="spaceRect" presStyleCnt="0"/>
      <dgm:spPr/>
    </dgm:pt>
    <dgm:pt modelId="{AA992795-FB7B-4AE3-9B55-019AAE3FE68B}" type="pres">
      <dgm:prSet presAssocID="{D8C9C48C-F9C9-4D47-8893-43316276F9C9}" presName="textRect" presStyleLbl="revTx" presStyleIdx="1" presStyleCnt="4">
        <dgm:presLayoutVars>
          <dgm:chMax val="1"/>
          <dgm:chPref val="1"/>
        </dgm:presLayoutVars>
      </dgm:prSet>
      <dgm:spPr/>
    </dgm:pt>
    <dgm:pt modelId="{266CE453-5495-4EA5-9D1E-394E106F3FEC}" type="pres">
      <dgm:prSet presAssocID="{9DCB93FE-F217-474C-95EE-34E0A97443C1}" presName="sibTrans" presStyleCnt="0"/>
      <dgm:spPr/>
    </dgm:pt>
    <dgm:pt modelId="{66E24D46-6375-4E8E-B307-7D9CB715EDDE}" type="pres">
      <dgm:prSet presAssocID="{764330F0-96D5-41C7-983B-8D32236C4882}" presName="compNode" presStyleCnt="0"/>
      <dgm:spPr/>
    </dgm:pt>
    <dgm:pt modelId="{D4923803-F5B8-40E3-8030-1BA33F7EA8EB}" type="pres">
      <dgm:prSet presAssocID="{764330F0-96D5-41C7-983B-8D32236C48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E093A0AA-C62C-4776-B289-A0F548BD053A}" type="pres">
      <dgm:prSet presAssocID="{764330F0-96D5-41C7-983B-8D32236C4882}" presName="spaceRect" presStyleCnt="0"/>
      <dgm:spPr/>
    </dgm:pt>
    <dgm:pt modelId="{9CC33D6D-A7AD-46D2-848F-E1C23BA05579}" type="pres">
      <dgm:prSet presAssocID="{764330F0-96D5-41C7-983B-8D32236C4882}" presName="textRect" presStyleLbl="revTx" presStyleIdx="2" presStyleCnt="4">
        <dgm:presLayoutVars>
          <dgm:chMax val="1"/>
          <dgm:chPref val="1"/>
        </dgm:presLayoutVars>
      </dgm:prSet>
      <dgm:spPr/>
    </dgm:pt>
    <dgm:pt modelId="{2371CDE9-4187-4518-A06C-C39F78319C07}" type="pres">
      <dgm:prSet presAssocID="{8AF42F7B-E91A-4D95-A472-BC5D28D187F9}" presName="sibTrans" presStyleCnt="0"/>
      <dgm:spPr/>
    </dgm:pt>
    <dgm:pt modelId="{FFE6BA77-2591-428C-9BED-87B1526C2BC2}" type="pres">
      <dgm:prSet presAssocID="{4F7D69C3-ED17-4659-96D1-670AA0653880}" presName="compNode" presStyleCnt="0"/>
      <dgm:spPr/>
    </dgm:pt>
    <dgm:pt modelId="{64BBBC4F-AD81-4737-AC18-4BC87B8A71B6}" type="pres">
      <dgm:prSet presAssocID="{4F7D69C3-ED17-4659-96D1-670AA06538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bri"/>
        </a:ext>
      </dgm:extLst>
    </dgm:pt>
    <dgm:pt modelId="{50AAEC63-C1D0-4007-9098-D8B232356740}" type="pres">
      <dgm:prSet presAssocID="{4F7D69C3-ED17-4659-96D1-670AA0653880}" presName="spaceRect" presStyleCnt="0"/>
      <dgm:spPr/>
    </dgm:pt>
    <dgm:pt modelId="{9E5F6312-3349-4607-86F5-90CFD8F64607}" type="pres">
      <dgm:prSet presAssocID="{4F7D69C3-ED17-4659-96D1-670AA0653880}" presName="textRect" presStyleLbl="revTx" presStyleIdx="3" presStyleCnt="4">
        <dgm:presLayoutVars>
          <dgm:chMax val="1"/>
          <dgm:chPref val="1"/>
        </dgm:presLayoutVars>
      </dgm:prSet>
      <dgm:spPr/>
    </dgm:pt>
  </dgm:ptLst>
  <dgm:cxnLst>
    <dgm:cxn modelId="{636DC90A-4171-4E58-BD9B-155064558BC4}" srcId="{973CE636-2BE2-4B88-A076-63414A761843}" destId="{4F7D69C3-ED17-4659-96D1-670AA0653880}" srcOrd="3" destOrd="0" parTransId="{60CD6713-B610-4CDB-8F72-43C74E5C0CC7}" sibTransId="{4AC12496-4381-4EF2-B710-FAD2272B93A1}"/>
    <dgm:cxn modelId="{B88F300B-9631-4A00-A7DA-30F4C875DDDD}" srcId="{973CE636-2BE2-4B88-A076-63414A761843}" destId="{D8C9C48C-F9C9-4D47-8893-43316276F9C9}" srcOrd="1" destOrd="0" parTransId="{E75D06C2-F3FB-4826-B5EE-3BACA344029D}" sibTransId="{9DCB93FE-F217-474C-95EE-34E0A97443C1}"/>
    <dgm:cxn modelId="{E2D33218-1584-4988-99C1-9C029297B635}" type="presOf" srcId="{4F7D69C3-ED17-4659-96D1-670AA0653880}" destId="{9E5F6312-3349-4607-86F5-90CFD8F64607}" srcOrd="0" destOrd="0" presId="urn:microsoft.com/office/officeart/2018/2/layout/IconLabelList"/>
    <dgm:cxn modelId="{C42A2052-4C27-4422-8297-A6468DB3DB64}" srcId="{973CE636-2BE2-4B88-A076-63414A761843}" destId="{764330F0-96D5-41C7-983B-8D32236C4882}" srcOrd="2" destOrd="0" parTransId="{A371F155-6BB9-45BA-84D7-F336D1F5D825}" sibTransId="{8AF42F7B-E91A-4D95-A472-BC5D28D187F9}"/>
    <dgm:cxn modelId="{A4777874-AC55-4264-87ED-797E17D7366E}" type="presOf" srcId="{6D7162F1-9307-4C57-894D-FEEBC7F295A0}" destId="{D90096BC-2E74-416C-928D-5A4E9B0165AD}" srcOrd="0" destOrd="0" presId="urn:microsoft.com/office/officeart/2018/2/layout/IconLabelList"/>
    <dgm:cxn modelId="{088A4796-AA20-4318-9F90-D97496ABF53D}" srcId="{973CE636-2BE2-4B88-A076-63414A761843}" destId="{6D7162F1-9307-4C57-894D-FEEBC7F295A0}" srcOrd="0" destOrd="0" parTransId="{1106DF6B-0F12-448D-8311-EF14A25E6EBF}" sibTransId="{A110F4CF-E5A5-47B9-A966-34E3A0BA21A4}"/>
    <dgm:cxn modelId="{EDCA68D5-0C28-408B-82BE-05A2C34D1CA9}" type="presOf" srcId="{973CE636-2BE2-4B88-A076-63414A761843}" destId="{DCBB4938-DF57-499F-B276-72A16390444D}" srcOrd="0" destOrd="0" presId="urn:microsoft.com/office/officeart/2018/2/layout/IconLabelList"/>
    <dgm:cxn modelId="{4E699EE6-E1EB-450E-83E3-E31CD18AEFF2}" type="presOf" srcId="{D8C9C48C-F9C9-4D47-8893-43316276F9C9}" destId="{AA992795-FB7B-4AE3-9B55-019AAE3FE68B}" srcOrd="0" destOrd="0" presId="urn:microsoft.com/office/officeart/2018/2/layout/IconLabelList"/>
    <dgm:cxn modelId="{0D83AAFE-1BD5-4844-B08A-A0519F2AE0E7}" type="presOf" srcId="{764330F0-96D5-41C7-983B-8D32236C4882}" destId="{9CC33D6D-A7AD-46D2-848F-E1C23BA05579}" srcOrd="0" destOrd="0" presId="urn:microsoft.com/office/officeart/2018/2/layout/IconLabelList"/>
    <dgm:cxn modelId="{9BC8B914-B144-4FA3-B440-0D4E17FEA56C}" type="presParOf" srcId="{DCBB4938-DF57-499F-B276-72A16390444D}" destId="{BF6B3754-2BFD-41A1-ABEB-D234B4FE0A99}" srcOrd="0" destOrd="0" presId="urn:microsoft.com/office/officeart/2018/2/layout/IconLabelList"/>
    <dgm:cxn modelId="{B1C3F34C-3C09-4B4D-8275-953E412FF9B7}" type="presParOf" srcId="{BF6B3754-2BFD-41A1-ABEB-D234B4FE0A99}" destId="{48124F35-B32C-4862-8CFB-8A357F2502AE}" srcOrd="0" destOrd="0" presId="urn:microsoft.com/office/officeart/2018/2/layout/IconLabelList"/>
    <dgm:cxn modelId="{86F1C170-F19D-4D24-B70E-AE1D6B29379D}" type="presParOf" srcId="{BF6B3754-2BFD-41A1-ABEB-D234B4FE0A99}" destId="{E30FC2BB-51BB-4A14-9AED-D118620A762F}" srcOrd="1" destOrd="0" presId="urn:microsoft.com/office/officeart/2018/2/layout/IconLabelList"/>
    <dgm:cxn modelId="{77669E6C-8FB9-4A51-A218-AA0639BD3B58}" type="presParOf" srcId="{BF6B3754-2BFD-41A1-ABEB-D234B4FE0A99}" destId="{D90096BC-2E74-416C-928D-5A4E9B0165AD}" srcOrd="2" destOrd="0" presId="urn:microsoft.com/office/officeart/2018/2/layout/IconLabelList"/>
    <dgm:cxn modelId="{959B9D6E-E051-4AB9-9DDA-EF04A9F0263B}" type="presParOf" srcId="{DCBB4938-DF57-499F-B276-72A16390444D}" destId="{735FE335-4720-4996-9DD9-B1292B68062E}" srcOrd="1" destOrd="0" presId="urn:microsoft.com/office/officeart/2018/2/layout/IconLabelList"/>
    <dgm:cxn modelId="{ABB2287F-102F-47C7-8EB5-F913289E31EB}" type="presParOf" srcId="{DCBB4938-DF57-499F-B276-72A16390444D}" destId="{4FFB80A4-F99C-4A0B-8ECE-ADDB137E142E}" srcOrd="2" destOrd="0" presId="urn:microsoft.com/office/officeart/2018/2/layout/IconLabelList"/>
    <dgm:cxn modelId="{464A8E2A-69EA-4A2C-9C55-5884ED3D6292}" type="presParOf" srcId="{4FFB80A4-F99C-4A0B-8ECE-ADDB137E142E}" destId="{4C4DF1D1-F1B0-4F79-840C-5CBE9466910C}" srcOrd="0" destOrd="0" presId="urn:microsoft.com/office/officeart/2018/2/layout/IconLabelList"/>
    <dgm:cxn modelId="{1D650C12-9CC4-401B-88EE-0B1802E81233}" type="presParOf" srcId="{4FFB80A4-F99C-4A0B-8ECE-ADDB137E142E}" destId="{591B0E34-3044-4368-8D32-9D4C3E768A74}" srcOrd="1" destOrd="0" presId="urn:microsoft.com/office/officeart/2018/2/layout/IconLabelList"/>
    <dgm:cxn modelId="{12F54EA4-87C2-41E1-82E2-A7CDC8E4E77B}" type="presParOf" srcId="{4FFB80A4-F99C-4A0B-8ECE-ADDB137E142E}" destId="{AA992795-FB7B-4AE3-9B55-019AAE3FE68B}" srcOrd="2" destOrd="0" presId="urn:microsoft.com/office/officeart/2018/2/layout/IconLabelList"/>
    <dgm:cxn modelId="{39AA14EC-8B88-47CC-9382-DEF6A70EF5AD}" type="presParOf" srcId="{DCBB4938-DF57-499F-B276-72A16390444D}" destId="{266CE453-5495-4EA5-9D1E-394E106F3FEC}" srcOrd="3" destOrd="0" presId="urn:microsoft.com/office/officeart/2018/2/layout/IconLabelList"/>
    <dgm:cxn modelId="{6FDF9CF2-C63E-4029-8E1B-B99ED208A300}" type="presParOf" srcId="{DCBB4938-DF57-499F-B276-72A16390444D}" destId="{66E24D46-6375-4E8E-B307-7D9CB715EDDE}" srcOrd="4" destOrd="0" presId="urn:microsoft.com/office/officeart/2018/2/layout/IconLabelList"/>
    <dgm:cxn modelId="{591873EA-9E64-41AA-B7B6-EB62CFF3B1C4}" type="presParOf" srcId="{66E24D46-6375-4E8E-B307-7D9CB715EDDE}" destId="{D4923803-F5B8-40E3-8030-1BA33F7EA8EB}" srcOrd="0" destOrd="0" presId="urn:microsoft.com/office/officeart/2018/2/layout/IconLabelList"/>
    <dgm:cxn modelId="{D54031C6-B0F1-470F-8BA2-344461828EEB}" type="presParOf" srcId="{66E24D46-6375-4E8E-B307-7D9CB715EDDE}" destId="{E093A0AA-C62C-4776-B289-A0F548BD053A}" srcOrd="1" destOrd="0" presId="urn:microsoft.com/office/officeart/2018/2/layout/IconLabelList"/>
    <dgm:cxn modelId="{C6816429-CD02-4479-8C37-E60AA7E31157}" type="presParOf" srcId="{66E24D46-6375-4E8E-B307-7D9CB715EDDE}" destId="{9CC33D6D-A7AD-46D2-848F-E1C23BA05579}" srcOrd="2" destOrd="0" presId="urn:microsoft.com/office/officeart/2018/2/layout/IconLabelList"/>
    <dgm:cxn modelId="{80527D6F-F472-48D0-8F95-BA3D5A1E36D3}" type="presParOf" srcId="{DCBB4938-DF57-499F-B276-72A16390444D}" destId="{2371CDE9-4187-4518-A06C-C39F78319C07}" srcOrd="5" destOrd="0" presId="urn:microsoft.com/office/officeart/2018/2/layout/IconLabelList"/>
    <dgm:cxn modelId="{99CE1737-742E-403C-B259-A0ABDFC5EA92}" type="presParOf" srcId="{DCBB4938-DF57-499F-B276-72A16390444D}" destId="{FFE6BA77-2591-428C-9BED-87B1526C2BC2}" srcOrd="6" destOrd="0" presId="urn:microsoft.com/office/officeart/2018/2/layout/IconLabelList"/>
    <dgm:cxn modelId="{8E4FE1CD-F0C5-4006-A2DA-DE243E133442}" type="presParOf" srcId="{FFE6BA77-2591-428C-9BED-87B1526C2BC2}" destId="{64BBBC4F-AD81-4737-AC18-4BC87B8A71B6}" srcOrd="0" destOrd="0" presId="urn:microsoft.com/office/officeart/2018/2/layout/IconLabelList"/>
    <dgm:cxn modelId="{1571DA54-B6F6-47D2-AC4A-C7F822FC7050}" type="presParOf" srcId="{FFE6BA77-2591-428C-9BED-87B1526C2BC2}" destId="{50AAEC63-C1D0-4007-9098-D8B232356740}" srcOrd="1" destOrd="0" presId="urn:microsoft.com/office/officeart/2018/2/layout/IconLabelList"/>
    <dgm:cxn modelId="{BA633EF7-9AE1-4DAE-AD4B-64B4AC661B04}" type="presParOf" srcId="{FFE6BA77-2591-428C-9BED-87B1526C2BC2}" destId="{9E5F6312-3349-4607-86F5-90CFD8F6460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944B3D-C8B8-4AF2-90D7-6999A1638DE0}" type="doc">
      <dgm:prSet loTypeId="urn:microsoft.com/office/officeart/2016/7/layout/HorizontalActionList" loCatId="List" qsTypeId="urn:microsoft.com/office/officeart/2005/8/quickstyle/simple4" qsCatId="simple" csTypeId="urn:microsoft.com/office/officeart/2005/8/colors/accent4_2" csCatId="accent4" phldr="1"/>
      <dgm:spPr/>
      <dgm:t>
        <a:bodyPr/>
        <a:lstStyle/>
        <a:p>
          <a:endParaRPr lang="en-US"/>
        </a:p>
      </dgm:t>
    </dgm:pt>
    <dgm:pt modelId="{28BD2DA0-A23B-4132-84D5-06BF7A882576}">
      <dgm:prSet/>
      <dgm:spPr/>
      <dgm:t>
        <a:bodyPr/>
        <a:lstStyle/>
        <a:p>
          <a:r>
            <a:rPr lang="en-US" b="0" i="0" dirty="0"/>
            <a:t>Two files:</a:t>
          </a:r>
          <a:endParaRPr lang="en-US" dirty="0"/>
        </a:p>
      </dgm:t>
    </dgm:pt>
    <dgm:pt modelId="{F28F2266-605F-4826-A687-4128C79C80DB}" type="parTrans" cxnId="{6739B0E4-3E36-4BC5-8C48-5BFB425A46DC}">
      <dgm:prSet/>
      <dgm:spPr/>
      <dgm:t>
        <a:bodyPr/>
        <a:lstStyle/>
        <a:p>
          <a:endParaRPr lang="en-US"/>
        </a:p>
      </dgm:t>
    </dgm:pt>
    <dgm:pt modelId="{A1BDB0A9-4BB7-4401-8803-207E1BFD0CCA}" type="sibTrans" cxnId="{6739B0E4-3E36-4BC5-8C48-5BFB425A46DC}">
      <dgm:prSet/>
      <dgm:spPr/>
      <dgm:t>
        <a:bodyPr/>
        <a:lstStyle/>
        <a:p>
          <a:endParaRPr lang="en-US"/>
        </a:p>
      </dgm:t>
    </dgm:pt>
    <dgm:pt modelId="{842A0F5B-BC72-47B7-BB75-8DA0C4F36CF3}">
      <dgm:prSet/>
      <dgm:spPr/>
      <dgm:t>
        <a:bodyPr/>
        <a:lstStyle/>
        <a:p>
          <a:r>
            <a:rPr lang="en-US" b="0" i="0"/>
            <a:t>Fake.csv (23502 fake news article)</a:t>
          </a:r>
          <a:endParaRPr lang="en-US"/>
        </a:p>
      </dgm:t>
    </dgm:pt>
    <dgm:pt modelId="{0E9E55AA-D94C-4108-A224-C29D731FDE77}" type="parTrans" cxnId="{1AB22E35-B191-41C4-BE71-BE192783EC36}">
      <dgm:prSet/>
      <dgm:spPr/>
      <dgm:t>
        <a:bodyPr/>
        <a:lstStyle/>
        <a:p>
          <a:endParaRPr lang="en-US"/>
        </a:p>
      </dgm:t>
    </dgm:pt>
    <dgm:pt modelId="{A293C9FE-D76A-4139-9F65-E89F7F1960C7}" type="sibTrans" cxnId="{1AB22E35-B191-41C4-BE71-BE192783EC36}">
      <dgm:prSet/>
      <dgm:spPr/>
      <dgm:t>
        <a:bodyPr/>
        <a:lstStyle/>
        <a:p>
          <a:endParaRPr lang="en-US"/>
        </a:p>
      </dgm:t>
    </dgm:pt>
    <dgm:pt modelId="{E2D31616-7EE8-4C4D-ACF9-006597ED8388}">
      <dgm:prSet/>
      <dgm:spPr/>
      <dgm:t>
        <a:bodyPr/>
        <a:lstStyle/>
        <a:p>
          <a:r>
            <a:rPr lang="en-US" b="0" i="0" dirty="0"/>
            <a:t>True.csv (21417 true news article)</a:t>
          </a:r>
          <a:endParaRPr lang="en-US" dirty="0"/>
        </a:p>
      </dgm:t>
    </dgm:pt>
    <dgm:pt modelId="{D09085DC-544D-4397-B569-71583B21C763}" type="parTrans" cxnId="{B4824C50-E837-457D-A467-BA5B6B632B62}">
      <dgm:prSet/>
      <dgm:spPr/>
      <dgm:t>
        <a:bodyPr/>
        <a:lstStyle/>
        <a:p>
          <a:endParaRPr lang="en-US"/>
        </a:p>
      </dgm:t>
    </dgm:pt>
    <dgm:pt modelId="{CC5D9D2D-E0B5-470C-9701-BE3ED2F79FED}" type="sibTrans" cxnId="{B4824C50-E837-457D-A467-BA5B6B632B62}">
      <dgm:prSet/>
      <dgm:spPr/>
      <dgm:t>
        <a:bodyPr/>
        <a:lstStyle/>
        <a:p>
          <a:endParaRPr lang="en-US"/>
        </a:p>
      </dgm:t>
    </dgm:pt>
    <dgm:pt modelId="{4FA6A3FE-A947-4076-99FF-09848DB094AC}">
      <dgm:prSet/>
      <dgm:spPr/>
      <dgm:t>
        <a:bodyPr/>
        <a:lstStyle/>
        <a:p>
          <a:pPr rtl="0"/>
          <a:r>
            <a:rPr lang="en-US" b="0" i="0" dirty="0">
              <a:latin typeface="Aptos Display" panose="02110004020202020204"/>
            </a:rPr>
            <a:t>Features</a:t>
          </a:r>
          <a:r>
            <a:rPr lang="en-US" b="0" i="0" dirty="0"/>
            <a:t>:</a:t>
          </a:r>
          <a:endParaRPr lang="en-US" b="0" i="0" dirty="0">
            <a:latin typeface="Aptos Display" panose="02110004020202020204"/>
          </a:endParaRPr>
        </a:p>
      </dgm:t>
    </dgm:pt>
    <dgm:pt modelId="{7EC00B24-CE40-4A50-A267-F10B4E8E833D}" type="parTrans" cxnId="{F613E242-A1FF-43D2-ADD2-B2E7303C5690}">
      <dgm:prSet/>
      <dgm:spPr/>
      <dgm:t>
        <a:bodyPr/>
        <a:lstStyle/>
        <a:p>
          <a:endParaRPr lang="en-US"/>
        </a:p>
      </dgm:t>
    </dgm:pt>
    <dgm:pt modelId="{626EC7C6-9A23-41D4-A960-28BB5A1BF456}" type="sibTrans" cxnId="{F613E242-A1FF-43D2-ADD2-B2E7303C5690}">
      <dgm:prSet/>
      <dgm:spPr/>
      <dgm:t>
        <a:bodyPr/>
        <a:lstStyle/>
        <a:p>
          <a:endParaRPr lang="en-US"/>
        </a:p>
      </dgm:t>
    </dgm:pt>
    <dgm:pt modelId="{61ABA555-B8F6-4240-849B-FEFDC2C5A34A}">
      <dgm:prSet/>
      <dgm:spPr/>
      <dgm:t>
        <a:bodyPr/>
        <a:lstStyle/>
        <a:p>
          <a:r>
            <a:rPr lang="en-US" b="1" i="0" dirty="0"/>
            <a:t>Title</a:t>
          </a:r>
          <a:r>
            <a:rPr lang="en-US" b="0" i="0" dirty="0"/>
            <a:t>: title of news article</a:t>
          </a:r>
          <a:endParaRPr lang="en-US" dirty="0"/>
        </a:p>
      </dgm:t>
    </dgm:pt>
    <dgm:pt modelId="{77C9A710-F2CD-4EDD-BD33-254D0D55FAD1}" type="parTrans" cxnId="{CFBB78E1-4E52-4688-8DE1-C32B56BAD701}">
      <dgm:prSet/>
      <dgm:spPr/>
      <dgm:t>
        <a:bodyPr/>
        <a:lstStyle/>
        <a:p>
          <a:endParaRPr lang="en-US"/>
        </a:p>
      </dgm:t>
    </dgm:pt>
    <dgm:pt modelId="{E138BD30-263C-41CF-A51C-18623A06A37D}" type="sibTrans" cxnId="{CFBB78E1-4E52-4688-8DE1-C32B56BAD701}">
      <dgm:prSet/>
      <dgm:spPr/>
      <dgm:t>
        <a:bodyPr/>
        <a:lstStyle/>
        <a:p>
          <a:endParaRPr lang="en-US"/>
        </a:p>
      </dgm:t>
    </dgm:pt>
    <dgm:pt modelId="{5B3A346C-269A-4D4B-B58F-3BC503232755}">
      <dgm:prSet/>
      <dgm:spPr/>
      <dgm:t>
        <a:bodyPr/>
        <a:lstStyle/>
        <a:p>
          <a:r>
            <a:rPr lang="en-US" b="1" i="0" dirty="0"/>
            <a:t>Text</a:t>
          </a:r>
          <a:r>
            <a:rPr lang="en-US" b="0" i="0" dirty="0"/>
            <a:t>: body text of news article</a:t>
          </a:r>
          <a:endParaRPr lang="en-US" dirty="0"/>
        </a:p>
      </dgm:t>
    </dgm:pt>
    <dgm:pt modelId="{7A832B7A-BE7F-4D5F-BD2E-96CA7C11A6C8}" type="parTrans" cxnId="{FF40C3E8-8AE7-4DFC-B70C-535E2B2D9BB6}">
      <dgm:prSet/>
      <dgm:spPr/>
      <dgm:t>
        <a:bodyPr/>
        <a:lstStyle/>
        <a:p>
          <a:endParaRPr lang="en-US"/>
        </a:p>
      </dgm:t>
    </dgm:pt>
    <dgm:pt modelId="{E6FA079D-F8A2-47DC-A957-1FA2E1B739A7}" type="sibTrans" cxnId="{FF40C3E8-8AE7-4DFC-B70C-535E2B2D9BB6}">
      <dgm:prSet/>
      <dgm:spPr/>
      <dgm:t>
        <a:bodyPr/>
        <a:lstStyle/>
        <a:p>
          <a:endParaRPr lang="en-US"/>
        </a:p>
      </dgm:t>
    </dgm:pt>
    <dgm:pt modelId="{6620691E-9D5E-481D-A1DC-82B288F64D17}">
      <dgm:prSet/>
      <dgm:spPr/>
      <dgm:t>
        <a:bodyPr/>
        <a:lstStyle/>
        <a:p>
          <a:r>
            <a:rPr lang="en-US" b="1" i="0" dirty="0"/>
            <a:t>Subject</a:t>
          </a:r>
          <a:r>
            <a:rPr lang="en-US" b="0" i="0" dirty="0"/>
            <a:t>: subject of news article</a:t>
          </a:r>
          <a:endParaRPr lang="en-US" dirty="0"/>
        </a:p>
      </dgm:t>
    </dgm:pt>
    <dgm:pt modelId="{5C1634CD-A1AD-4619-BB54-4D05472FA97C}" type="parTrans" cxnId="{8366BF01-FD14-4B4D-85A3-96524046E1A0}">
      <dgm:prSet/>
      <dgm:spPr/>
      <dgm:t>
        <a:bodyPr/>
        <a:lstStyle/>
        <a:p>
          <a:endParaRPr lang="en-US"/>
        </a:p>
      </dgm:t>
    </dgm:pt>
    <dgm:pt modelId="{27515DB3-097A-4406-8374-16E2976E8A12}" type="sibTrans" cxnId="{8366BF01-FD14-4B4D-85A3-96524046E1A0}">
      <dgm:prSet/>
      <dgm:spPr/>
      <dgm:t>
        <a:bodyPr/>
        <a:lstStyle/>
        <a:p>
          <a:endParaRPr lang="en-US"/>
        </a:p>
      </dgm:t>
    </dgm:pt>
    <dgm:pt modelId="{261DF9F8-CEEB-470F-A974-C66BA8DC6490}">
      <dgm:prSet/>
      <dgm:spPr/>
      <dgm:t>
        <a:bodyPr/>
        <a:lstStyle/>
        <a:p>
          <a:r>
            <a:rPr lang="en-US" b="1" i="0" dirty="0"/>
            <a:t>Date</a:t>
          </a:r>
          <a:r>
            <a:rPr lang="en-US" b="0" i="0" dirty="0"/>
            <a:t>: publish date of news article</a:t>
          </a:r>
          <a:endParaRPr lang="en-US" dirty="0"/>
        </a:p>
      </dgm:t>
    </dgm:pt>
    <dgm:pt modelId="{A8EF2989-3F4B-4040-AC61-FCF8334F7CEA}" type="parTrans" cxnId="{C0A157F5-C30D-4785-9471-48DFB3783621}">
      <dgm:prSet/>
      <dgm:spPr/>
      <dgm:t>
        <a:bodyPr/>
        <a:lstStyle/>
        <a:p>
          <a:endParaRPr lang="en-US"/>
        </a:p>
      </dgm:t>
    </dgm:pt>
    <dgm:pt modelId="{76792DE2-8570-4C80-9FEA-34D286D78CCE}" type="sibTrans" cxnId="{C0A157F5-C30D-4785-9471-48DFB3783621}">
      <dgm:prSet/>
      <dgm:spPr/>
      <dgm:t>
        <a:bodyPr/>
        <a:lstStyle/>
        <a:p>
          <a:endParaRPr lang="en-US"/>
        </a:p>
      </dgm:t>
    </dgm:pt>
    <dgm:pt modelId="{DD678BDC-AF48-43DC-B1D4-A38DCB36A251}" type="pres">
      <dgm:prSet presAssocID="{A9944B3D-C8B8-4AF2-90D7-6999A1638DE0}" presName="Name0" presStyleCnt="0">
        <dgm:presLayoutVars>
          <dgm:dir/>
          <dgm:animLvl val="lvl"/>
          <dgm:resizeHandles val="exact"/>
        </dgm:presLayoutVars>
      </dgm:prSet>
      <dgm:spPr/>
    </dgm:pt>
    <dgm:pt modelId="{DEDEFFAC-BAF0-49DA-A1C7-B393652D706F}" type="pres">
      <dgm:prSet presAssocID="{28BD2DA0-A23B-4132-84D5-06BF7A882576}" presName="composite" presStyleCnt="0"/>
      <dgm:spPr/>
    </dgm:pt>
    <dgm:pt modelId="{5A2741ED-0DFF-4DA5-A101-56AA2C2522C6}" type="pres">
      <dgm:prSet presAssocID="{28BD2DA0-A23B-4132-84D5-06BF7A882576}" presName="parTx" presStyleLbl="alignNode1" presStyleIdx="0" presStyleCnt="2">
        <dgm:presLayoutVars>
          <dgm:chMax val="0"/>
          <dgm:chPref val="0"/>
        </dgm:presLayoutVars>
      </dgm:prSet>
      <dgm:spPr/>
    </dgm:pt>
    <dgm:pt modelId="{0E7CB705-4AD1-46CD-A65F-4EB60FD78D9F}" type="pres">
      <dgm:prSet presAssocID="{28BD2DA0-A23B-4132-84D5-06BF7A882576}" presName="desTx" presStyleLbl="alignAccFollowNode1" presStyleIdx="0" presStyleCnt="2">
        <dgm:presLayoutVars/>
      </dgm:prSet>
      <dgm:spPr/>
    </dgm:pt>
    <dgm:pt modelId="{B94009C9-CF62-423B-86A8-C9467A014EED}" type="pres">
      <dgm:prSet presAssocID="{A1BDB0A9-4BB7-4401-8803-207E1BFD0CCA}" presName="space" presStyleCnt="0"/>
      <dgm:spPr/>
    </dgm:pt>
    <dgm:pt modelId="{6C7617C4-3E00-4443-A252-EBA4BB673A1F}" type="pres">
      <dgm:prSet presAssocID="{4FA6A3FE-A947-4076-99FF-09848DB094AC}" presName="composite" presStyleCnt="0"/>
      <dgm:spPr/>
    </dgm:pt>
    <dgm:pt modelId="{40CB95B6-9D63-46C2-ACA9-BA9F6F20A668}" type="pres">
      <dgm:prSet presAssocID="{4FA6A3FE-A947-4076-99FF-09848DB094AC}" presName="parTx" presStyleLbl="alignNode1" presStyleIdx="1" presStyleCnt="2">
        <dgm:presLayoutVars>
          <dgm:chMax val="0"/>
          <dgm:chPref val="0"/>
        </dgm:presLayoutVars>
      </dgm:prSet>
      <dgm:spPr/>
    </dgm:pt>
    <dgm:pt modelId="{C2FA13FE-68A3-4D01-BA34-683DEEADA1FA}" type="pres">
      <dgm:prSet presAssocID="{4FA6A3FE-A947-4076-99FF-09848DB094AC}" presName="desTx" presStyleLbl="alignAccFollowNode1" presStyleIdx="1" presStyleCnt="2">
        <dgm:presLayoutVars/>
      </dgm:prSet>
      <dgm:spPr/>
    </dgm:pt>
  </dgm:ptLst>
  <dgm:cxnLst>
    <dgm:cxn modelId="{8366BF01-FD14-4B4D-85A3-96524046E1A0}" srcId="{4FA6A3FE-A947-4076-99FF-09848DB094AC}" destId="{6620691E-9D5E-481D-A1DC-82B288F64D17}" srcOrd="2" destOrd="0" parTransId="{5C1634CD-A1AD-4619-BB54-4D05472FA97C}" sibTransId="{27515DB3-097A-4406-8374-16E2976E8A12}"/>
    <dgm:cxn modelId="{93748904-0216-432F-90AA-3369544DB4BA}" type="presOf" srcId="{4FA6A3FE-A947-4076-99FF-09848DB094AC}" destId="{40CB95B6-9D63-46C2-ACA9-BA9F6F20A668}" srcOrd="0" destOrd="0" presId="urn:microsoft.com/office/officeart/2016/7/layout/HorizontalActionList"/>
    <dgm:cxn modelId="{20FD791B-6ABF-45AC-8E93-466D3CC3B530}" type="presOf" srcId="{28BD2DA0-A23B-4132-84D5-06BF7A882576}" destId="{5A2741ED-0DFF-4DA5-A101-56AA2C2522C6}" srcOrd="0" destOrd="0" presId="urn:microsoft.com/office/officeart/2016/7/layout/HorizontalActionList"/>
    <dgm:cxn modelId="{82A52932-4B08-4533-9428-5E1AC82B43C3}" type="presOf" srcId="{6620691E-9D5E-481D-A1DC-82B288F64D17}" destId="{C2FA13FE-68A3-4D01-BA34-683DEEADA1FA}" srcOrd="0" destOrd="2" presId="urn:microsoft.com/office/officeart/2016/7/layout/HorizontalActionList"/>
    <dgm:cxn modelId="{1AB22E35-B191-41C4-BE71-BE192783EC36}" srcId="{28BD2DA0-A23B-4132-84D5-06BF7A882576}" destId="{842A0F5B-BC72-47B7-BB75-8DA0C4F36CF3}" srcOrd="0" destOrd="0" parTransId="{0E9E55AA-D94C-4108-A224-C29D731FDE77}" sibTransId="{A293C9FE-D76A-4139-9F65-E89F7F1960C7}"/>
    <dgm:cxn modelId="{F613E242-A1FF-43D2-ADD2-B2E7303C5690}" srcId="{A9944B3D-C8B8-4AF2-90D7-6999A1638DE0}" destId="{4FA6A3FE-A947-4076-99FF-09848DB094AC}" srcOrd="1" destOrd="0" parTransId="{7EC00B24-CE40-4A50-A267-F10B4E8E833D}" sibTransId="{626EC7C6-9A23-41D4-A960-28BB5A1BF456}"/>
    <dgm:cxn modelId="{B4824C50-E837-457D-A467-BA5B6B632B62}" srcId="{28BD2DA0-A23B-4132-84D5-06BF7A882576}" destId="{E2D31616-7EE8-4C4D-ACF9-006597ED8388}" srcOrd="1" destOrd="0" parTransId="{D09085DC-544D-4397-B569-71583B21C763}" sibTransId="{CC5D9D2D-E0B5-470C-9701-BE3ED2F79FED}"/>
    <dgm:cxn modelId="{5868CC59-E300-44AB-8F15-64C22E250C38}" type="presOf" srcId="{E2D31616-7EE8-4C4D-ACF9-006597ED8388}" destId="{0E7CB705-4AD1-46CD-A65F-4EB60FD78D9F}" srcOrd="0" destOrd="1" presId="urn:microsoft.com/office/officeart/2016/7/layout/HorizontalActionList"/>
    <dgm:cxn modelId="{39BA6C5A-FA8C-40A8-BA23-ADD0F5AB6D28}" type="presOf" srcId="{61ABA555-B8F6-4240-849B-FEFDC2C5A34A}" destId="{C2FA13FE-68A3-4D01-BA34-683DEEADA1FA}" srcOrd="0" destOrd="0" presId="urn:microsoft.com/office/officeart/2016/7/layout/HorizontalActionList"/>
    <dgm:cxn modelId="{37BC7F7A-45AF-4633-A9A1-D6AE13C34568}" type="presOf" srcId="{842A0F5B-BC72-47B7-BB75-8DA0C4F36CF3}" destId="{0E7CB705-4AD1-46CD-A65F-4EB60FD78D9F}" srcOrd="0" destOrd="0" presId="urn:microsoft.com/office/officeart/2016/7/layout/HorizontalActionList"/>
    <dgm:cxn modelId="{D0AA2E9A-B52C-4AF4-9FA2-4201734CF313}" type="presOf" srcId="{A9944B3D-C8B8-4AF2-90D7-6999A1638DE0}" destId="{DD678BDC-AF48-43DC-B1D4-A38DCB36A251}" srcOrd="0" destOrd="0" presId="urn:microsoft.com/office/officeart/2016/7/layout/HorizontalActionList"/>
    <dgm:cxn modelId="{CFBB78E1-4E52-4688-8DE1-C32B56BAD701}" srcId="{4FA6A3FE-A947-4076-99FF-09848DB094AC}" destId="{61ABA555-B8F6-4240-849B-FEFDC2C5A34A}" srcOrd="0" destOrd="0" parTransId="{77C9A710-F2CD-4EDD-BD33-254D0D55FAD1}" sibTransId="{E138BD30-263C-41CF-A51C-18623A06A37D}"/>
    <dgm:cxn modelId="{6739B0E4-3E36-4BC5-8C48-5BFB425A46DC}" srcId="{A9944B3D-C8B8-4AF2-90D7-6999A1638DE0}" destId="{28BD2DA0-A23B-4132-84D5-06BF7A882576}" srcOrd="0" destOrd="0" parTransId="{F28F2266-605F-4826-A687-4128C79C80DB}" sibTransId="{A1BDB0A9-4BB7-4401-8803-207E1BFD0CCA}"/>
    <dgm:cxn modelId="{414A11E7-972B-4172-BE3F-9F933019EB3F}" type="presOf" srcId="{261DF9F8-CEEB-470F-A974-C66BA8DC6490}" destId="{C2FA13FE-68A3-4D01-BA34-683DEEADA1FA}" srcOrd="0" destOrd="3" presId="urn:microsoft.com/office/officeart/2016/7/layout/HorizontalActionList"/>
    <dgm:cxn modelId="{FF40C3E8-8AE7-4DFC-B70C-535E2B2D9BB6}" srcId="{4FA6A3FE-A947-4076-99FF-09848DB094AC}" destId="{5B3A346C-269A-4D4B-B58F-3BC503232755}" srcOrd="1" destOrd="0" parTransId="{7A832B7A-BE7F-4D5F-BD2E-96CA7C11A6C8}" sibTransId="{E6FA079D-F8A2-47DC-A957-1FA2E1B739A7}"/>
    <dgm:cxn modelId="{C0A157F5-C30D-4785-9471-48DFB3783621}" srcId="{4FA6A3FE-A947-4076-99FF-09848DB094AC}" destId="{261DF9F8-CEEB-470F-A974-C66BA8DC6490}" srcOrd="3" destOrd="0" parTransId="{A8EF2989-3F4B-4040-AC61-FCF8334F7CEA}" sibTransId="{76792DE2-8570-4C80-9FEA-34D286D78CCE}"/>
    <dgm:cxn modelId="{BA1C86FC-078F-4329-BC79-5814F4B5C580}" type="presOf" srcId="{5B3A346C-269A-4D4B-B58F-3BC503232755}" destId="{C2FA13FE-68A3-4D01-BA34-683DEEADA1FA}" srcOrd="0" destOrd="1" presId="urn:microsoft.com/office/officeart/2016/7/layout/HorizontalActionList"/>
    <dgm:cxn modelId="{D20F08EF-8A4A-47E6-953D-F84591367755}" type="presParOf" srcId="{DD678BDC-AF48-43DC-B1D4-A38DCB36A251}" destId="{DEDEFFAC-BAF0-49DA-A1C7-B393652D706F}" srcOrd="0" destOrd="0" presId="urn:microsoft.com/office/officeart/2016/7/layout/HorizontalActionList"/>
    <dgm:cxn modelId="{19C1AB89-89E9-4C12-92B7-D82EA7F69293}" type="presParOf" srcId="{DEDEFFAC-BAF0-49DA-A1C7-B393652D706F}" destId="{5A2741ED-0DFF-4DA5-A101-56AA2C2522C6}" srcOrd="0" destOrd="0" presId="urn:microsoft.com/office/officeart/2016/7/layout/HorizontalActionList"/>
    <dgm:cxn modelId="{47C4ABD7-A4F9-41A8-ACFB-F542CC632CD6}" type="presParOf" srcId="{DEDEFFAC-BAF0-49DA-A1C7-B393652D706F}" destId="{0E7CB705-4AD1-46CD-A65F-4EB60FD78D9F}" srcOrd="1" destOrd="0" presId="urn:microsoft.com/office/officeart/2016/7/layout/HorizontalActionList"/>
    <dgm:cxn modelId="{57DEFBC1-F331-45C1-B362-CBA6353C3F29}" type="presParOf" srcId="{DD678BDC-AF48-43DC-B1D4-A38DCB36A251}" destId="{B94009C9-CF62-423B-86A8-C9467A014EED}" srcOrd="1" destOrd="0" presId="urn:microsoft.com/office/officeart/2016/7/layout/HorizontalActionList"/>
    <dgm:cxn modelId="{06F12062-4A6F-4D3A-B42D-497A12EECC91}" type="presParOf" srcId="{DD678BDC-AF48-43DC-B1D4-A38DCB36A251}" destId="{6C7617C4-3E00-4443-A252-EBA4BB673A1F}" srcOrd="2" destOrd="0" presId="urn:microsoft.com/office/officeart/2016/7/layout/HorizontalActionList"/>
    <dgm:cxn modelId="{5ED4F057-2BA2-4EB6-B3BA-D84023C80E6C}" type="presParOf" srcId="{6C7617C4-3E00-4443-A252-EBA4BB673A1F}" destId="{40CB95B6-9D63-46C2-ACA9-BA9F6F20A668}" srcOrd="0" destOrd="0" presId="urn:microsoft.com/office/officeart/2016/7/layout/HorizontalActionList"/>
    <dgm:cxn modelId="{02923BED-6358-4076-9773-5D42D458529D}" type="presParOf" srcId="{6C7617C4-3E00-4443-A252-EBA4BB673A1F}" destId="{C2FA13FE-68A3-4D01-BA34-683DEEADA1FA}"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9DFDC6-EA2D-4FAD-A421-85BA42BFB38B}" type="doc">
      <dgm:prSet loTypeId="urn:microsoft.com/office/officeart/2009/3/layout/HorizontalOrganizationChart" loCatId="hierarchy" qsTypeId="urn:microsoft.com/office/officeart/2005/8/quickstyle/simple1" qsCatId="simple" csTypeId="urn:microsoft.com/office/officeart/2005/8/colors/accent3_4" csCatId="accent3"/>
      <dgm:spPr/>
      <dgm:t>
        <a:bodyPr/>
        <a:lstStyle/>
        <a:p>
          <a:endParaRPr lang="en-US"/>
        </a:p>
      </dgm:t>
    </dgm:pt>
    <dgm:pt modelId="{F14C4C63-2B73-4E81-A671-A4E1CCA72412}">
      <dgm:prSet/>
      <dgm:spPr/>
      <dgm:t>
        <a:bodyPr/>
        <a:lstStyle/>
        <a:p>
          <a:r>
            <a:rPr lang="en-US"/>
            <a:t>True.csv and Fake.csv loaded as Pandas Dataframe</a:t>
          </a:r>
        </a:p>
      </dgm:t>
    </dgm:pt>
    <dgm:pt modelId="{FF1F4AE1-2DF7-4D46-839B-88C19F7B4979}" type="parTrans" cxnId="{749F321E-44CD-4E5E-8326-53F00A35F6B2}">
      <dgm:prSet/>
      <dgm:spPr/>
      <dgm:t>
        <a:bodyPr/>
        <a:lstStyle/>
        <a:p>
          <a:endParaRPr lang="en-US"/>
        </a:p>
      </dgm:t>
    </dgm:pt>
    <dgm:pt modelId="{75DF52DF-5F42-4530-9027-EFC4C588A77F}" type="sibTrans" cxnId="{749F321E-44CD-4E5E-8326-53F00A35F6B2}">
      <dgm:prSet/>
      <dgm:spPr/>
      <dgm:t>
        <a:bodyPr/>
        <a:lstStyle/>
        <a:p>
          <a:endParaRPr lang="en-US"/>
        </a:p>
      </dgm:t>
    </dgm:pt>
    <dgm:pt modelId="{D46AD5F6-ACAB-49CF-BB34-C646733DFDAB}">
      <dgm:prSet/>
      <dgm:spPr/>
      <dgm:t>
        <a:bodyPr/>
        <a:lstStyle/>
        <a:p>
          <a:r>
            <a:rPr lang="en-US"/>
            <a:t>Add new 'label' field</a:t>
          </a:r>
        </a:p>
      </dgm:t>
    </dgm:pt>
    <dgm:pt modelId="{CF508B78-2FCC-45EF-81D4-25ECF1F61D3C}" type="parTrans" cxnId="{D006479A-F84B-445E-A516-5BEB96731913}">
      <dgm:prSet/>
      <dgm:spPr/>
      <dgm:t>
        <a:bodyPr/>
        <a:lstStyle/>
        <a:p>
          <a:endParaRPr lang="en-US"/>
        </a:p>
      </dgm:t>
    </dgm:pt>
    <dgm:pt modelId="{1B13378C-B049-4E8E-A74E-7224E0E7B365}" type="sibTrans" cxnId="{D006479A-F84B-445E-A516-5BEB96731913}">
      <dgm:prSet/>
      <dgm:spPr/>
      <dgm:t>
        <a:bodyPr/>
        <a:lstStyle/>
        <a:p>
          <a:endParaRPr lang="en-US"/>
        </a:p>
      </dgm:t>
    </dgm:pt>
    <dgm:pt modelId="{22E799D5-EDBF-4B3D-A92F-75CA322BABAA}">
      <dgm:prSet/>
      <dgm:spPr/>
      <dgm:t>
        <a:bodyPr/>
        <a:lstStyle/>
        <a:p>
          <a:r>
            <a:rPr lang="en-US"/>
            <a:t>0 = true news</a:t>
          </a:r>
        </a:p>
      </dgm:t>
    </dgm:pt>
    <dgm:pt modelId="{7754234F-3B1E-46A5-B6FF-88BF09723F97}" type="parTrans" cxnId="{C38F9808-D9CF-4E19-9893-B15D1CC633C5}">
      <dgm:prSet/>
      <dgm:spPr/>
      <dgm:t>
        <a:bodyPr/>
        <a:lstStyle/>
        <a:p>
          <a:endParaRPr lang="en-US"/>
        </a:p>
      </dgm:t>
    </dgm:pt>
    <dgm:pt modelId="{DEF0C202-CBFB-405C-B288-F31107E09BA7}" type="sibTrans" cxnId="{C38F9808-D9CF-4E19-9893-B15D1CC633C5}">
      <dgm:prSet/>
      <dgm:spPr/>
      <dgm:t>
        <a:bodyPr/>
        <a:lstStyle/>
        <a:p>
          <a:endParaRPr lang="en-US"/>
        </a:p>
      </dgm:t>
    </dgm:pt>
    <dgm:pt modelId="{5AABBF33-87ED-4ECF-A1A3-095981330920}">
      <dgm:prSet/>
      <dgm:spPr/>
      <dgm:t>
        <a:bodyPr/>
        <a:lstStyle/>
        <a:p>
          <a:r>
            <a:rPr lang="en-US"/>
            <a:t>1 = fake news </a:t>
          </a:r>
        </a:p>
      </dgm:t>
    </dgm:pt>
    <dgm:pt modelId="{F9805219-2F86-40A8-B2FB-CCAE46E234DD}" type="parTrans" cxnId="{B7663881-1706-4FA7-9FEC-2339EB31E0DB}">
      <dgm:prSet/>
      <dgm:spPr/>
      <dgm:t>
        <a:bodyPr/>
        <a:lstStyle/>
        <a:p>
          <a:endParaRPr lang="en-US"/>
        </a:p>
      </dgm:t>
    </dgm:pt>
    <dgm:pt modelId="{00FE791C-3F8A-4F02-BD9C-D6779A224515}" type="sibTrans" cxnId="{B7663881-1706-4FA7-9FEC-2339EB31E0DB}">
      <dgm:prSet/>
      <dgm:spPr/>
      <dgm:t>
        <a:bodyPr/>
        <a:lstStyle/>
        <a:p>
          <a:endParaRPr lang="en-US"/>
        </a:p>
      </dgm:t>
    </dgm:pt>
    <dgm:pt modelId="{F456D367-1CCC-456B-BF86-B1CE9622C4D9}">
      <dgm:prSet/>
      <dgm:spPr/>
      <dgm:t>
        <a:bodyPr/>
        <a:lstStyle/>
        <a:p>
          <a:r>
            <a:rPr lang="en-US"/>
            <a:t>Creation of a unique News Dataframe from the true and fake news</a:t>
          </a:r>
        </a:p>
      </dgm:t>
    </dgm:pt>
    <dgm:pt modelId="{7A1E6A38-3B8C-4491-A287-16E3AC69C36F}" type="parTrans" cxnId="{AF3F7FF7-5F21-4289-AD07-1F841CABCB11}">
      <dgm:prSet/>
      <dgm:spPr/>
      <dgm:t>
        <a:bodyPr/>
        <a:lstStyle/>
        <a:p>
          <a:endParaRPr lang="en-US"/>
        </a:p>
      </dgm:t>
    </dgm:pt>
    <dgm:pt modelId="{08243E14-1A4C-4D4B-B621-BA01C8E372FB}" type="sibTrans" cxnId="{AF3F7FF7-5F21-4289-AD07-1F841CABCB11}">
      <dgm:prSet/>
      <dgm:spPr/>
      <dgm:t>
        <a:bodyPr/>
        <a:lstStyle/>
        <a:p>
          <a:endParaRPr lang="en-US"/>
        </a:p>
      </dgm:t>
    </dgm:pt>
    <dgm:pt modelId="{2325A68A-C4C5-4C39-A7EF-E5953C0F1765}">
      <dgm:prSet/>
      <dgm:spPr/>
      <dgm:t>
        <a:bodyPr/>
        <a:lstStyle/>
        <a:p>
          <a:r>
            <a:rPr lang="en-US"/>
            <a:t>Removed unused date column</a:t>
          </a:r>
        </a:p>
      </dgm:t>
    </dgm:pt>
    <dgm:pt modelId="{65C2FA39-6982-41C6-A35A-64C487E65707}" type="parTrans" cxnId="{3C324360-1917-408B-A204-0670C698B7E1}">
      <dgm:prSet/>
      <dgm:spPr/>
      <dgm:t>
        <a:bodyPr/>
        <a:lstStyle/>
        <a:p>
          <a:endParaRPr lang="en-US"/>
        </a:p>
      </dgm:t>
    </dgm:pt>
    <dgm:pt modelId="{BF26A860-7402-438D-A67B-CD80268D834D}" type="sibTrans" cxnId="{3C324360-1917-408B-A204-0670C698B7E1}">
      <dgm:prSet/>
      <dgm:spPr/>
      <dgm:t>
        <a:bodyPr/>
        <a:lstStyle/>
        <a:p>
          <a:endParaRPr lang="en-US"/>
        </a:p>
      </dgm:t>
    </dgm:pt>
    <dgm:pt modelId="{7C0AB1E0-060A-4A1C-9FBF-F20C51F396C5}" type="pres">
      <dgm:prSet presAssocID="{409DFDC6-EA2D-4FAD-A421-85BA42BFB38B}" presName="hierChild1" presStyleCnt="0">
        <dgm:presLayoutVars>
          <dgm:orgChart val="1"/>
          <dgm:chPref val="1"/>
          <dgm:dir/>
          <dgm:animOne val="branch"/>
          <dgm:animLvl val="lvl"/>
          <dgm:resizeHandles/>
        </dgm:presLayoutVars>
      </dgm:prSet>
      <dgm:spPr/>
    </dgm:pt>
    <dgm:pt modelId="{FBFA4BD2-8C35-4E57-A428-93789B17904C}" type="pres">
      <dgm:prSet presAssocID="{F14C4C63-2B73-4E81-A671-A4E1CCA72412}" presName="hierRoot1" presStyleCnt="0">
        <dgm:presLayoutVars>
          <dgm:hierBranch val="init"/>
        </dgm:presLayoutVars>
      </dgm:prSet>
      <dgm:spPr/>
    </dgm:pt>
    <dgm:pt modelId="{4FA2F8C2-FE39-4434-BA47-3931633775F1}" type="pres">
      <dgm:prSet presAssocID="{F14C4C63-2B73-4E81-A671-A4E1CCA72412}" presName="rootComposite1" presStyleCnt="0"/>
      <dgm:spPr/>
    </dgm:pt>
    <dgm:pt modelId="{892D3273-4E41-48E1-83BC-AF252E19042A}" type="pres">
      <dgm:prSet presAssocID="{F14C4C63-2B73-4E81-A671-A4E1CCA72412}" presName="rootText1" presStyleLbl="node0" presStyleIdx="0" presStyleCnt="4">
        <dgm:presLayoutVars>
          <dgm:chPref val="3"/>
        </dgm:presLayoutVars>
      </dgm:prSet>
      <dgm:spPr/>
    </dgm:pt>
    <dgm:pt modelId="{F97E6DD4-25C9-46E3-A6AD-248A84100A27}" type="pres">
      <dgm:prSet presAssocID="{F14C4C63-2B73-4E81-A671-A4E1CCA72412}" presName="rootConnector1" presStyleLbl="node1" presStyleIdx="0" presStyleCnt="0"/>
      <dgm:spPr/>
    </dgm:pt>
    <dgm:pt modelId="{BBA4E182-9A2F-40A3-A285-9F014EFA59DC}" type="pres">
      <dgm:prSet presAssocID="{F14C4C63-2B73-4E81-A671-A4E1CCA72412}" presName="hierChild2" presStyleCnt="0"/>
      <dgm:spPr/>
    </dgm:pt>
    <dgm:pt modelId="{AA401632-4614-4D79-B5EB-218C6A0D1D66}" type="pres">
      <dgm:prSet presAssocID="{F14C4C63-2B73-4E81-A671-A4E1CCA72412}" presName="hierChild3" presStyleCnt="0"/>
      <dgm:spPr/>
    </dgm:pt>
    <dgm:pt modelId="{4588C4D9-5C07-4374-B359-5265C142E88A}" type="pres">
      <dgm:prSet presAssocID="{D46AD5F6-ACAB-49CF-BB34-C646733DFDAB}" presName="hierRoot1" presStyleCnt="0">
        <dgm:presLayoutVars>
          <dgm:hierBranch val="init"/>
        </dgm:presLayoutVars>
      </dgm:prSet>
      <dgm:spPr/>
    </dgm:pt>
    <dgm:pt modelId="{526FA9BB-CFFF-4526-85D6-A019327571C5}" type="pres">
      <dgm:prSet presAssocID="{D46AD5F6-ACAB-49CF-BB34-C646733DFDAB}" presName="rootComposite1" presStyleCnt="0"/>
      <dgm:spPr/>
    </dgm:pt>
    <dgm:pt modelId="{E2C851E9-AD17-482F-B80E-CEA9A83557B3}" type="pres">
      <dgm:prSet presAssocID="{D46AD5F6-ACAB-49CF-BB34-C646733DFDAB}" presName="rootText1" presStyleLbl="node0" presStyleIdx="1" presStyleCnt="4">
        <dgm:presLayoutVars>
          <dgm:chPref val="3"/>
        </dgm:presLayoutVars>
      </dgm:prSet>
      <dgm:spPr/>
    </dgm:pt>
    <dgm:pt modelId="{849774CF-9E48-42D6-88CB-E82BD2568A5B}" type="pres">
      <dgm:prSet presAssocID="{D46AD5F6-ACAB-49CF-BB34-C646733DFDAB}" presName="rootConnector1" presStyleLbl="node1" presStyleIdx="0" presStyleCnt="0"/>
      <dgm:spPr/>
    </dgm:pt>
    <dgm:pt modelId="{3B717BB4-4356-4499-93B7-6D9DDB37D3DC}" type="pres">
      <dgm:prSet presAssocID="{D46AD5F6-ACAB-49CF-BB34-C646733DFDAB}" presName="hierChild2" presStyleCnt="0"/>
      <dgm:spPr/>
    </dgm:pt>
    <dgm:pt modelId="{EE3FC8E9-5B99-4F99-839D-6C61F2624B2F}" type="pres">
      <dgm:prSet presAssocID="{7754234F-3B1E-46A5-B6FF-88BF09723F97}" presName="Name64" presStyleLbl="parChTrans1D2" presStyleIdx="0" presStyleCnt="2"/>
      <dgm:spPr/>
    </dgm:pt>
    <dgm:pt modelId="{A9D9EE1C-FCF4-4543-BF95-5EE4647BDAE6}" type="pres">
      <dgm:prSet presAssocID="{22E799D5-EDBF-4B3D-A92F-75CA322BABAA}" presName="hierRoot2" presStyleCnt="0">
        <dgm:presLayoutVars>
          <dgm:hierBranch val="init"/>
        </dgm:presLayoutVars>
      </dgm:prSet>
      <dgm:spPr/>
    </dgm:pt>
    <dgm:pt modelId="{2161099A-2471-49F2-AA9B-13FF226180C8}" type="pres">
      <dgm:prSet presAssocID="{22E799D5-EDBF-4B3D-A92F-75CA322BABAA}" presName="rootComposite" presStyleCnt="0"/>
      <dgm:spPr/>
    </dgm:pt>
    <dgm:pt modelId="{FE00C26F-029A-4EC6-8A38-650915CC0B0A}" type="pres">
      <dgm:prSet presAssocID="{22E799D5-EDBF-4B3D-A92F-75CA322BABAA}" presName="rootText" presStyleLbl="node2" presStyleIdx="0" presStyleCnt="2">
        <dgm:presLayoutVars>
          <dgm:chPref val="3"/>
        </dgm:presLayoutVars>
      </dgm:prSet>
      <dgm:spPr/>
    </dgm:pt>
    <dgm:pt modelId="{B4F1F6C6-59D4-4EC8-83EA-E1520FC1EA27}" type="pres">
      <dgm:prSet presAssocID="{22E799D5-EDBF-4B3D-A92F-75CA322BABAA}" presName="rootConnector" presStyleLbl="node2" presStyleIdx="0" presStyleCnt="2"/>
      <dgm:spPr/>
    </dgm:pt>
    <dgm:pt modelId="{B88FB6C4-5E48-4931-8E44-55EF48E0FDA1}" type="pres">
      <dgm:prSet presAssocID="{22E799D5-EDBF-4B3D-A92F-75CA322BABAA}" presName="hierChild4" presStyleCnt="0"/>
      <dgm:spPr/>
    </dgm:pt>
    <dgm:pt modelId="{29582451-4B04-4623-BE10-6860961AA7FB}" type="pres">
      <dgm:prSet presAssocID="{22E799D5-EDBF-4B3D-A92F-75CA322BABAA}" presName="hierChild5" presStyleCnt="0"/>
      <dgm:spPr/>
    </dgm:pt>
    <dgm:pt modelId="{4ABDDF62-C5F5-4871-AE3F-7843B830DC3F}" type="pres">
      <dgm:prSet presAssocID="{F9805219-2F86-40A8-B2FB-CCAE46E234DD}" presName="Name64" presStyleLbl="parChTrans1D2" presStyleIdx="1" presStyleCnt="2"/>
      <dgm:spPr/>
    </dgm:pt>
    <dgm:pt modelId="{11A9A5FD-C4B6-450B-9D49-FE5282E4ADAA}" type="pres">
      <dgm:prSet presAssocID="{5AABBF33-87ED-4ECF-A1A3-095981330920}" presName="hierRoot2" presStyleCnt="0">
        <dgm:presLayoutVars>
          <dgm:hierBranch val="init"/>
        </dgm:presLayoutVars>
      </dgm:prSet>
      <dgm:spPr/>
    </dgm:pt>
    <dgm:pt modelId="{8D2C0F0F-2439-4656-BF83-F4C0A145A412}" type="pres">
      <dgm:prSet presAssocID="{5AABBF33-87ED-4ECF-A1A3-095981330920}" presName="rootComposite" presStyleCnt="0"/>
      <dgm:spPr/>
    </dgm:pt>
    <dgm:pt modelId="{0EC868F9-316B-47DA-8A58-7658AA868159}" type="pres">
      <dgm:prSet presAssocID="{5AABBF33-87ED-4ECF-A1A3-095981330920}" presName="rootText" presStyleLbl="node2" presStyleIdx="1" presStyleCnt="2">
        <dgm:presLayoutVars>
          <dgm:chPref val="3"/>
        </dgm:presLayoutVars>
      </dgm:prSet>
      <dgm:spPr/>
    </dgm:pt>
    <dgm:pt modelId="{0E3C4E9F-2A99-46BC-9FBF-B3D5D29DA6FE}" type="pres">
      <dgm:prSet presAssocID="{5AABBF33-87ED-4ECF-A1A3-095981330920}" presName="rootConnector" presStyleLbl="node2" presStyleIdx="1" presStyleCnt="2"/>
      <dgm:spPr/>
    </dgm:pt>
    <dgm:pt modelId="{7FFC356B-44FB-4D99-A59D-00C422B5D9B7}" type="pres">
      <dgm:prSet presAssocID="{5AABBF33-87ED-4ECF-A1A3-095981330920}" presName="hierChild4" presStyleCnt="0"/>
      <dgm:spPr/>
    </dgm:pt>
    <dgm:pt modelId="{157FE5A7-D81F-43D8-8E40-C44300526A4C}" type="pres">
      <dgm:prSet presAssocID="{5AABBF33-87ED-4ECF-A1A3-095981330920}" presName="hierChild5" presStyleCnt="0"/>
      <dgm:spPr/>
    </dgm:pt>
    <dgm:pt modelId="{49397EB2-5377-45FE-A163-9CA1493B916A}" type="pres">
      <dgm:prSet presAssocID="{D46AD5F6-ACAB-49CF-BB34-C646733DFDAB}" presName="hierChild3" presStyleCnt="0"/>
      <dgm:spPr/>
    </dgm:pt>
    <dgm:pt modelId="{D3384127-6BB7-401F-AFFC-80D818DFD97F}" type="pres">
      <dgm:prSet presAssocID="{F456D367-1CCC-456B-BF86-B1CE9622C4D9}" presName="hierRoot1" presStyleCnt="0">
        <dgm:presLayoutVars>
          <dgm:hierBranch val="init"/>
        </dgm:presLayoutVars>
      </dgm:prSet>
      <dgm:spPr/>
    </dgm:pt>
    <dgm:pt modelId="{CA4CE101-ECEA-4268-8AF8-2029DD27C7EC}" type="pres">
      <dgm:prSet presAssocID="{F456D367-1CCC-456B-BF86-B1CE9622C4D9}" presName="rootComposite1" presStyleCnt="0"/>
      <dgm:spPr/>
    </dgm:pt>
    <dgm:pt modelId="{A723EBC2-AD90-471A-9D46-0C23F7C2800D}" type="pres">
      <dgm:prSet presAssocID="{F456D367-1CCC-456B-BF86-B1CE9622C4D9}" presName="rootText1" presStyleLbl="node0" presStyleIdx="2" presStyleCnt="4">
        <dgm:presLayoutVars>
          <dgm:chPref val="3"/>
        </dgm:presLayoutVars>
      </dgm:prSet>
      <dgm:spPr/>
    </dgm:pt>
    <dgm:pt modelId="{35887603-8AB6-4342-8668-8EBC34D1E584}" type="pres">
      <dgm:prSet presAssocID="{F456D367-1CCC-456B-BF86-B1CE9622C4D9}" presName="rootConnector1" presStyleLbl="node1" presStyleIdx="0" presStyleCnt="0"/>
      <dgm:spPr/>
    </dgm:pt>
    <dgm:pt modelId="{27E5614F-EF6E-488E-807B-A6BE0697D68A}" type="pres">
      <dgm:prSet presAssocID="{F456D367-1CCC-456B-BF86-B1CE9622C4D9}" presName="hierChild2" presStyleCnt="0"/>
      <dgm:spPr/>
    </dgm:pt>
    <dgm:pt modelId="{68AE4AEB-E51B-4631-9736-7F8C928B89CC}" type="pres">
      <dgm:prSet presAssocID="{F456D367-1CCC-456B-BF86-B1CE9622C4D9}" presName="hierChild3" presStyleCnt="0"/>
      <dgm:spPr/>
    </dgm:pt>
    <dgm:pt modelId="{E7E2CBFC-8A80-4BC0-A1BC-B5DFFB70E8EF}" type="pres">
      <dgm:prSet presAssocID="{2325A68A-C4C5-4C39-A7EF-E5953C0F1765}" presName="hierRoot1" presStyleCnt="0">
        <dgm:presLayoutVars>
          <dgm:hierBranch val="init"/>
        </dgm:presLayoutVars>
      </dgm:prSet>
      <dgm:spPr/>
    </dgm:pt>
    <dgm:pt modelId="{A8EA2C65-D319-453C-B50B-9AA2C7CC4D54}" type="pres">
      <dgm:prSet presAssocID="{2325A68A-C4C5-4C39-A7EF-E5953C0F1765}" presName="rootComposite1" presStyleCnt="0"/>
      <dgm:spPr/>
    </dgm:pt>
    <dgm:pt modelId="{976D8C04-A09B-4FC4-B1BA-1A92CAC60CD5}" type="pres">
      <dgm:prSet presAssocID="{2325A68A-C4C5-4C39-A7EF-E5953C0F1765}" presName="rootText1" presStyleLbl="node0" presStyleIdx="3" presStyleCnt="4">
        <dgm:presLayoutVars>
          <dgm:chPref val="3"/>
        </dgm:presLayoutVars>
      </dgm:prSet>
      <dgm:spPr/>
    </dgm:pt>
    <dgm:pt modelId="{B699E75A-FDE2-48E3-B482-B36BE91CE30E}" type="pres">
      <dgm:prSet presAssocID="{2325A68A-C4C5-4C39-A7EF-E5953C0F1765}" presName="rootConnector1" presStyleLbl="node1" presStyleIdx="0" presStyleCnt="0"/>
      <dgm:spPr/>
    </dgm:pt>
    <dgm:pt modelId="{9BD35D15-E8F5-4E5E-BB2E-794329D57FA7}" type="pres">
      <dgm:prSet presAssocID="{2325A68A-C4C5-4C39-A7EF-E5953C0F1765}" presName="hierChild2" presStyleCnt="0"/>
      <dgm:spPr/>
    </dgm:pt>
    <dgm:pt modelId="{F64FD6DA-7A9B-4746-BA20-D3996C0648B4}" type="pres">
      <dgm:prSet presAssocID="{2325A68A-C4C5-4C39-A7EF-E5953C0F1765}" presName="hierChild3" presStyleCnt="0"/>
      <dgm:spPr/>
    </dgm:pt>
  </dgm:ptLst>
  <dgm:cxnLst>
    <dgm:cxn modelId="{C38F9808-D9CF-4E19-9893-B15D1CC633C5}" srcId="{D46AD5F6-ACAB-49CF-BB34-C646733DFDAB}" destId="{22E799D5-EDBF-4B3D-A92F-75CA322BABAA}" srcOrd="0" destOrd="0" parTransId="{7754234F-3B1E-46A5-B6FF-88BF09723F97}" sibTransId="{DEF0C202-CBFB-405C-B288-F31107E09BA7}"/>
    <dgm:cxn modelId="{07D38D15-4860-423E-A0E6-A0593D991564}" type="presOf" srcId="{F456D367-1CCC-456B-BF86-B1CE9622C4D9}" destId="{35887603-8AB6-4342-8668-8EBC34D1E584}" srcOrd="1" destOrd="0" presId="urn:microsoft.com/office/officeart/2009/3/layout/HorizontalOrganizationChart"/>
    <dgm:cxn modelId="{60972116-5CA6-4181-95E6-B2CB90C8BCED}" type="presOf" srcId="{F456D367-1CCC-456B-BF86-B1CE9622C4D9}" destId="{A723EBC2-AD90-471A-9D46-0C23F7C2800D}" srcOrd="0" destOrd="0" presId="urn:microsoft.com/office/officeart/2009/3/layout/HorizontalOrganizationChart"/>
    <dgm:cxn modelId="{749F321E-44CD-4E5E-8326-53F00A35F6B2}" srcId="{409DFDC6-EA2D-4FAD-A421-85BA42BFB38B}" destId="{F14C4C63-2B73-4E81-A671-A4E1CCA72412}" srcOrd="0" destOrd="0" parTransId="{FF1F4AE1-2DF7-4D46-839B-88C19F7B4979}" sibTransId="{75DF52DF-5F42-4530-9027-EFC4C588A77F}"/>
    <dgm:cxn modelId="{B2B0E13A-388A-4625-8AD6-DC404439A08B}" type="presOf" srcId="{2325A68A-C4C5-4C39-A7EF-E5953C0F1765}" destId="{976D8C04-A09B-4FC4-B1BA-1A92CAC60CD5}" srcOrd="0" destOrd="0" presId="urn:microsoft.com/office/officeart/2009/3/layout/HorizontalOrganizationChart"/>
    <dgm:cxn modelId="{4AD9D45C-EDB2-48F2-B3B8-3F1DA8A04609}" type="presOf" srcId="{409DFDC6-EA2D-4FAD-A421-85BA42BFB38B}" destId="{7C0AB1E0-060A-4A1C-9FBF-F20C51F396C5}" srcOrd="0" destOrd="0" presId="urn:microsoft.com/office/officeart/2009/3/layout/HorizontalOrganizationChart"/>
    <dgm:cxn modelId="{3C324360-1917-408B-A204-0670C698B7E1}" srcId="{409DFDC6-EA2D-4FAD-A421-85BA42BFB38B}" destId="{2325A68A-C4C5-4C39-A7EF-E5953C0F1765}" srcOrd="3" destOrd="0" parTransId="{65C2FA39-6982-41C6-A35A-64C487E65707}" sibTransId="{BF26A860-7402-438D-A67B-CD80268D834D}"/>
    <dgm:cxn modelId="{092F4B60-5D21-41D6-B9DB-EC411BC4818D}" type="presOf" srcId="{5AABBF33-87ED-4ECF-A1A3-095981330920}" destId="{0E3C4E9F-2A99-46BC-9FBF-B3D5D29DA6FE}" srcOrd="1" destOrd="0" presId="urn:microsoft.com/office/officeart/2009/3/layout/HorizontalOrganizationChart"/>
    <dgm:cxn modelId="{BAD6F062-CE25-4808-8FFE-30FAD5B161A7}" type="presOf" srcId="{2325A68A-C4C5-4C39-A7EF-E5953C0F1765}" destId="{B699E75A-FDE2-48E3-B482-B36BE91CE30E}" srcOrd="1" destOrd="0" presId="urn:microsoft.com/office/officeart/2009/3/layout/HorizontalOrganizationChart"/>
    <dgm:cxn modelId="{B7663881-1706-4FA7-9FEC-2339EB31E0DB}" srcId="{D46AD5F6-ACAB-49CF-BB34-C646733DFDAB}" destId="{5AABBF33-87ED-4ECF-A1A3-095981330920}" srcOrd="1" destOrd="0" parTransId="{F9805219-2F86-40A8-B2FB-CCAE46E234DD}" sibTransId="{00FE791C-3F8A-4F02-BD9C-D6779A224515}"/>
    <dgm:cxn modelId="{D006479A-F84B-445E-A516-5BEB96731913}" srcId="{409DFDC6-EA2D-4FAD-A421-85BA42BFB38B}" destId="{D46AD5F6-ACAB-49CF-BB34-C646733DFDAB}" srcOrd="1" destOrd="0" parTransId="{CF508B78-2FCC-45EF-81D4-25ECF1F61D3C}" sibTransId="{1B13378C-B049-4E8E-A74E-7224E0E7B365}"/>
    <dgm:cxn modelId="{E0D1249F-FB30-496B-ADF7-8415358B16DB}" type="presOf" srcId="{5AABBF33-87ED-4ECF-A1A3-095981330920}" destId="{0EC868F9-316B-47DA-8A58-7658AA868159}" srcOrd="0" destOrd="0" presId="urn:microsoft.com/office/officeart/2009/3/layout/HorizontalOrganizationChart"/>
    <dgm:cxn modelId="{969DB5A0-E88E-4030-9C98-C3E2D7041ABC}" type="presOf" srcId="{22E799D5-EDBF-4B3D-A92F-75CA322BABAA}" destId="{FE00C26F-029A-4EC6-8A38-650915CC0B0A}" srcOrd="0" destOrd="0" presId="urn:microsoft.com/office/officeart/2009/3/layout/HorizontalOrganizationChart"/>
    <dgm:cxn modelId="{30A437BD-FE1F-4BDE-ACD9-8DE1603E3139}" type="presOf" srcId="{D46AD5F6-ACAB-49CF-BB34-C646733DFDAB}" destId="{849774CF-9E48-42D6-88CB-E82BD2568A5B}" srcOrd="1" destOrd="0" presId="urn:microsoft.com/office/officeart/2009/3/layout/HorizontalOrganizationChart"/>
    <dgm:cxn modelId="{B9E6CCC0-C78D-4687-BDC7-591DA7463786}" type="presOf" srcId="{22E799D5-EDBF-4B3D-A92F-75CA322BABAA}" destId="{B4F1F6C6-59D4-4EC8-83EA-E1520FC1EA27}" srcOrd="1" destOrd="0" presId="urn:microsoft.com/office/officeart/2009/3/layout/HorizontalOrganizationChart"/>
    <dgm:cxn modelId="{DE8F16CB-B446-4F09-89FC-C0330D469E31}" type="presOf" srcId="{F14C4C63-2B73-4E81-A671-A4E1CCA72412}" destId="{892D3273-4E41-48E1-83BC-AF252E19042A}" srcOrd="0" destOrd="0" presId="urn:microsoft.com/office/officeart/2009/3/layout/HorizontalOrganizationChart"/>
    <dgm:cxn modelId="{8CD17BCF-4C83-4A9A-AE28-DB53E4E7E593}" type="presOf" srcId="{F9805219-2F86-40A8-B2FB-CCAE46E234DD}" destId="{4ABDDF62-C5F5-4871-AE3F-7843B830DC3F}" srcOrd="0" destOrd="0" presId="urn:microsoft.com/office/officeart/2009/3/layout/HorizontalOrganizationChart"/>
    <dgm:cxn modelId="{A98EDDE2-F6C7-40E8-95A4-EAE5ED8050FF}" type="presOf" srcId="{D46AD5F6-ACAB-49CF-BB34-C646733DFDAB}" destId="{E2C851E9-AD17-482F-B80E-CEA9A83557B3}" srcOrd="0" destOrd="0" presId="urn:microsoft.com/office/officeart/2009/3/layout/HorizontalOrganizationChart"/>
    <dgm:cxn modelId="{AF3F7FF7-5F21-4289-AD07-1F841CABCB11}" srcId="{409DFDC6-EA2D-4FAD-A421-85BA42BFB38B}" destId="{F456D367-1CCC-456B-BF86-B1CE9622C4D9}" srcOrd="2" destOrd="0" parTransId="{7A1E6A38-3B8C-4491-A287-16E3AC69C36F}" sibTransId="{08243E14-1A4C-4D4B-B621-BA01C8E372FB}"/>
    <dgm:cxn modelId="{C90EC2F8-F6AB-47B3-AF96-0B043634EFF0}" type="presOf" srcId="{F14C4C63-2B73-4E81-A671-A4E1CCA72412}" destId="{F97E6DD4-25C9-46E3-A6AD-248A84100A27}" srcOrd="1" destOrd="0" presId="urn:microsoft.com/office/officeart/2009/3/layout/HorizontalOrganizationChart"/>
    <dgm:cxn modelId="{9C5D18FD-F9A2-4E4A-8522-22B09D41AEA2}" type="presOf" srcId="{7754234F-3B1E-46A5-B6FF-88BF09723F97}" destId="{EE3FC8E9-5B99-4F99-839D-6C61F2624B2F}" srcOrd="0" destOrd="0" presId="urn:microsoft.com/office/officeart/2009/3/layout/HorizontalOrganizationChart"/>
    <dgm:cxn modelId="{8BBECCCD-ACDA-4210-A7B7-BB70B02BB3C8}" type="presParOf" srcId="{7C0AB1E0-060A-4A1C-9FBF-F20C51F396C5}" destId="{FBFA4BD2-8C35-4E57-A428-93789B17904C}" srcOrd="0" destOrd="0" presId="urn:microsoft.com/office/officeart/2009/3/layout/HorizontalOrganizationChart"/>
    <dgm:cxn modelId="{5D8DE118-E3A6-4EB7-A74C-8D062C7AED85}" type="presParOf" srcId="{FBFA4BD2-8C35-4E57-A428-93789B17904C}" destId="{4FA2F8C2-FE39-4434-BA47-3931633775F1}" srcOrd="0" destOrd="0" presId="urn:microsoft.com/office/officeart/2009/3/layout/HorizontalOrganizationChart"/>
    <dgm:cxn modelId="{223B7C1F-02FA-4EE4-B5D1-F977A5416232}" type="presParOf" srcId="{4FA2F8C2-FE39-4434-BA47-3931633775F1}" destId="{892D3273-4E41-48E1-83BC-AF252E19042A}" srcOrd="0" destOrd="0" presId="urn:microsoft.com/office/officeart/2009/3/layout/HorizontalOrganizationChart"/>
    <dgm:cxn modelId="{470566B1-7FB9-4A1E-BF3A-74E50092C70D}" type="presParOf" srcId="{4FA2F8C2-FE39-4434-BA47-3931633775F1}" destId="{F97E6DD4-25C9-46E3-A6AD-248A84100A27}" srcOrd="1" destOrd="0" presId="urn:microsoft.com/office/officeart/2009/3/layout/HorizontalOrganizationChart"/>
    <dgm:cxn modelId="{4273A68F-B119-4FD1-B173-E40619945732}" type="presParOf" srcId="{FBFA4BD2-8C35-4E57-A428-93789B17904C}" destId="{BBA4E182-9A2F-40A3-A285-9F014EFA59DC}" srcOrd="1" destOrd="0" presId="urn:microsoft.com/office/officeart/2009/3/layout/HorizontalOrganizationChart"/>
    <dgm:cxn modelId="{CDA16FE3-7A03-4C4E-9410-1622DF7820E4}" type="presParOf" srcId="{FBFA4BD2-8C35-4E57-A428-93789B17904C}" destId="{AA401632-4614-4D79-B5EB-218C6A0D1D66}" srcOrd="2" destOrd="0" presId="urn:microsoft.com/office/officeart/2009/3/layout/HorizontalOrganizationChart"/>
    <dgm:cxn modelId="{6D44F2A0-B1FE-4241-8CCC-4D5639B2307A}" type="presParOf" srcId="{7C0AB1E0-060A-4A1C-9FBF-F20C51F396C5}" destId="{4588C4D9-5C07-4374-B359-5265C142E88A}" srcOrd="1" destOrd="0" presId="urn:microsoft.com/office/officeart/2009/3/layout/HorizontalOrganizationChart"/>
    <dgm:cxn modelId="{8EBE4145-31C5-42B0-A966-1FBDFEFE0008}" type="presParOf" srcId="{4588C4D9-5C07-4374-B359-5265C142E88A}" destId="{526FA9BB-CFFF-4526-85D6-A019327571C5}" srcOrd="0" destOrd="0" presId="urn:microsoft.com/office/officeart/2009/3/layout/HorizontalOrganizationChart"/>
    <dgm:cxn modelId="{63756E81-7BAA-4CA4-9308-F43558314FC7}" type="presParOf" srcId="{526FA9BB-CFFF-4526-85D6-A019327571C5}" destId="{E2C851E9-AD17-482F-B80E-CEA9A83557B3}" srcOrd="0" destOrd="0" presId="urn:microsoft.com/office/officeart/2009/3/layout/HorizontalOrganizationChart"/>
    <dgm:cxn modelId="{823D4E0F-3D54-4E60-84B7-E27C306190B4}" type="presParOf" srcId="{526FA9BB-CFFF-4526-85D6-A019327571C5}" destId="{849774CF-9E48-42D6-88CB-E82BD2568A5B}" srcOrd="1" destOrd="0" presId="urn:microsoft.com/office/officeart/2009/3/layout/HorizontalOrganizationChart"/>
    <dgm:cxn modelId="{C7E3993C-BF47-48E7-97FA-DF217C17EBBD}" type="presParOf" srcId="{4588C4D9-5C07-4374-B359-5265C142E88A}" destId="{3B717BB4-4356-4499-93B7-6D9DDB37D3DC}" srcOrd="1" destOrd="0" presId="urn:microsoft.com/office/officeart/2009/3/layout/HorizontalOrganizationChart"/>
    <dgm:cxn modelId="{A4C62DF2-3FF1-4289-B4DD-C7006CEEFEE7}" type="presParOf" srcId="{3B717BB4-4356-4499-93B7-6D9DDB37D3DC}" destId="{EE3FC8E9-5B99-4F99-839D-6C61F2624B2F}" srcOrd="0" destOrd="0" presId="urn:microsoft.com/office/officeart/2009/3/layout/HorizontalOrganizationChart"/>
    <dgm:cxn modelId="{00091676-52B2-4C33-95F0-D2CF6CC22B62}" type="presParOf" srcId="{3B717BB4-4356-4499-93B7-6D9DDB37D3DC}" destId="{A9D9EE1C-FCF4-4543-BF95-5EE4647BDAE6}" srcOrd="1" destOrd="0" presId="urn:microsoft.com/office/officeart/2009/3/layout/HorizontalOrganizationChart"/>
    <dgm:cxn modelId="{A0599480-F6A9-4355-80CA-4A74A603A9A1}" type="presParOf" srcId="{A9D9EE1C-FCF4-4543-BF95-5EE4647BDAE6}" destId="{2161099A-2471-49F2-AA9B-13FF226180C8}" srcOrd="0" destOrd="0" presId="urn:microsoft.com/office/officeart/2009/3/layout/HorizontalOrganizationChart"/>
    <dgm:cxn modelId="{5F1E97EF-90B3-4FFA-9017-0CDB3FF6AF6F}" type="presParOf" srcId="{2161099A-2471-49F2-AA9B-13FF226180C8}" destId="{FE00C26F-029A-4EC6-8A38-650915CC0B0A}" srcOrd="0" destOrd="0" presId="urn:microsoft.com/office/officeart/2009/3/layout/HorizontalOrganizationChart"/>
    <dgm:cxn modelId="{72124029-40EF-43D2-8E6E-5B1028632CDA}" type="presParOf" srcId="{2161099A-2471-49F2-AA9B-13FF226180C8}" destId="{B4F1F6C6-59D4-4EC8-83EA-E1520FC1EA27}" srcOrd="1" destOrd="0" presId="urn:microsoft.com/office/officeart/2009/3/layout/HorizontalOrganizationChart"/>
    <dgm:cxn modelId="{D84F24E0-79E5-4E06-9D6D-CAB1F5EE2CE3}" type="presParOf" srcId="{A9D9EE1C-FCF4-4543-BF95-5EE4647BDAE6}" destId="{B88FB6C4-5E48-4931-8E44-55EF48E0FDA1}" srcOrd="1" destOrd="0" presId="urn:microsoft.com/office/officeart/2009/3/layout/HorizontalOrganizationChart"/>
    <dgm:cxn modelId="{CA49AD7B-1FE5-4623-8DFF-20B72359C4B1}" type="presParOf" srcId="{A9D9EE1C-FCF4-4543-BF95-5EE4647BDAE6}" destId="{29582451-4B04-4623-BE10-6860961AA7FB}" srcOrd="2" destOrd="0" presId="urn:microsoft.com/office/officeart/2009/3/layout/HorizontalOrganizationChart"/>
    <dgm:cxn modelId="{24619EBA-D6B1-492D-86AE-2F200F2D6D5B}" type="presParOf" srcId="{3B717BB4-4356-4499-93B7-6D9DDB37D3DC}" destId="{4ABDDF62-C5F5-4871-AE3F-7843B830DC3F}" srcOrd="2" destOrd="0" presId="urn:microsoft.com/office/officeart/2009/3/layout/HorizontalOrganizationChart"/>
    <dgm:cxn modelId="{B7D003DD-7263-4214-B20C-4B01C99B7A4B}" type="presParOf" srcId="{3B717BB4-4356-4499-93B7-6D9DDB37D3DC}" destId="{11A9A5FD-C4B6-450B-9D49-FE5282E4ADAA}" srcOrd="3" destOrd="0" presId="urn:microsoft.com/office/officeart/2009/3/layout/HorizontalOrganizationChart"/>
    <dgm:cxn modelId="{765B5F2E-E283-4F13-B198-BBDDA2774372}" type="presParOf" srcId="{11A9A5FD-C4B6-450B-9D49-FE5282E4ADAA}" destId="{8D2C0F0F-2439-4656-BF83-F4C0A145A412}" srcOrd="0" destOrd="0" presId="urn:microsoft.com/office/officeart/2009/3/layout/HorizontalOrganizationChart"/>
    <dgm:cxn modelId="{0BF4A2C1-CD82-44D9-A142-0E4CD2F1FD29}" type="presParOf" srcId="{8D2C0F0F-2439-4656-BF83-F4C0A145A412}" destId="{0EC868F9-316B-47DA-8A58-7658AA868159}" srcOrd="0" destOrd="0" presId="urn:microsoft.com/office/officeart/2009/3/layout/HorizontalOrganizationChart"/>
    <dgm:cxn modelId="{998F79F3-A4E5-4779-893C-28DE6C396567}" type="presParOf" srcId="{8D2C0F0F-2439-4656-BF83-F4C0A145A412}" destId="{0E3C4E9F-2A99-46BC-9FBF-B3D5D29DA6FE}" srcOrd="1" destOrd="0" presId="urn:microsoft.com/office/officeart/2009/3/layout/HorizontalOrganizationChart"/>
    <dgm:cxn modelId="{5DACE96F-20CB-44A5-96D4-352995D4562C}" type="presParOf" srcId="{11A9A5FD-C4B6-450B-9D49-FE5282E4ADAA}" destId="{7FFC356B-44FB-4D99-A59D-00C422B5D9B7}" srcOrd="1" destOrd="0" presId="urn:microsoft.com/office/officeart/2009/3/layout/HorizontalOrganizationChart"/>
    <dgm:cxn modelId="{28D7BD5A-FE80-4689-8530-ED84D2F4EA3E}" type="presParOf" srcId="{11A9A5FD-C4B6-450B-9D49-FE5282E4ADAA}" destId="{157FE5A7-D81F-43D8-8E40-C44300526A4C}" srcOrd="2" destOrd="0" presId="urn:microsoft.com/office/officeart/2009/3/layout/HorizontalOrganizationChart"/>
    <dgm:cxn modelId="{0A1E5338-2047-4C08-88E4-6F1AFB0D9B70}" type="presParOf" srcId="{4588C4D9-5C07-4374-B359-5265C142E88A}" destId="{49397EB2-5377-45FE-A163-9CA1493B916A}" srcOrd="2" destOrd="0" presId="urn:microsoft.com/office/officeart/2009/3/layout/HorizontalOrganizationChart"/>
    <dgm:cxn modelId="{5B00013D-6057-4311-B00C-601443798209}" type="presParOf" srcId="{7C0AB1E0-060A-4A1C-9FBF-F20C51F396C5}" destId="{D3384127-6BB7-401F-AFFC-80D818DFD97F}" srcOrd="2" destOrd="0" presId="urn:microsoft.com/office/officeart/2009/3/layout/HorizontalOrganizationChart"/>
    <dgm:cxn modelId="{D8774FE3-B847-4D41-BBCA-4565EAAD2D8B}" type="presParOf" srcId="{D3384127-6BB7-401F-AFFC-80D818DFD97F}" destId="{CA4CE101-ECEA-4268-8AF8-2029DD27C7EC}" srcOrd="0" destOrd="0" presId="urn:microsoft.com/office/officeart/2009/3/layout/HorizontalOrganizationChart"/>
    <dgm:cxn modelId="{4FF30F34-8DC3-4CAB-81A5-5D3DE4E19040}" type="presParOf" srcId="{CA4CE101-ECEA-4268-8AF8-2029DD27C7EC}" destId="{A723EBC2-AD90-471A-9D46-0C23F7C2800D}" srcOrd="0" destOrd="0" presId="urn:microsoft.com/office/officeart/2009/3/layout/HorizontalOrganizationChart"/>
    <dgm:cxn modelId="{58517343-037B-4767-BD60-FC379B1B277B}" type="presParOf" srcId="{CA4CE101-ECEA-4268-8AF8-2029DD27C7EC}" destId="{35887603-8AB6-4342-8668-8EBC34D1E584}" srcOrd="1" destOrd="0" presId="urn:microsoft.com/office/officeart/2009/3/layout/HorizontalOrganizationChart"/>
    <dgm:cxn modelId="{53008626-D291-47FA-B375-5C7D7696FA5D}" type="presParOf" srcId="{D3384127-6BB7-401F-AFFC-80D818DFD97F}" destId="{27E5614F-EF6E-488E-807B-A6BE0697D68A}" srcOrd="1" destOrd="0" presId="urn:microsoft.com/office/officeart/2009/3/layout/HorizontalOrganizationChart"/>
    <dgm:cxn modelId="{243D4E87-9EBF-4A4D-9D74-99A3A3F3F35F}" type="presParOf" srcId="{D3384127-6BB7-401F-AFFC-80D818DFD97F}" destId="{68AE4AEB-E51B-4631-9736-7F8C928B89CC}" srcOrd="2" destOrd="0" presId="urn:microsoft.com/office/officeart/2009/3/layout/HorizontalOrganizationChart"/>
    <dgm:cxn modelId="{28A33F0F-E16D-4F09-B3DC-4F2D498842A3}" type="presParOf" srcId="{7C0AB1E0-060A-4A1C-9FBF-F20C51F396C5}" destId="{E7E2CBFC-8A80-4BC0-A1BC-B5DFFB70E8EF}" srcOrd="3" destOrd="0" presId="urn:microsoft.com/office/officeart/2009/3/layout/HorizontalOrganizationChart"/>
    <dgm:cxn modelId="{F108A8E8-76C3-4B5B-9432-9D9F5DF52B21}" type="presParOf" srcId="{E7E2CBFC-8A80-4BC0-A1BC-B5DFFB70E8EF}" destId="{A8EA2C65-D319-453C-B50B-9AA2C7CC4D54}" srcOrd="0" destOrd="0" presId="urn:microsoft.com/office/officeart/2009/3/layout/HorizontalOrganizationChart"/>
    <dgm:cxn modelId="{44A2EC59-F5BC-40C4-8A69-9DB9CF3DA15D}" type="presParOf" srcId="{A8EA2C65-D319-453C-B50B-9AA2C7CC4D54}" destId="{976D8C04-A09B-4FC4-B1BA-1A92CAC60CD5}" srcOrd="0" destOrd="0" presId="urn:microsoft.com/office/officeart/2009/3/layout/HorizontalOrganizationChart"/>
    <dgm:cxn modelId="{3A0C554B-ED71-4951-B7E3-EB828BE26BD8}" type="presParOf" srcId="{A8EA2C65-D319-453C-B50B-9AA2C7CC4D54}" destId="{B699E75A-FDE2-48E3-B482-B36BE91CE30E}" srcOrd="1" destOrd="0" presId="urn:microsoft.com/office/officeart/2009/3/layout/HorizontalOrganizationChart"/>
    <dgm:cxn modelId="{42298472-4091-4CB8-812B-65D2D991B4BC}" type="presParOf" srcId="{E7E2CBFC-8A80-4BC0-A1BC-B5DFFB70E8EF}" destId="{9BD35D15-E8F5-4E5E-BB2E-794329D57FA7}" srcOrd="1" destOrd="0" presId="urn:microsoft.com/office/officeart/2009/3/layout/HorizontalOrganizationChart"/>
    <dgm:cxn modelId="{9A5478D5-ECB9-43D8-B171-D45D98D4AE17}" type="presParOf" srcId="{E7E2CBFC-8A80-4BC0-A1BC-B5DFFB70E8EF}" destId="{F64FD6DA-7A9B-4746-BA20-D3996C0648B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CEC18A-3126-411C-8A10-DD52CAB35276}"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7F482DB1-B375-4C8F-A763-E1036EE3AB33}">
      <dgm:prSet custT="1"/>
      <dgm:spPr/>
      <dgm:t>
        <a:bodyPr/>
        <a:lstStyle/>
        <a:p>
          <a:pPr>
            <a:defRPr b="1"/>
          </a:pPr>
          <a:r>
            <a:rPr lang="it-IT" sz="1400" b="1" dirty="0"/>
            <a:t>Key Features:</a:t>
          </a:r>
          <a:endParaRPr lang="en-US" sz="1400" dirty="0"/>
        </a:p>
      </dgm:t>
    </dgm:pt>
    <dgm:pt modelId="{137862FE-3E80-4AB0-B5A9-DC07E9142BC7}" type="parTrans" cxnId="{37F740D9-8A42-489F-B375-CA09453576E4}">
      <dgm:prSet/>
      <dgm:spPr/>
      <dgm:t>
        <a:bodyPr/>
        <a:lstStyle/>
        <a:p>
          <a:endParaRPr lang="en-US"/>
        </a:p>
      </dgm:t>
    </dgm:pt>
    <dgm:pt modelId="{F6DECD97-5161-4674-9D17-29BAB33B11DE}" type="sibTrans" cxnId="{37F740D9-8A42-489F-B375-CA09453576E4}">
      <dgm:prSet/>
      <dgm:spPr/>
      <dgm:t>
        <a:bodyPr/>
        <a:lstStyle/>
        <a:p>
          <a:endParaRPr lang="en-US"/>
        </a:p>
      </dgm:t>
    </dgm:pt>
    <dgm:pt modelId="{97CCFB99-5C24-45D5-9A8F-7B6D92E50AF9}">
      <dgm:prSet custT="1"/>
      <dgm:spPr/>
      <dgm:t>
        <a:bodyPr/>
        <a:lstStyle/>
        <a:p>
          <a:r>
            <a:rPr lang="it-IT" sz="1400" b="1" dirty="0"/>
            <a:t>Abstract Class</a:t>
          </a:r>
          <a:r>
            <a:rPr lang="it-IT" sz="1400" dirty="0"/>
            <a:t>: </a:t>
          </a:r>
          <a:r>
            <a:rPr lang="it-IT" sz="1400" dirty="0" err="1"/>
            <a:t>Defines</a:t>
          </a:r>
          <a:r>
            <a:rPr lang="it-IT" sz="1400" dirty="0"/>
            <a:t> a common </a:t>
          </a:r>
          <a:r>
            <a:rPr lang="it-IT" sz="1400" dirty="0" err="1"/>
            <a:t>interface</a:t>
          </a:r>
          <a:r>
            <a:rPr lang="it-IT" sz="1400" dirty="0"/>
            <a:t> for data </a:t>
          </a:r>
          <a:r>
            <a:rPr lang="it-IT" sz="1400" dirty="0" err="1"/>
            <a:t>representation</a:t>
          </a:r>
          <a:r>
            <a:rPr lang="it-IT" sz="1400" dirty="0"/>
            <a:t> strategies.</a:t>
          </a:r>
          <a:endParaRPr lang="en-US" sz="1400" dirty="0"/>
        </a:p>
      </dgm:t>
    </dgm:pt>
    <dgm:pt modelId="{E7A23BF5-6C4C-45DD-90D7-C00403E75468}" type="parTrans" cxnId="{4A54148D-48EC-4DD3-98C5-341E43EE40D8}">
      <dgm:prSet/>
      <dgm:spPr/>
      <dgm:t>
        <a:bodyPr/>
        <a:lstStyle/>
        <a:p>
          <a:endParaRPr lang="en-US"/>
        </a:p>
      </dgm:t>
    </dgm:pt>
    <dgm:pt modelId="{0FDD211F-705B-435B-8EC9-EFCC7CDE2F1C}" type="sibTrans" cxnId="{4A54148D-48EC-4DD3-98C5-341E43EE40D8}">
      <dgm:prSet/>
      <dgm:spPr/>
      <dgm:t>
        <a:bodyPr/>
        <a:lstStyle/>
        <a:p>
          <a:endParaRPr lang="en-US"/>
        </a:p>
      </dgm:t>
    </dgm:pt>
    <dgm:pt modelId="{C9780AFC-21D6-4072-A6F6-B4C0DB6819B6}">
      <dgm:prSet custT="1"/>
      <dgm:spPr/>
      <dgm:t>
        <a:bodyPr/>
        <a:lstStyle/>
        <a:p>
          <a:r>
            <a:rPr lang="it-IT" sz="1400" b="1" dirty="0"/>
            <a:t>K-</a:t>
          </a:r>
          <a:r>
            <a:rPr lang="it-IT" sz="1400" b="1" dirty="0" err="1"/>
            <a:t>Fold</a:t>
          </a:r>
          <a:r>
            <a:rPr lang="it-IT" sz="1400" b="1" dirty="0"/>
            <a:t> Cross-</a:t>
          </a:r>
          <a:r>
            <a:rPr lang="it-IT" sz="1400" b="1" dirty="0" err="1"/>
            <a:t>Validation</a:t>
          </a:r>
          <a:r>
            <a:rPr lang="it-IT" sz="1400" dirty="0"/>
            <a:t>: </a:t>
          </a:r>
          <a:r>
            <a:rPr lang="it-IT" sz="1400" dirty="0" err="1"/>
            <a:t>Splits</a:t>
          </a:r>
          <a:r>
            <a:rPr lang="it-IT" sz="1400" dirty="0"/>
            <a:t> the data </a:t>
          </a:r>
          <a:r>
            <a:rPr lang="it-IT" sz="1400" dirty="0" err="1"/>
            <a:t>into</a:t>
          </a:r>
          <a:r>
            <a:rPr lang="it-IT" sz="1400" dirty="0"/>
            <a:t> training and testing sets.</a:t>
          </a:r>
          <a:endParaRPr lang="en-US" sz="1400" dirty="0"/>
        </a:p>
      </dgm:t>
    </dgm:pt>
    <dgm:pt modelId="{D27B8C9A-AF21-46CA-8015-DBF8B72E2CF6}" type="parTrans" cxnId="{A22DD9E2-28EE-4F96-B4A0-1FCCD62AD701}">
      <dgm:prSet/>
      <dgm:spPr/>
      <dgm:t>
        <a:bodyPr/>
        <a:lstStyle/>
        <a:p>
          <a:endParaRPr lang="en-US"/>
        </a:p>
      </dgm:t>
    </dgm:pt>
    <dgm:pt modelId="{3775AFB4-87D6-4D62-BFD5-9DAD42651DC4}" type="sibTrans" cxnId="{A22DD9E2-28EE-4F96-B4A0-1FCCD62AD701}">
      <dgm:prSet/>
      <dgm:spPr/>
      <dgm:t>
        <a:bodyPr/>
        <a:lstStyle/>
        <a:p>
          <a:endParaRPr lang="en-US"/>
        </a:p>
      </dgm:t>
    </dgm:pt>
    <dgm:pt modelId="{BB7ADE91-0A51-4387-92F6-CC190B49F118}">
      <dgm:prSet custT="1"/>
      <dgm:spPr/>
      <dgm:t>
        <a:bodyPr/>
        <a:lstStyle/>
        <a:p>
          <a:pPr>
            <a:defRPr b="1"/>
          </a:pPr>
          <a:r>
            <a:rPr lang="it-IT" sz="1400" b="1" dirty="0"/>
            <a:t>Data </a:t>
          </a:r>
          <a:r>
            <a:rPr lang="it-IT" sz="1400" b="1" dirty="0" err="1"/>
            <a:t>Representation</a:t>
          </a:r>
          <a:r>
            <a:rPr lang="it-IT" sz="1400" b="1" dirty="0"/>
            <a:t> Methods:</a:t>
          </a:r>
          <a:endParaRPr lang="en-US" sz="1400" dirty="0"/>
        </a:p>
      </dgm:t>
    </dgm:pt>
    <dgm:pt modelId="{29C4CCD7-0A1D-44A1-B436-F07547B2FBE2}" type="parTrans" cxnId="{0DD9D1EB-FF85-4DC7-97DC-270F5FD5B3B4}">
      <dgm:prSet/>
      <dgm:spPr/>
      <dgm:t>
        <a:bodyPr/>
        <a:lstStyle/>
        <a:p>
          <a:endParaRPr lang="en-US"/>
        </a:p>
      </dgm:t>
    </dgm:pt>
    <dgm:pt modelId="{8576EFE6-E565-46E0-B4C3-BDAA2152C81A}" type="sibTrans" cxnId="{0DD9D1EB-FF85-4DC7-97DC-270F5FD5B3B4}">
      <dgm:prSet/>
      <dgm:spPr/>
      <dgm:t>
        <a:bodyPr/>
        <a:lstStyle/>
        <a:p>
          <a:endParaRPr lang="en-US"/>
        </a:p>
      </dgm:t>
    </dgm:pt>
    <dgm:pt modelId="{3B7CB13A-E447-4D5E-9A55-FA3CBB6D738D}">
      <dgm:prSet custT="1"/>
      <dgm:spPr/>
      <dgm:t>
        <a:bodyPr/>
        <a:lstStyle/>
        <a:p>
          <a:pPr>
            <a:buFont typeface="Arial" panose="020B0604020202020204" pitchFamily="34" charset="0"/>
            <a:buNone/>
          </a:pPr>
          <a:r>
            <a:rPr lang="it-IT" sz="1400" b="1" dirty="0" err="1"/>
            <a:t>TokenizerRepresentation</a:t>
          </a:r>
          <a:r>
            <a:rPr lang="it-IT" sz="1400" dirty="0"/>
            <a:t>:</a:t>
          </a:r>
          <a:endParaRPr lang="en-US" sz="1400" dirty="0"/>
        </a:p>
      </dgm:t>
    </dgm:pt>
    <dgm:pt modelId="{334DC173-4995-4D45-A517-FA59998BBC16}" type="parTrans" cxnId="{020300D8-6283-4032-8E0A-5F701D934831}">
      <dgm:prSet/>
      <dgm:spPr/>
      <dgm:t>
        <a:bodyPr/>
        <a:lstStyle/>
        <a:p>
          <a:endParaRPr lang="en-US"/>
        </a:p>
      </dgm:t>
    </dgm:pt>
    <dgm:pt modelId="{ACE3B20B-DB38-4D6D-A690-B5D20BEA500F}" type="sibTrans" cxnId="{020300D8-6283-4032-8E0A-5F701D934831}">
      <dgm:prSet/>
      <dgm:spPr/>
      <dgm:t>
        <a:bodyPr/>
        <a:lstStyle/>
        <a:p>
          <a:endParaRPr lang="en-US"/>
        </a:p>
      </dgm:t>
    </dgm:pt>
    <dgm:pt modelId="{DBCE22AF-7B24-44A4-ABE0-5848C8A1987C}">
      <dgm:prSet custT="1"/>
      <dgm:spPr/>
      <dgm:t>
        <a:bodyPr/>
        <a:lstStyle/>
        <a:p>
          <a:pPr>
            <a:buFont typeface="Arial" panose="020B0604020202020204" pitchFamily="34" charset="0"/>
            <a:buNone/>
          </a:pPr>
          <a:r>
            <a:rPr lang="it-IT" sz="1400" b="1" dirty="0" err="1"/>
            <a:t>TextVectorizationRepresentation</a:t>
          </a:r>
          <a:r>
            <a:rPr lang="it-IT" sz="1400" dirty="0"/>
            <a:t>:</a:t>
          </a:r>
          <a:endParaRPr lang="en-US" sz="1400" dirty="0"/>
        </a:p>
      </dgm:t>
    </dgm:pt>
    <dgm:pt modelId="{3B9B9B72-8FE9-4485-8E31-F453C1660D40}" type="parTrans" cxnId="{CFF5F053-29A9-480C-9874-AF5E94D4BE39}">
      <dgm:prSet/>
      <dgm:spPr/>
      <dgm:t>
        <a:bodyPr/>
        <a:lstStyle/>
        <a:p>
          <a:endParaRPr lang="en-US"/>
        </a:p>
      </dgm:t>
    </dgm:pt>
    <dgm:pt modelId="{81F95500-E631-4835-9BF6-992B1CE25869}" type="sibTrans" cxnId="{CFF5F053-29A9-480C-9874-AF5E94D4BE39}">
      <dgm:prSet/>
      <dgm:spPr/>
      <dgm:t>
        <a:bodyPr/>
        <a:lstStyle/>
        <a:p>
          <a:endParaRPr lang="en-US"/>
        </a:p>
      </dgm:t>
    </dgm:pt>
    <dgm:pt modelId="{51E0D605-588A-4049-A745-11C790F2A53A}">
      <dgm:prSet custT="1"/>
      <dgm:spPr/>
      <dgm:t>
        <a:bodyPr/>
        <a:lstStyle/>
        <a:p>
          <a:pPr>
            <a:buFont typeface="Arial" panose="020B0604020202020204" pitchFamily="34" charset="0"/>
            <a:buChar char="•"/>
          </a:pPr>
          <a:r>
            <a:rPr lang="it-IT" sz="1400" b="0" dirty="0"/>
            <a:t>Method: </a:t>
          </a:r>
          <a:r>
            <a:rPr lang="it-IT" sz="1400" b="0" dirty="0" err="1"/>
            <a:t>TensorFlow's</a:t>
          </a:r>
          <a:r>
            <a:rPr lang="it-IT" sz="1400" b="0" dirty="0"/>
            <a:t> </a:t>
          </a:r>
          <a:r>
            <a:rPr lang="it-IT" sz="1400" b="0" dirty="0" err="1"/>
            <a:t>TextVectorization</a:t>
          </a:r>
          <a:endParaRPr lang="en-US" sz="1400" b="0" dirty="0"/>
        </a:p>
      </dgm:t>
    </dgm:pt>
    <dgm:pt modelId="{017B1D2A-528F-4FB1-A7A2-BDC22A92F445}" type="parTrans" cxnId="{752CF843-40BB-4E43-A863-BBBFA5CF53F6}">
      <dgm:prSet/>
      <dgm:spPr/>
      <dgm:t>
        <a:bodyPr/>
        <a:lstStyle/>
        <a:p>
          <a:endParaRPr lang="en-US"/>
        </a:p>
      </dgm:t>
    </dgm:pt>
    <dgm:pt modelId="{6FEDE5ED-F8ED-4EA1-8D73-4A3A5034298B}" type="sibTrans" cxnId="{752CF843-40BB-4E43-A863-BBBFA5CF53F6}">
      <dgm:prSet/>
      <dgm:spPr/>
      <dgm:t>
        <a:bodyPr/>
        <a:lstStyle/>
        <a:p>
          <a:endParaRPr lang="en-US"/>
        </a:p>
      </dgm:t>
    </dgm:pt>
    <dgm:pt modelId="{AE438F60-63CC-4CA3-9F77-FB1CE8CACDCB}">
      <dgm:prSet custT="1"/>
      <dgm:spPr/>
      <dgm:t>
        <a:bodyPr/>
        <a:lstStyle/>
        <a:p>
          <a:pPr>
            <a:buFont typeface="Arial" panose="020B0604020202020204" pitchFamily="34" charset="0"/>
            <a:buChar char="•"/>
          </a:pPr>
          <a:r>
            <a:rPr lang="it-IT" sz="1400" b="0" dirty="0"/>
            <a:t>Process: </a:t>
          </a:r>
          <a:r>
            <a:rPr lang="it-IT" sz="1400" b="0" dirty="0" err="1"/>
            <a:t>Converts</a:t>
          </a:r>
          <a:r>
            <a:rPr lang="it-IT" sz="1400" b="0" dirty="0"/>
            <a:t> text to </a:t>
          </a:r>
          <a:r>
            <a:rPr lang="it-IT" sz="1400" b="0" dirty="0" err="1"/>
            <a:t>integers</a:t>
          </a:r>
          <a:r>
            <a:rPr lang="it-IT" sz="1400" b="0" dirty="0"/>
            <a:t>, </a:t>
          </a:r>
          <a:r>
            <a:rPr lang="it-IT" sz="1400" b="0" dirty="0" err="1"/>
            <a:t>pads</a:t>
          </a:r>
          <a:r>
            <a:rPr lang="it-IT" sz="1400" b="0" dirty="0"/>
            <a:t> </a:t>
          </a:r>
          <a:r>
            <a:rPr lang="it-IT" sz="1400" b="0" dirty="0" err="1"/>
            <a:t>sequences</a:t>
          </a:r>
          <a:r>
            <a:rPr lang="it-IT" sz="1400" b="0" dirty="0"/>
            <a:t> to a </a:t>
          </a:r>
          <a:r>
            <a:rPr lang="it-IT" sz="1400" b="0" dirty="0" err="1"/>
            <a:t>fixed</a:t>
          </a:r>
          <a:r>
            <a:rPr lang="it-IT" sz="1400" b="0" dirty="0"/>
            <a:t> length</a:t>
          </a:r>
          <a:endParaRPr lang="en-US" sz="1400" b="0" dirty="0"/>
        </a:p>
      </dgm:t>
    </dgm:pt>
    <dgm:pt modelId="{248A6BA9-4969-4C7B-A6EE-AB76F18AE94B}" type="parTrans" cxnId="{C1F97CAD-7B87-4858-8A76-6F5E5D04EA95}">
      <dgm:prSet/>
      <dgm:spPr/>
      <dgm:t>
        <a:bodyPr/>
        <a:lstStyle/>
        <a:p>
          <a:endParaRPr lang="en-US"/>
        </a:p>
      </dgm:t>
    </dgm:pt>
    <dgm:pt modelId="{64E4EC1B-830E-4FA3-BB05-084C7CC713DD}" type="sibTrans" cxnId="{C1F97CAD-7B87-4858-8A76-6F5E5D04EA95}">
      <dgm:prSet/>
      <dgm:spPr/>
      <dgm:t>
        <a:bodyPr/>
        <a:lstStyle/>
        <a:p>
          <a:endParaRPr lang="en-US"/>
        </a:p>
      </dgm:t>
    </dgm:pt>
    <dgm:pt modelId="{81BD3367-3550-4178-BAAC-FC0234F205E7}">
      <dgm:prSet custT="1"/>
      <dgm:spPr/>
      <dgm:t>
        <a:bodyPr/>
        <a:lstStyle/>
        <a:p>
          <a:pPr>
            <a:buFont typeface="Arial" panose="020B0604020202020204" pitchFamily="34" charset="0"/>
            <a:buChar char="•"/>
          </a:pPr>
          <a:r>
            <a:rPr lang="it-IT" sz="1400" b="0" dirty="0" err="1"/>
            <a:t>Usage</a:t>
          </a:r>
          <a:r>
            <a:rPr lang="it-IT" sz="1400" b="0" dirty="0"/>
            <a:t>: </a:t>
          </a:r>
          <a:r>
            <a:rPr lang="it-IT" sz="1400" b="0" dirty="0" err="1"/>
            <a:t>provides</a:t>
          </a:r>
          <a:r>
            <a:rPr lang="it-IT" sz="1400" b="0" dirty="0"/>
            <a:t> </a:t>
          </a:r>
          <a:r>
            <a:rPr lang="it-IT" sz="1400" b="0" dirty="0" err="1"/>
            <a:t>additional</a:t>
          </a:r>
          <a:r>
            <a:rPr lang="it-IT" sz="1400" b="0" dirty="0"/>
            <a:t> </a:t>
          </a:r>
          <a:r>
            <a:rPr lang="it-IT" sz="1400" b="0" dirty="0" err="1"/>
            <a:t>preprocessing</a:t>
          </a:r>
          <a:r>
            <a:rPr lang="it-IT" sz="1400" b="0" dirty="0"/>
            <a:t> capabilities</a:t>
          </a:r>
          <a:endParaRPr lang="en-US" sz="1400" b="0" dirty="0"/>
        </a:p>
      </dgm:t>
    </dgm:pt>
    <dgm:pt modelId="{E8FAAE13-CCF8-471E-99A4-223EF888AF7B}" type="parTrans" cxnId="{3B3BC805-7DF7-41E2-B281-2C60AF9A2F7D}">
      <dgm:prSet/>
      <dgm:spPr/>
      <dgm:t>
        <a:bodyPr/>
        <a:lstStyle/>
        <a:p>
          <a:endParaRPr lang="en-US"/>
        </a:p>
      </dgm:t>
    </dgm:pt>
    <dgm:pt modelId="{D55AEC5C-371F-4A05-86DC-F1C12C21E749}" type="sibTrans" cxnId="{3B3BC805-7DF7-41E2-B281-2C60AF9A2F7D}">
      <dgm:prSet/>
      <dgm:spPr/>
      <dgm:t>
        <a:bodyPr/>
        <a:lstStyle/>
        <a:p>
          <a:endParaRPr lang="en-US"/>
        </a:p>
      </dgm:t>
    </dgm:pt>
    <dgm:pt modelId="{7E56F368-010B-4A2C-810E-749A754C3B25}">
      <dgm:prSet custT="1"/>
      <dgm:spPr/>
      <dgm:t>
        <a:bodyPr/>
        <a:lstStyle/>
        <a:p>
          <a:pPr>
            <a:buFont typeface="Arial" panose="020B0604020202020204" pitchFamily="34" charset="0"/>
            <a:buNone/>
          </a:pPr>
          <a:r>
            <a:rPr lang="it-IT" sz="1400" b="1" dirty="0" err="1"/>
            <a:t>TFIDFRepresentation</a:t>
          </a:r>
          <a:r>
            <a:rPr lang="it-IT" sz="1400" dirty="0"/>
            <a:t>:</a:t>
          </a:r>
          <a:endParaRPr lang="en-US" sz="1400" dirty="0"/>
        </a:p>
      </dgm:t>
    </dgm:pt>
    <dgm:pt modelId="{67F7BD09-6F2A-45A5-8FAE-2609B069A0B5}" type="parTrans" cxnId="{78BA2BD7-E289-43E7-BD83-A18F24468E17}">
      <dgm:prSet/>
      <dgm:spPr/>
      <dgm:t>
        <a:bodyPr/>
        <a:lstStyle/>
        <a:p>
          <a:endParaRPr lang="en-US"/>
        </a:p>
      </dgm:t>
    </dgm:pt>
    <dgm:pt modelId="{A6760901-6BB2-489F-914D-A0BD3A88DD46}" type="sibTrans" cxnId="{78BA2BD7-E289-43E7-BD83-A18F24468E17}">
      <dgm:prSet/>
      <dgm:spPr/>
      <dgm:t>
        <a:bodyPr/>
        <a:lstStyle/>
        <a:p>
          <a:endParaRPr lang="en-US"/>
        </a:p>
      </dgm:t>
    </dgm:pt>
    <dgm:pt modelId="{5D3BAFA9-6386-441C-B269-3479E2DEDA37}">
      <dgm:prSet custT="1"/>
      <dgm:spPr/>
      <dgm:t>
        <a:bodyPr/>
        <a:lstStyle/>
        <a:p>
          <a:pPr>
            <a:buFont typeface="Arial" panose="020B0604020202020204" pitchFamily="34" charset="0"/>
            <a:buChar char="•"/>
          </a:pPr>
          <a:r>
            <a:rPr lang="it-IT" sz="1400" b="0" dirty="0"/>
            <a:t>Method: </a:t>
          </a:r>
          <a:r>
            <a:rPr lang="it-IT" sz="1400" b="0" dirty="0" err="1"/>
            <a:t>Scikit-learn's</a:t>
          </a:r>
          <a:r>
            <a:rPr lang="it-IT" sz="1400" b="0" dirty="0"/>
            <a:t> </a:t>
          </a:r>
          <a:r>
            <a:rPr lang="it-IT" sz="1400" b="0" dirty="0" err="1"/>
            <a:t>TfidfVectorizer</a:t>
          </a:r>
          <a:endParaRPr lang="en-US" sz="1400" b="0" dirty="0"/>
        </a:p>
      </dgm:t>
    </dgm:pt>
    <dgm:pt modelId="{ADB31A85-A7E5-4DD1-B5DA-C383120354DF}" type="parTrans" cxnId="{4C0A6CD6-2641-407A-B420-C07B420E9A47}">
      <dgm:prSet/>
      <dgm:spPr/>
      <dgm:t>
        <a:bodyPr/>
        <a:lstStyle/>
        <a:p>
          <a:endParaRPr lang="en-US"/>
        </a:p>
      </dgm:t>
    </dgm:pt>
    <dgm:pt modelId="{BF5724B0-2030-4B77-983C-E9145DBEA08D}" type="sibTrans" cxnId="{4C0A6CD6-2641-407A-B420-C07B420E9A47}">
      <dgm:prSet/>
      <dgm:spPr/>
      <dgm:t>
        <a:bodyPr/>
        <a:lstStyle/>
        <a:p>
          <a:endParaRPr lang="en-US"/>
        </a:p>
      </dgm:t>
    </dgm:pt>
    <dgm:pt modelId="{19A14755-86C2-4BEE-BE1A-78FF9D7400FE}">
      <dgm:prSet custT="1"/>
      <dgm:spPr/>
      <dgm:t>
        <a:bodyPr/>
        <a:lstStyle/>
        <a:p>
          <a:pPr>
            <a:buFont typeface="Arial" panose="020B0604020202020204" pitchFamily="34" charset="0"/>
            <a:buChar char="•"/>
          </a:pPr>
          <a:r>
            <a:rPr lang="it-IT" sz="1400" b="0" dirty="0"/>
            <a:t>Process: </a:t>
          </a:r>
          <a:r>
            <a:rPr lang="it-IT" sz="1400" b="0" dirty="0" err="1"/>
            <a:t>Converts</a:t>
          </a:r>
          <a:r>
            <a:rPr lang="it-IT" sz="1400" b="0" dirty="0"/>
            <a:t> text </a:t>
          </a:r>
          <a:r>
            <a:rPr lang="it-IT" sz="1400" b="0" dirty="0" err="1"/>
            <a:t>into</a:t>
          </a:r>
          <a:r>
            <a:rPr lang="it-IT" sz="1400" b="0" dirty="0"/>
            <a:t> TF-IDF </a:t>
          </a:r>
          <a:r>
            <a:rPr lang="it-IT" sz="1400" b="0" dirty="0" err="1"/>
            <a:t>numeric</a:t>
          </a:r>
          <a:r>
            <a:rPr lang="it-IT" sz="1400" b="0" dirty="0"/>
            <a:t> features</a:t>
          </a:r>
          <a:endParaRPr lang="en-US" sz="1400" b="0" dirty="0"/>
        </a:p>
      </dgm:t>
    </dgm:pt>
    <dgm:pt modelId="{099170CF-912D-4CF3-B471-380520987123}" type="parTrans" cxnId="{A01DDEFD-044E-4D88-B626-D4608F62A79A}">
      <dgm:prSet/>
      <dgm:spPr/>
      <dgm:t>
        <a:bodyPr/>
        <a:lstStyle/>
        <a:p>
          <a:endParaRPr lang="en-US"/>
        </a:p>
      </dgm:t>
    </dgm:pt>
    <dgm:pt modelId="{88943913-C7FC-452A-84AC-0FD088E6E6E1}" type="sibTrans" cxnId="{A01DDEFD-044E-4D88-B626-D4608F62A79A}">
      <dgm:prSet/>
      <dgm:spPr/>
      <dgm:t>
        <a:bodyPr/>
        <a:lstStyle/>
        <a:p>
          <a:endParaRPr lang="en-US"/>
        </a:p>
      </dgm:t>
    </dgm:pt>
    <dgm:pt modelId="{FDA47E4E-2AB0-477A-AC8C-3E5EFB12D8DD}">
      <dgm:prSet custT="1"/>
      <dgm:spPr/>
      <dgm:t>
        <a:bodyPr/>
        <a:lstStyle/>
        <a:p>
          <a:pPr>
            <a:buFont typeface="Arial" panose="020B0604020202020204" pitchFamily="34" charset="0"/>
            <a:buChar char="•"/>
          </a:pPr>
          <a:r>
            <a:rPr lang="it-IT" sz="1400" b="0" dirty="0" err="1"/>
            <a:t>Usage</a:t>
          </a:r>
          <a:r>
            <a:rPr lang="it-IT" sz="1400" b="0" dirty="0"/>
            <a:t>: </a:t>
          </a:r>
          <a:r>
            <a:rPr lang="it-IT" sz="1400" b="0" dirty="0" err="1"/>
            <a:t>Emphatizing</a:t>
          </a:r>
          <a:r>
            <a:rPr lang="it-IT" sz="1400" b="0" dirty="0"/>
            <a:t> the </a:t>
          </a:r>
          <a:r>
            <a:rPr lang="it-IT" sz="1400" b="0" dirty="0" err="1"/>
            <a:t>importance</a:t>
          </a:r>
          <a:r>
            <a:rPr lang="it-IT" sz="1400" b="0" dirty="0"/>
            <a:t> of words </a:t>
          </a:r>
          <a:r>
            <a:rPr lang="it-IT" sz="1400" b="0" dirty="0" err="1"/>
            <a:t>within</a:t>
          </a:r>
          <a:r>
            <a:rPr lang="it-IT" sz="1400" b="0" dirty="0"/>
            <a:t> the corpus</a:t>
          </a:r>
          <a:endParaRPr lang="en-US" sz="1400" b="0" dirty="0"/>
        </a:p>
      </dgm:t>
    </dgm:pt>
    <dgm:pt modelId="{ABD111FF-59AA-4D37-86A3-F349630D2257}" type="parTrans" cxnId="{D9431519-0E80-48D4-B61B-99ECF209A6F5}">
      <dgm:prSet/>
      <dgm:spPr/>
      <dgm:t>
        <a:bodyPr/>
        <a:lstStyle/>
        <a:p>
          <a:endParaRPr lang="en-US"/>
        </a:p>
      </dgm:t>
    </dgm:pt>
    <dgm:pt modelId="{A0C3A6DD-9B32-4881-B2CA-C84CE32EEA66}" type="sibTrans" cxnId="{D9431519-0E80-48D4-B61B-99ECF209A6F5}">
      <dgm:prSet/>
      <dgm:spPr/>
      <dgm:t>
        <a:bodyPr/>
        <a:lstStyle/>
        <a:p>
          <a:endParaRPr lang="en-US"/>
        </a:p>
      </dgm:t>
    </dgm:pt>
    <dgm:pt modelId="{E1329A9A-620F-43F7-8449-418AD93CD20C}">
      <dgm:prSet custT="1"/>
      <dgm:spPr/>
      <dgm:t>
        <a:bodyPr/>
        <a:lstStyle/>
        <a:p>
          <a:pPr>
            <a:defRPr b="1"/>
          </a:pPr>
          <a:r>
            <a:rPr lang="it-IT" sz="1400" b="1" dirty="0" err="1"/>
            <a:t>Classification</a:t>
          </a:r>
          <a:r>
            <a:rPr lang="it-IT" sz="1400" b="1" dirty="0"/>
            <a:t> Strategies:</a:t>
          </a:r>
          <a:endParaRPr lang="en-US" sz="1400" dirty="0"/>
        </a:p>
      </dgm:t>
    </dgm:pt>
    <dgm:pt modelId="{132ED108-39CD-456F-8A70-322CB4346ECF}" type="parTrans" cxnId="{C461D344-4070-4933-A3A2-0E39E173B7F1}">
      <dgm:prSet/>
      <dgm:spPr/>
      <dgm:t>
        <a:bodyPr/>
        <a:lstStyle/>
        <a:p>
          <a:endParaRPr lang="en-US"/>
        </a:p>
      </dgm:t>
    </dgm:pt>
    <dgm:pt modelId="{A66C118D-BEF1-44F1-AAEF-82883CE51822}" type="sibTrans" cxnId="{C461D344-4070-4933-A3A2-0E39E173B7F1}">
      <dgm:prSet/>
      <dgm:spPr/>
      <dgm:t>
        <a:bodyPr/>
        <a:lstStyle/>
        <a:p>
          <a:endParaRPr lang="en-US"/>
        </a:p>
      </dgm:t>
    </dgm:pt>
    <dgm:pt modelId="{356669DD-F0A6-412A-8218-3CF37FD3CC72}">
      <dgm:prSet custT="1"/>
      <dgm:spPr/>
      <dgm:t>
        <a:bodyPr/>
        <a:lstStyle/>
        <a:p>
          <a:r>
            <a:rPr lang="it-IT" sz="1400" b="1" dirty="0" err="1"/>
            <a:t>RandomForest</a:t>
          </a:r>
          <a:r>
            <a:rPr lang="it-IT" sz="1400" dirty="0"/>
            <a:t>: multiple </a:t>
          </a:r>
          <a:r>
            <a:rPr lang="it-IT" sz="1400" dirty="0" err="1"/>
            <a:t>decision</a:t>
          </a:r>
          <a:r>
            <a:rPr lang="it-IT" sz="1400" dirty="0"/>
            <a:t> </a:t>
          </a:r>
          <a:r>
            <a:rPr lang="it-IT" sz="1400" dirty="0" err="1"/>
            <a:t>trees</a:t>
          </a:r>
          <a:endParaRPr lang="en-US" sz="1400" dirty="0"/>
        </a:p>
      </dgm:t>
    </dgm:pt>
    <dgm:pt modelId="{59F4DAB7-89DE-4EF8-8D5D-F792C49EF692}" type="parTrans" cxnId="{F8FC9352-5E31-4D30-9DBA-B283434D31FD}">
      <dgm:prSet/>
      <dgm:spPr/>
      <dgm:t>
        <a:bodyPr/>
        <a:lstStyle/>
        <a:p>
          <a:endParaRPr lang="en-US"/>
        </a:p>
      </dgm:t>
    </dgm:pt>
    <dgm:pt modelId="{8BC78C13-624E-479D-8F16-EF8423DC591E}" type="sibTrans" cxnId="{F8FC9352-5E31-4D30-9DBA-B283434D31FD}">
      <dgm:prSet/>
      <dgm:spPr/>
      <dgm:t>
        <a:bodyPr/>
        <a:lstStyle/>
        <a:p>
          <a:endParaRPr lang="en-US"/>
        </a:p>
      </dgm:t>
    </dgm:pt>
    <dgm:pt modelId="{E0002B90-8A97-46C7-B89D-6322383C4801}">
      <dgm:prSet custT="1"/>
      <dgm:spPr/>
      <dgm:t>
        <a:bodyPr/>
        <a:lstStyle/>
        <a:p>
          <a:r>
            <a:rPr lang="it-IT" sz="1400" b="1" dirty="0" err="1"/>
            <a:t>NaiveBayes</a:t>
          </a:r>
          <a:r>
            <a:rPr lang="it-IT" sz="1400" dirty="0"/>
            <a:t>: </a:t>
          </a:r>
          <a:r>
            <a:rPr lang="it-IT" sz="1400" dirty="0" err="1"/>
            <a:t>binary</a:t>
          </a:r>
          <a:r>
            <a:rPr lang="it-IT" sz="1400" dirty="0"/>
            <a:t> </a:t>
          </a:r>
          <a:r>
            <a:rPr lang="it-IT" sz="1400" dirty="0" err="1"/>
            <a:t>classification</a:t>
          </a:r>
          <a:endParaRPr lang="en-US" sz="1400" dirty="0"/>
        </a:p>
      </dgm:t>
    </dgm:pt>
    <dgm:pt modelId="{D0B62914-12C4-495B-A269-EB9B401EFFA6}" type="parTrans" cxnId="{900B55BB-23F1-4F16-B52D-D1FA27B38399}">
      <dgm:prSet/>
      <dgm:spPr/>
      <dgm:t>
        <a:bodyPr/>
        <a:lstStyle/>
        <a:p>
          <a:endParaRPr lang="en-US"/>
        </a:p>
      </dgm:t>
    </dgm:pt>
    <dgm:pt modelId="{743BA2A9-9201-4E80-88E0-77DF4F946C86}" type="sibTrans" cxnId="{900B55BB-23F1-4F16-B52D-D1FA27B38399}">
      <dgm:prSet/>
      <dgm:spPr/>
      <dgm:t>
        <a:bodyPr/>
        <a:lstStyle/>
        <a:p>
          <a:endParaRPr lang="en-US"/>
        </a:p>
      </dgm:t>
    </dgm:pt>
    <dgm:pt modelId="{58A30D73-2AC4-4430-8E2F-17BACBB72962}">
      <dgm:prSet custT="1"/>
      <dgm:spPr/>
      <dgm:t>
        <a:bodyPr/>
        <a:lstStyle/>
        <a:p>
          <a:r>
            <a:rPr lang="it-IT" sz="1400" b="1" dirty="0" err="1"/>
            <a:t>MultiLayerPerceptronNet</a:t>
          </a:r>
          <a:r>
            <a:rPr lang="it-IT" sz="1400" dirty="0"/>
            <a:t>: </a:t>
          </a:r>
          <a:r>
            <a:rPr lang="it-IT" sz="1400" dirty="0" err="1"/>
            <a:t>Neural</a:t>
          </a:r>
          <a:r>
            <a:rPr lang="it-IT" sz="1400" dirty="0"/>
            <a:t> network-</a:t>
          </a:r>
          <a:r>
            <a:rPr lang="it-IT" sz="1400" dirty="0" err="1"/>
            <a:t>based</a:t>
          </a:r>
          <a:r>
            <a:rPr lang="it-IT" sz="1400" dirty="0"/>
            <a:t> </a:t>
          </a:r>
          <a:r>
            <a:rPr lang="it-IT" sz="1400" dirty="0" err="1"/>
            <a:t>using</a:t>
          </a:r>
          <a:r>
            <a:rPr lang="it-IT" sz="1400" dirty="0"/>
            <a:t> multi-layer </a:t>
          </a:r>
          <a:r>
            <a:rPr lang="it-IT" sz="1400" dirty="0" err="1"/>
            <a:t>perceptron</a:t>
          </a:r>
          <a:r>
            <a:rPr lang="it-IT" sz="1400" dirty="0"/>
            <a:t> for </a:t>
          </a:r>
          <a:r>
            <a:rPr lang="it-IT" sz="1400" dirty="0" err="1"/>
            <a:t>classification</a:t>
          </a:r>
          <a:endParaRPr lang="en-US" sz="1400" dirty="0"/>
        </a:p>
      </dgm:t>
    </dgm:pt>
    <dgm:pt modelId="{11B18EA7-F58C-42FC-9701-BCB9A2EA4F60}" type="parTrans" cxnId="{347761E6-3167-4DD6-8B33-712508151448}">
      <dgm:prSet/>
      <dgm:spPr/>
      <dgm:t>
        <a:bodyPr/>
        <a:lstStyle/>
        <a:p>
          <a:endParaRPr lang="en-US"/>
        </a:p>
      </dgm:t>
    </dgm:pt>
    <dgm:pt modelId="{771B4EDB-1131-4569-9E98-1A758FACEB1A}" type="sibTrans" cxnId="{347761E6-3167-4DD6-8B33-712508151448}">
      <dgm:prSet/>
      <dgm:spPr/>
      <dgm:t>
        <a:bodyPr/>
        <a:lstStyle/>
        <a:p>
          <a:endParaRPr lang="en-US"/>
        </a:p>
      </dgm:t>
    </dgm:pt>
    <dgm:pt modelId="{3AE1FBB0-2D1C-44A5-B225-2F592C965162}">
      <dgm:prSet custT="1"/>
      <dgm:spPr/>
      <dgm:t>
        <a:bodyPr/>
        <a:lstStyle/>
        <a:p>
          <a:pPr>
            <a:buFont typeface="Arial" panose="020B0604020202020204" pitchFamily="34" charset="0"/>
            <a:buChar char="•"/>
          </a:pPr>
          <a:r>
            <a:rPr lang="it-IT" sz="1400" b="0" dirty="0"/>
            <a:t>Method: </a:t>
          </a:r>
          <a:r>
            <a:rPr lang="it-IT" sz="1400" b="0" dirty="0" err="1"/>
            <a:t>Keras</a:t>
          </a:r>
          <a:r>
            <a:rPr lang="it-IT" sz="1400" b="0" dirty="0"/>
            <a:t> </a:t>
          </a:r>
          <a:r>
            <a:rPr lang="it-IT" sz="1400" b="0" dirty="0" err="1"/>
            <a:t>Tokenizer</a:t>
          </a:r>
          <a:endParaRPr lang="en-US" sz="1400" b="0" dirty="0"/>
        </a:p>
      </dgm:t>
    </dgm:pt>
    <dgm:pt modelId="{64AE66CB-95EA-4193-9B5C-63ECA5D7FBFA}" type="parTrans" cxnId="{6AF4382A-1927-4A54-B171-521FA150672D}">
      <dgm:prSet/>
      <dgm:spPr/>
      <dgm:t>
        <a:bodyPr/>
        <a:lstStyle/>
        <a:p>
          <a:endParaRPr lang="en-US"/>
        </a:p>
      </dgm:t>
    </dgm:pt>
    <dgm:pt modelId="{F0702F57-0AA9-4BB9-B45C-60E9EEB0F8E9}" type="sibTrans" cxnId="{6AF4382A-1927-4A54-B171-521FA150672D}">
      <dgm:prSet/>
      <dgm:spPr/>
      <dgm:t>
        <a:bodyPr/>
        <a:lstStyle/>
        <a:p>
          <a:endParaRPr lang="en-US"/>
        </a:p>
      </dgm:t>
    </dgm:pt>
    <dgm:pt modelId="{1CFFEC39-8456-4566-91FC-9BE674182859}">
      <dgm:prSet custT="1"/>
      <dgm:spPr/>
      <dgm:t>
        <a:bodyPr/>
        <a:lstStyle/>
        <a:p>
          <a:pPr>
            <a:buFont typeface="Arial" panose="020B0604020202020204" pitchFamily="34" charset="0"/>
            <a:buChar char="•"/>
          </a:pPr>
          <a:r>
            <a:rPr lang="it-IT" sz="1400" b="0" dirty="0"/>
            <a:t>Process: </a:t>
          </a:r>
          <a:r>
            <a:rPr lang="it-IT" sz="1400" b="0" dirty="0" err="1"/>
            <a:t>Converts</a:t>
          </a:r>
          <a:r>
            <a:rPr lang="it-IT" sz="1400" b="0" dirty="0"/>
            <a:t> text to </a:t>
          </a:r>
          <a:r>
            <a:rPr lang="it-IT" sz="1400" b="0" dirty="0" err="1"/>
            <a:t>integers</a:t>
          </a:r>
          <a:r>
            <a:rPr lang="it-IT" sz="1400" b="0" dirty="0"/>
            <a:t> and </a:t>
          </a:r>
          <a:r>
            <a:rPr lang="it-IT" sz="1400" b="0" dirty="0" err="1"/>
            <a:t>pads</a:t>
          </a:r>
          <a:r>
            <a:rPr lang="it-IT" sz="1400" b="0" dirty="0"/>
            <a:t> </a:t>
          </a:r>
          <a:r>
            <a:rPr lang="it-IT" sz="1400" b="0" dirty="0" err="1"/>
            <a:t>sequences</a:t>
          </a:r>
          <a:r>
            <a:rPr lang="it-IT" sz="1400" b="0" dirty="0"/>
            <a:t> to a </a:t>
          </a:r>
          <a:r>
            <a:rPr lang="it-IT" sz="1400" b="0" dirty="0" err="1"/>
            <a:t>fixed</a:t>
          </a:r>
          <a:r>
            <a:rPr lang="it-IT" sz="1400" b="0" dirty="0"/>
            <a:t> length</a:t>
          </a:r>
          <a:endParaRPr lang="en-US" sz="1400" b="0" dirty="0"/>
        </a:p>
      </dgm:t>
    </dgm:pt>
    <dgm:pt modelId="{4A4F3278-4DDE-488D-89C1-5D75370EB12A}" type="sibTrans" cxnId="{C72E6920-AD29-4362-BD9D-C37CA766D43F}">
      <dgm:prSet/>
      <dgm:spPr/>
      <dgm:t>
        <a:bodyPr/>
        <a:lstStyle/>
        <a:p>
          <a:endParaRPr lang="en-US"/>
        </a:p>
      </dgm:t>
    </dgm:pt>
    <dgm:pt modelId="{E680518E-1153-41FD-9F75-1F8A4CE29174}" type="parTrans" cxnId="{C72E6920-AD29-4362-BD9D-C37CA766D43F}">
      <dgm:prSet/>
      <dgm:spPr/>
      <dgm:t>
        <a:bodyPr/>
        <a:lstStyle/>
        <a:p>
          <a:endParaRPr lang="en-US"/>
        </a:p>
      </dgm:t>
    </dgm:pt>
    <dgm:pt modelId="{A84370F2-3DE0-4051-9A88-FB0A0F4CB24A}">
      <dgm:prSet custT="1"/>
      <dgm:spPr/>
      <dgm:t>
        <a:bodyPr/>
        <a:lstStyle/>
        <a:p>
          <a:pPr>
            <a:buFont typeface="Arial" panose="020B0604020202020204" pitchFamily="34" charset="0"/>
            <a:buChar char="•"/>
          </a:pPr>
          <a:r>
            <a:rPr lang="it-IT" sz="1400" b="0" dirty="0" err="1"/>
            <a:t>Usage</a:t>
          </a:r>
          <a:r>
            <a:rPr lang="it-IT" sz="1400" b="0" dirty="0"/>
            <a:t>: </a:t>
          </a:r>
          <a:r>
            <a:rPr lang="it-IT" sz="1400" b="0" dirty="0" err="1"/>
            <a:t>suitable</a:t>
          </a:r>
          <a:r>
            <a:rPr lang="it-IT" sz="1400" b="0" dirty="0"/>
            <a:t> for embedding </a:t>
          </a:r>
          <a:r>
            <a:rPr lang="it-IT" sz="1400" b="0" dirty="0" err="1"/>
            <a:t>layers</a:t>
          </a:r>
          <a:r>
            <a:rPr lang="it-IT" sz="1400" b="0" dirty="0"/>
            <a:t> in </a:t>
          </a:r>
          <a:r>
            <a:rPr lang="it-IT" sz="1400" b="0" dirty="0" err="1"/>
            <a:t>neural</a:t>
          </a:r>
          <a:r>
            <a:rPr lang="it-IT" sz="1400" b="0" dirty="0"/>
            <a:t> networks</a:t>
          </a:r>
          <a:endParaRPr lang="en-US" sz="1400" b="0" dirty="0"/>
        </a:p>
      </dgm:t>
    </dgm:pt>
    <dgm:pt modelId="{89C0FB64-7E61-479D-816F-95257B50F650}" type="sibTrans" cxnId="{C22A7BE2-F76D-4C3C-B4C7-971B759427B5}">
      <dgm:prSet/>
      <dgm:spPr/>
      <dgm:t>
        <a:bodyPr/>
        <a:lstStyle/>
        <a:p>
          <a:endParaRPr lang="en-US"/>
        </a:p>
      </dgm:t>
    </dgm:pt>
    <dgm:pt modelId="{B031DDBA-B50D-4946-99BA-F5A3906AB991}" type="parTrans" cxnId="{C22A7BE2-F76D-4C3C-B4C7-971B759427B5}">
      <dgm:prSet/>
      <dgm:spPr/>
      <dgm:t>
        <a:bodyPr/>
        <a:lstStyle/>
        <a:p>
          <a:endParaRPr lang="en-US"/>
        </a:p>
      </dgm:t>
    </dgm:pt>
    <dgm:pt modelId="{4F5C761F-4036-4D1C-AE8B-51CA22C255EB}" type="pres">
      <dgm:prSet presAssocID="{C0CEC18A-3126-411C-8A10-DD52CAB35276}" presName="linear" presStyleCnt="0">
        <dgm:presLayoutVars>
          <dgm:dir/>
          <dgm:animLvl val="lvl"/>
          <dgm:resizeHandles val="exact"/>
        </dgm:presLayoutVars>
      </dgm:prSet>
      <dgm:spPr/>
    </dgm:pt>
    <dgm:pt modelId="{566595FD-3E59-4D19-8A37-7FC32FB880D0}" type="pres">
      <dgm:prSet presAssocID="{7F482DB1-B375-4C8F-A763-E1036EE3AB33}" presName="parentLin" presStyleCnt="0"/>
      <dgm:spPr/>
    </dgm:pt>
    <dgm:pt modelId="{D1EA15F6-6A74-4EB3-9882-7D1888B9CB53}" type="pres">
      <dgm:prSet presAssocID="{7F482DB1-B375-4C8F-A763-E1036EE3AB33}" presName="parentLeftMargin" presStyleLbl="node1" presStyleIdx="0" presStyleCnt="3"/>
      <dgm:spPr/>
    </dgm:pt>
    <dgm:pt modelId="{417B82E1-FA0B-48E3-A32E-C427F02240D2}" type="pres">
      <dgm:prSet presAssocID="{7F482DB1-B375-4C8F-A763-E1036EE3AB33}" presName="parentText" presStyleLbl="node1" presStyleIdx="0" presStyleCnt="3">
        <dgm:presLayoutVars>
          <dgm:chMax val="0"/>
          <dgm:bulletEnabled val="1"/>
        </dgm:presLayoutVars>
      </dgm:prSet>
      <dgm:spPr/>
    </dgm:pt>
    <dgm:pt modelId="{75E3A20A-FFD2-413B-8624-40360FDF2F5F}" type="pres">
      <dgm:prSet presAssocID="{7F482DB1-B375-4C8F-A763-E1036EE3AB33}" presName="negativeSpace" presStyleCnt="0"/>
      <dgm:spPr/>
    </dgm:pt>
    <dgm:pt modelId="{956CF5DE-F48A-49DF-800D-24B4A0427627}" type="pres">
      <dgm:prSet presAssocID="{7F482DB1-B375-4C8F-A763-E1036EE3AB33}" presName="childText" presStyleLbl="conFgAcc1" presStyleIdx="0" presStyleCnt="3">
        <dgm:presLayoutVars>
          <dgm:bulletEnabled val="1"/>
        </dgm:presLayoutVars>
      </dgm:prSet>
      <dgm:spPr/>
    </dgm:pt>
    <dgm:pt modelId="{7B6B5D41-6F78-49D4-AE77-E7F5428B5114}" type="pres">
      <dgm:prSet presAssocID="{F6DECD97-5161-4674-9D17-29BAB33B11DE}" presName="spaceBetweenRectangles" presStyleCnt="0"/>
      <dgm:spPr/>
    </dgm:pt>
    <dgm:pt modelId="{BEF1152E-976B-4608-ABED-9FC25E25ECF4}" type="pres">
      <dgm:prSet presAssocID="{BB7ADE91-0A51-4387-92F6-CC190B49F118}" presName="parentLin" presStyleCnt="0"/>
      <dgm:spPr/>
    </dgm:pt>
    <dgm:pt modelId="{16E65A9B-1253-47E9-8716-8BC0C00480BA}" type="pres">
      <dgm:prSet presAssocID="{BB7ADE91-0A51-4387-92F6-CC190B49F118}" presName="parentLeftMargin" presStyleLbl="node1" presStyleIdx="0" presStyleCnt="3"/>
      <dgm:spPr/>
    </dgm:pt>
    <dgm:pt modelId="{F0427262-0A3B-4B95-B237-4A534E33EA8A}" type="pres">
      <dgm:prSet presAssocID="{BB7ADE91-0A51-4387-92F6-CC190B49F118}" presName="parentText" presStyleLbl="node1" presStyleIdx="1" presStyleCnt="3">
        <dgm:presLayoutVars>
          <dgm:chMax val="0"/>
          <dgm:bulletEnabled val="1"/>
        </dgm:presLayoutVars>
      </dgm:prSet>
      <dgm:spPr/>
    </dgm:pt>
    <dgm:pt modelId="{A98CD230-7A96-4D5A-90DC-BA6E56B41F25}" type="pres">
      <dgm:prSet presAssocID="{BB7ADE91-0A51-4387-92F6-CC190B49F118}" presName="negativeSpace" presStyleCnt="0"/>
      <dgm:spPr/>
    </dgm:pt>
    <dgm:pt modelId="{0C488291-BD11-44AC-9F16-8DC3E5ECA152}" type="pres">
      <dgm:prSet presAssocID="{BB7ADE91-0A51-4387-92F6-CC190B49F118}" presName="childText" presStyleLbl="conFgAcc1" presStyleIdx="1" presStyleCnt="3">
        <dgm:presLayoutVars>
          <dgm:bulletEnabled val="1"/>
        </dgm:presLayoutVars>
      </dgm:prSet>
      <dgm:spPr/>
    </dgm:pt>
    <dgm:pt modelId="{1BD842D3-94B8-4BF2-96AD-921B4FC0C7A3}" type="pres">
      <dgm:prSet presAssocID="{8576EFE6-E565-46E0-B4C3-BDAA2152C81A}" presName="spaceBetweenRectangles" presStyleCnt="0"/>
      <dgm:spPr/>
    </dgm:pt>
    <dgm:pt modelId="{2A406EE8-ABEA-4AAE-A71C-5729F50B6937}" type="pres">
      <dgm:prSet presAssocID="{E1329A9A-620F-43F7-8449-418AD93CD20C}" presName="parentLin" presStyleCnt="0"/>
      <dgm:spPr/>
    </dgm:pt>
    <dgm:pt modelId="{209F97FE-E78A-46F3-B81B-BFCEF90B2998}" type="pres">
      <dgm:prSet presAssocID="{E1329A9A-620F-43F7-8449-418AD93CD20C}" presName="parentLeftMargin" presStyleLbl="node1" presStyleIdx="1" presStyleCnt="3"/>
      <dgm:spPr/>
    </dgm:pt>
    <dgm:pt modelId="{AA00CCF0-8B58-4715-8A65-A42C38847536}" type="pres">
      <dgm:prSet presAssocID="{E1329A9A-620F-43F7-8449-418AD93CD20C}" presName="parentText" presStyleLbl="node1" presStyleIdx="2" presStyleCnt="3">
        <dgm:presLayoutVars>
          <dgm:chMax val="0"/>
          <dgm:bulletEnabled val="1"/>
        </dgm:presLayoutVars>
      </dgm:prSet>
      <dgm:spPr/>
    </dgm:pt>
    <dgm:pt modelId="{0F9AC72F-53D0-4590-9FBA-F775E92F1495}" type="pres">
      <dgm:prSet presAssocID="{E1329A9A-620F-43F7-8449-418AD93CD20C}" presName="negativeSpace" presStyleCnt="0"/>
      <dgm:spPr/>
    </dgm:pt>
    <dgm:pt modelId="{B5A2ABE5-5A99-49E6-8C57-1046288C50BA}" type="pres">
      <dgm:prSet presAssocID="{E1329A9A-620F-43F7-8449-418AD93CD20C}" presName="childText" presStyleLbl="conFgAcc1" presStyleIdx="2" presStyleCnt="3">
        <dgm:presLayoutVars>
          <dgm:bulletEnabled val="1"/>
        </dgm:presLayoutVars>
      </dgm:prSet>
      <dgm:spPr/>
    </dgm:pt>
  </dgm:ptLst>
  <dgm:cxnLst>
    <dgm:cxn modelId="{B88F2E01-E787-460D-BBFC-BB5A8556C0E6}" type="presOf" srcId="{58A30D73-2AC4-4430-8E2F-17BACBB72962}" destId="{B5A2ABE5-5A99-49E6-8C57-1046288C50BA}" srcOrd="0" destOrd="2" presId="urn:microsoft.com/office/officeart/2005/8/layout/list1"/>
    <dgm:cxn modelId="{44E55C04-5029-442D-8674-7DF71A8A42D0}" type="presOf" srcId="{7F482DB1-B375-4C8F-A763-E1036EE3AB33}" destId="{417B82E1-FA0B-48E3-A32E-C427F02240D2}" srcOrd="1" destOrd="0" presId="urn:microsoft.com/office/officeart/2005/8/layout/list1"/>
    <dgm:cxn modelId="{3B3BC805-7DF7-41E2-B281-2C60AF9A2F7D}" srcId="{DBCE22AF-7B24-44A4-ABE0-5848C8A1987C}" destId="{81BD3367-3550-4178-BAAC-FC0234F205E7}" srcOrd="2" destOrd="0" parTransId="{E8FAAE13-CCF8-471E-99A4-223EF888AF7B}" sibTransId="{D55AEC5C-371F-4A05-86DC-F1C12C21E749}"/>
    <dgm:cxn modelId="{D9431519-0E80-48D4-B61B-99ECF209A6F5}" srcId="{7E56F368-010B-4A2C-810E-749A754C3B25}" destId="{FDA47E4E-2AB0-477A-AC8C-3E5EFB12D8DD}" srcOrd="2" destOrd="0" parTransId="{ABD111FF-59AA-4D37-86A3-F349630D2257}" sibTransId="{A0C3A6DD-9B32-4881-B2CA-C84CE32EEA66}"/>
    <dgm:cxn modelId="{0C88131D-0E98-423D-8A9A-769FCE656620}" type="presOf" srcId="{3B7CB13A-E447-4D5E-9A55-FA3CBB6D738D}" destId="{0C488291-BD11-44AC-9F16-8DC3E5ECA152}" srcOrd="0" destOrd="0" presId="urn:microsoft.com/office/officeart/2005/8/layout/list1"/>
    <dgm:cxn modelId="{C72E6920-AD29-4362-BD9D-C37CA766D43F}" srcId="{3B7CB13A-E447-4D5E-9A55-FA3CBB6D738D}" destId="{1CFFEC39-8456-4566-91FC-9BE674182859}" srcOrd="1" destOrd="0" parTransId="{E680518E-1153-41FD-9F75-1F8A4CE29174}" sibTransId="{4A4F3278-4DDE-488D-89C1-5D75370EB12A}"/>
    <dgm:cxn modelId="{6AF4382A-1927-4A54-B171-521FA150672D}" srcId="{3B7CB13A-E447-4D5E-9A55-FA3CBB6D738D}" destId="{3AE1FBB0-2D1C-44A5-B225-2F592C965162}" srcOrd="0" destOrd="0" parTransId="{64AE66CB-95EA-4193-9B5C-63ECA5D7FBFA}" sibTransId="{F0702F57-0AA9-4BB9-B45C-60E9EEB0F8E9}"/>
    <dgm:cxn modelId="{C0DD522D-FADE-4BFA-89E4-8DB2BDC208C8}" type="presOf" srcId="{BB7ADE91-0A51-4387-92F6-CC190B49F118}" destId="{16E65A9B-1253-47E9-8716-8BC0C00480BA}" srcOrd="0" destOrd="0" presId="urn:microsoft.com/office/officeart/2005/8/layout/list1"/>
    <dgm:cxn modelId="{BA6AC032-E68A-4A62-BCA9-478921823607}" type="presOf" srcId="{C9780AFC-21D6-4072-A6F6-B4C0DB6819B6}" destId="{956CF5DE-F48A-49DF-800D-24B4A0427627}" srcOrd="0" destOrd="1" presId="urn:microsoft.com/office/officeart/2005/8/layout/list1"/>
    <dgm:cxn modelId="{12B63436-4BB2-494E-8C1A-03BF6FF895CA}" type="presOf" srcId="{3AE1FBB0-2D1C-44A5-B225-2F592C965162}" destId="{0C488291-BD11-44AC-9F16-8DC3E5ECA152}" srcOrd="0" destOrd="1" presId="urn:microsoft.com/office/officeart/2005/8/layout/list1"/>
    <dgm:cxn modelId="{6BB78F40-9801-4E0B-8EEA-518D006CF1AF}" type="presOf" srcId="{A84370F2-3DE0-4051-9A88-FB0A0F4CB24A}" destId="{0C488291-BD11-44AC-9F16-8DC3E5ECA152}" srcOrd="0" destOrd="3" presId="urn:microsoft.com/office/officeart/2005/8/layout/list1"/>
    <dgm:cxn modelId="{B20EA85C-41B2-4FDA-88F0-32A98BC60CD5}" type="presOf" srcId="{DBCE22AF-7B24-44A4-ABE0-5848C8A1987C}" destId="{0C488291-BD11-44AC-9F16-8DC3E5ECA152}" srcOrd="0" destOrd="4" presId="urn:microsoft.com/office/officeart/2005/8/layout/list1"/>
    <dgm:cxn modelId="{A6F18662-0393-472E-B254-A73FCDFF9837}" type="presOf" srcId="{E1329A9A-620F-43F7-8449-418AD93CD20C}" destId="{AA00CCF0-8B58-4715-8A65-A42C38847536}" srcOrd="1" destOrd="0" presId="urn:microsoft.com/office/officeart/2005/8/layout/list1"/>
    <dgm:cxn modelId="{752CF843-40BB-4E43-A863-BBBFA5CF53F6}" srcId="{DBCE22AF-7B24-44A4-ABE0-5848C8A1987C}" destId="{51E0D605-588A-4049-A745-11C790F2A53A}" srcOrd="0" destOrd="0" parTransId="{017B1D2A-528F-4FB1-A7A2-BDC22A92F445}" sibTransId="{6FEDE5ED-F8ED-4EA1-8D73-4A3A5034298B}"/>
    <dgm:cxn modelId="{C461D344-4070-4933-A3A2-0E39E173B7F1}" srcId="{C0CEC18A-3126-411C-8A10-DD52CAB35276}" destId="{E1329A9A-620F-43F7-8449-418AD93CD20C}" srcOrd="2" destOrd="0" parTransId="{132ED108-39CD-456F-8A70-322CB4346ECF}" sibTransId="{A66C118D-BEF1-44F1-AAEF-82883CE51822}"/>
    <dgm:cxn modelId="{5BBB716F-80E8-4927-B74B-785FD4F75A01}" type="presOf" srcId="{E0002B90-8A97-46C7-B89D-6322383C4801}" destId="{B5A2ABE5-5A99-49E6-8C57-1046288C50BA}" srcOrd="0" destOrd="1" presId="urn:microsoft.com/office/officeart/2005/8/layout/list1"/>
    <dgm:cxn modelId="{82486371-372D-466F-96CA-8DE4F3B3AC15}" type="presOf" srcId="{97CCFB99-5C24-45D5-9A8F-7B6D92E50AF9}" destId="{956CF5DE-F48A-49DF-800D-24B4A0427627}" srcOrd="0" destOrd="0" presId="urn:microsoft.com/office/officeart/2005/8/layout/list1"/>
    <dgm:cxn modelId="{F8FC9352-5E31-4D30-9DBA-B283434D31FD}" srcId="{E1329A9A-620F-43F7-8449-418AD93CD20C}" destId="{356669DD-F0A6-412A-8218-3CF37FD3CC72}" srcOrd="0" destOrd="0" parTransId="{59F4DAB7-89DE-4EF8-8D5D-F792C49EF692}" sibTransId="{8BC78C13-624E-479D-8F16-EF8423DC591E}"/>
    <dgm:cxn modelId="{7E583553-43AE-493C-B180-61D6584351D9}" type="presOf" srcId="{C0CEC18A-3126-411C-8A10-DD52CAB35276}" destId="{4F5C761F-4036-4D1C-AE8B-51CA22C255EB}" srcOrd="0" destOrd="0" presId="urn:microsoft.com/office/officeart/2005/8/layout/list1"/>
    <dgm:cxn modelId="{CFF5F053-29A9-480C-9874-AF5E94D4BE39}" srcId="{BB7ADE91-0A51-4387-92F6-CC190B49F118}" destId="{DBCE22AF-7B24-44A4-ABE0-5848C8A1987C}" srcOrd="1" destOrd="0" parTransId="{3B9B9B72-8FE9-4485-8E31-F453C1660D40}" sibTransId="{81F95500-E631-4835-9BF6-992B1CE25869}"/>
    <dgm:cxn modelId="{BA0C6257-124D-4D7A-B654-4A03BCD12349}" type="presOf" srcId="{356669DD-F0A6-412A-8218-3CF37FD3CC72}" destId="{B5A2ABE5-5A99-49E6-8C57-1046288C50BA}" srcOrd="0" destOrd="0" presId="urn:microsoft.com/office/officeart/2005/8/layout/list1"/>
    <dgm:cxn modelId="{CDDA6A7E-A17D-4E0F-8B65-EE1BE3B652EC}" type="presOf" srcId="{1CFFEC39-8456-4566-91FC-9BE674182859}" destId="{0C488291-BD11-44AC-9F16-8DC3E5ECA152}" srcOrd="0" destOrd="2" presId="urn:microsoft.com/office/officeart/2005/8/layout/list1"/>
    <dgm:cxn modelId="{F032507E-888F-4BA4-A849-64AB079FD41E}" type="presOf" srcId="{AE438F60-63CC-4CA3-9F77-FB1CE8CACDCB}" destId="{0C488291-BD11-44AC-9F16-8DC3E5ECA152}" srcOrd="0" destOrd="6" presId="urn:microsoft.com/office/officeart/2005/8/layout/list1"/>
    <dgm:cxn modelId="{4A54148D-48EC-4DD3-98C5-341E43EE40D8}" srcId="{7F482DB1-B375-4C8F-A763-E1036EE3AB33}" destId="{97CCFB99-5C24-45D5-9A8F-7B6D92E50AF9}" srcOrd="0" destOrd="0" parTransId="{E7A23BF5-6C4C-45DD-90D7-C00403E75468}" sibTransId="{0FDD211F-705B-435B-8EC9-EFCC7CDE2F1C}"/>
    <dgm:cxn modelId="{17FCADA0-C7D1-4FB3-8F3D-9DC7E421B13B}" type="presOf" srcId="{BB7ADE91-0A51-4387-92F6-CC190B49F118}" destId="{F0427262-0A3B-4B95-B237-4A534E33EA8A}" srcOrd="1" destOrd="0" presId="urn:microsoft.com/office/officeart/2005/8/layout/list1"/>
    <dgm:cxn modelId="{9FC9CDA2-1D13-48F3-A67D-77A4EB546AC0}" type="presOf" srcId="{7F482DB1-B375-4C8F-A763-E1036EE3AB33}" destId="{D1EA15F6-6A74-4EB3-9882-7D1888B9CB53}" srcOrd="0" destOrd="0" presId="urn:microsoft.com/office/officeart/2005/8/layout/list1"/>
    <dgm:cxn modelId="{DB3F50A9-DF98-4317-B2CF-E024C5ED3432}" type="presOf" srcId="{51E0D605-588A-4049-A745-11C790F2A53A}" destId="{0C488291-BD11-44AC-9F16-8DC3E5ECA152}" srcOrd="0" destOrd="5" presId="urn:microsoft.com/office/officeart/2005/8/layout/list1"/>
    <dgm:cxn modelId="{C1F97CAD-7B87-4858-8A76-6F5E5D04EA95}" srcId="{DBCE22AF-7B24-44A4-ABE0-5848C8A1987C}" destId="{AE438F60-63CC-4CA3-9F77-FB1CE8CACDCB}" srcOrd="1" destOrd="0" parTransId="{248A6BA9-4969-4C7B-A6EE-AB76F18AE94B}" sibTransId="{64E4EC1B-830E-4FA3-BB05-084C7CC713DD}"/>
    <dgm:cxn modelId="{553720B2-F42B-4CFA-8AAF-B242C2E9AAF5}" type="presOf" srcId="{7E56F368-010B-4A2C-810E-749A754C3B25}" destId="{0C488291-BD11-44AC-9F16-8DC3E5ECA152}" srcOrd="0" destOrd="8" presId="urn:microsoft.com/office/officeart/2005/8/layout/list1"/>
    <dgm:cxn modelId="{2B94A9B3-0D51-487D-B055-5BA0B208DA67}" type="presOf" srcId="{81BD3367-3550-4178-BAAC-FC0234F205E7}" destId="{0C488291-BD11-44AC-9F16-8DC3E5ECA152}" srcOrd="0" destOrd="7" presId="urn:microsoft.com/office/officeart/2005/8/layout/list1"/>
    <dgm:cxn modelId="{900B55BB-23F1-4F16-B52D-D1FA27B38399}" srcId="{E1329A9A-620F-43F7-8449-418AD93CD20C}" destId="{E0002B90-8A97-46C7-B89D-6322383C4801}" srcOrd="1" destOrd="0" parTransId="{D0B62914-12C4-495B-A269-EB9B401EFFA6}" sibTransId="{743BA2A9-9201-4E80-88E0-77DF4F946C86}"/>
    <dgm:cxn modelId="{C05470C8-BBE2-4232-848C-0B3177EAE504}" type="presOf" srcId="{E1329A9A-620F-43F7-8449-418AD93CD20C}" destId="{209F97FE-E78A-46F3-B81B-BFCEF90B2998}" srcOrd="0" destOrd="0" presId="urn:microsoft.com/office/officeart/2005/8/layout/list1"/>
    <dgm:cxn modelId="{4C0A6CD6-2641-407A-B420-C07B420E9A47}" srcId="{7E56F368-010B-4A2C-810E-749A754C3B25}" destId="{5D3BAFA9-6386-441C-B269-3479E2DEDA37}" srcOrd="0" destOrd="0" parTransId="{ADB31A85-A7E5-4DD1-B5DA-C383120354DF}" sibTransId="{BF5724B0-2030-4B77-983C-E9145DBEA08D}"/>
    <dgm:cxn modelId="{78BA2BD7-E289-43E7-BD83-A18F24468E17}" srcId="{BB7ADE91-0A51-4387-92F6-CC190B49F118}" destId="{7E56F368-010B-4A2C-810E-749A754C3B25}" srcOrd="2" destOrd="0" parTransId="{67F7BD09-6F2A-45A5-8FAE-2609B069A0B5}" sibTransId="{A6760901-6BB2-489F-914D-A0BD3A88DD46}"/>
    <dgm:cxn modelId="{020300D8-6283-4032-8E0A-5F701D934831}" srcId="{BB7ADE91-0A51-4387-92F6-CC190B49F118}" destId="{3B7CB13A-E447-4D5E-9A55-FA3CBB6D738D}" srcOrd="0" destOrd="0" parTransId="{334DC173-4995-4D45-A517-FA59998BBC16}" sibTransId="{ACE3B20B-DB38-4D6D-A690-B5D20BEA500F}"/>
    <dgm:cxn modelId="{37F740D9-8A42-489F-B375-CA09453576E4}" srcId="{C0CEC18A-3126-411C-8A10-DD52CAB35276}" destId="{7F482DB1-B375-4C8F-A763-E1036EE3AB33}" srcOrd="0" destOrd="0" parTransId="{137862FE-3E80-4AB0-B5A9-DC07E9142BC7}" sibTransId="{F6DECD97-5161-4674-9D17-29BAB33B11DE}"/>
    <dgm:cxn modelId="{C22A7BE2-F76D-4C3C-B4C7-971B759427B5}" srcId="{3B7CB13A-E447-4D5E-9A55-FA3CBB6D738D}" destId="{A84370F2-3DE0-4051-9A88-FB0A0F4CB24A}" srcOrd="2" destOrd="0" parTransId="{B031DDBA-B50D-4946-99BA-F5A3906AB991}" sibTransId="{89C0FB64-7E61-479D-816F-95257B50F650}"/>
    <dgm:cxn modelId="{A22DD9E2-28EE-4F96-B4A0-1FCCD62AD701}" srcId="{7F482DB1-B375-4C8F-A763-E1036EE3AB33}" destId="{C9780AFC-21D6-4072-A6F6-B4C0DB6819B6}" srcOrd="1" destOrd="0" parTransId="{D27B8C9A-AF21-46CA-8015-DBF8B72E2CF6}" sibTransId="{3775AFB4-87D6-4D62-BFD5-9DAD42651DC4}"/>
    <dgm:cxn modelId="{347761E6-3167-4DD6-8B33-712508151448}" srcId="{E1329A9A-620F-43F7-8449-418AD93CD20C}" destId="{58A30D73-2AC4-4430-8E2F-17BACBB72962}" srcOrd="2" destOrd="0" parTransId="{11B18EA7-F58C-42FC-9701-BCB9A2EA4F60}" sibTransId="{771B4EDB-1131-4569-9E98-1A758FACEB1A}"/>
    <dgm:cxn modelId="{0DD9D1EB-FF85-4DC7-97DC-270F5FD5B3B4}" srcId="{C0CEC18A-3126-411C-8A10-DD52CAB35276}" destId="{BB7ADE91-0A51-4387-92F6-CC190B49F118}" srcOrd="1" destOrd="0" parTransId="{29C4CCD7-0A1D-44A1-B436-F07547B2FBE2}" sibTransId="{8576EFE6-E565-46E0-B4C3-BDAA2152C81A}"/>
    <dgm:cxn modelId="{A37F96F2-4BD2-494F-9816-AC7008D3550E}" type="presOf" srcId="{5D3BAFA9-6386-441C-B269-3479E2DEDA37}" destId="{0C488291-BD11-44AC-9F16-8DC3E5ECA152}" srcOrd="0" destOrd="9" presId="urn:microsoft.com/office/officeart/2005/8/layout/list1"/>
    <dgm:cxn modelId="{443F33F9-C987-4B9E-901B-558E7C20ADCF}" type="presOf" srcId="{19A14755-86C2-4BEE-BE1A-78FF9D7400FE}" destId="{0C488291-BD11-44AC-9F16-8DC3E5ECA152}" srcOrd="0" destOrd="10" presId="urn:microsoft.com/office/officeart/2005/8/layout/list1"/>
    <dgm:cxn modelId="{F0463DF9-79C3-4EF0-88F2-67BCA561B113}" type="presOf" srcId="{FDA47E4E-2AB0-477A-AC8C-3E5EFB12D8DD}" destId="{0C488291-BD11-44AC-9F16-8DC3E5ECA152}" srcOrd="0" destOrd="11" presId="urn:microsoft.com/office/officeart/2005/8/layout/list1"/>
    <dgm:cxn modelId="{A01DDEFD-044E-4D88-B626-D4608F62A79A}" srcId="{7E56F368-010B-4A2C-810E-749A754C3B25}" destId="{19A14755-86C2-4BEE-BE1A-78FF9D7400FE}" srcOrd="1" destOrd="0" parTransId="{099170CF-912D-4CF3-B471-380520987123}" sibTransId="{88943913-C7FC-452A-84AC-0FD088E6E6E1}"/>
    <dgm:cxn modelId="{7E6DA04B-C899-4ECE-A53F-B7BDC3E349D4}" type="presParOf" srcId="{4F5C761F-4036-4D1C-AE8B-51CA22C255EB}" destId="{566595FD-3E59-4D19-8A37-7FC32FB880D0}" srcOrd="0" destOrd="0" presId="urn:microsoft.com/office/officeart/2005/8/layout/list1"/>
    <dgm:cxn modelId="{EC7112E0-FE81-4631-9A0E-0B31B273ABA1}" type="presParOf" srcId="{566595FD-3E59-4D19-8A37-7FC32FB880D0}" destId="{D1EA15F6-6A74-4EB3-9882-7D1888B9CB53}" srcOrd="0" destOrd="0" presId="urn:microsoft.com/office/officeart/2005/8/layout/list1"/>
    <dgm:cxn modelId="{429F1E0C-5DB8-4778-B52D-313FCC2938AC}" type="presParOf" srcId="{566595FD-3E59-4D19-8A37-7FC32FB880D0}" destId="{417B82E1-FA0B-48E3-A32E-C427F02240D2}" srcOrd="1" destOrd="0" presId="urn:microsoft.com/office/officeart/2005/8/layout/list1"/>
    <dgm:cxn modelId="{78D5CD42-2550-4D74-8F44-5FFFD448463D}" type="presParOf" srcId="{4F5C761F-4036-4D1C-AE8B-51CA22C255EB}" destId="{75E3A20A-FFD2-413B-8624-40360FDF2F5F}" srcOrd="1" destOrd="0" presId="urn:microsoft.com/office/officeart/2005/8/layout/list1"/>
    <dgm:cxn modelId="{2533A63B-1647-44B1-A4AF-767094B27476}" type="presParOf" srcId="{4F5C761F-4036-4D1C-AE8B-51CA22C255EB}" destId="{956CF5DE-F48A-49DF-800D-24B4A0427627}" srcOrd="2" destOrd="0" presId="urn:microsoft.com/office/officeart/2005/8/layout/list1"/>
    <dgm:cxn modelId="{1634DE61-CEF0-4A26-8AE6-4D8D5B36519A}" type="presParOf" srcId="{4F5C761F-4036-4D1C-AE8B-51CA22C255EB}" destId="{7B6B5D41-6F78-49D4-AE77-E7F5428B5114}" srcOrd="3" destOrd="0" presId="urn:microsoft.com/office/officeart/2005/8/layout/list1"/>
    <dgm:cxn modelId="{6E3C9348-F86E-4A0B-8143-B33FAC2E9E90}" type="presParOf" srcId="{4F5C761F-4036-4D1C-AE8B-51CA22C255EB}" destId="{BEF1152E-976B-4608-ABED-9FC25E25ECF4}" srcOrd="4" destOrd="0" presId="urn:microsoft.com/office/officeart/2005/8/layout/list1"/>
    <dgm:cxn modelId="{1D28198B-037C-4571-9197-FB6010B6C0CB}" type="presParOf" srcId="{BEF1152E-976B-4608-ABED-9FC25E25ECF4}" destId="{16E65A9B-1253-47E9-8716-8BC0C00480BA}" srcOrd="0" destOrd="0" presId="urn:microsoft.com/office/officeart/2005/8/layout/list1"/>
    <dgm:cxn modelId="{A50902DB-10BC-440F-B573-0CBBBFE0F7E3}" type="presParOf" srcId="{BEF1152E-976B-4608-ABED-9FC25E25ECF4}" destId="{F0427262-0A3B-4B95-B237-4A534E33EA8A}" srcOrd="1" destOrd="0" presId="urn:microsoft.com/office/officeart/2005/8/layout/list1"/>
    <dgm:cxn modelId="{C289FBB5-46AB-4811-A896-C44225CC83AE}" type="presParOf" srcId="{4F5C761F-4036-4D1C-AE8B-51CA22C255EB}" destId="{A98CD230-7A96-4D5A-90DC-BA6E56B41F25}" srcOrd="5" destOrd="0" presId="urn:microsoft.com/office/officeart/2005/8/layout/list1"/>
    <dgm:cxn modelId="{DC26DD06-19AC-4AE9-8714-FFD8C6D95F11}" type="presParOf" srcId="{4F5C761F-4036-4D1C-AE8B-51CA22C255EB}" destId="{0C488291-BD11-44AC-9F16-8DC3E5ECA152}" srcOrd="6" destOrd="0" presId="urn:microsoft.com/office/officeart/2005/8/layout/list1"/>
    <dgm:cxn modelId="{0EF8464D-9F90-47D4-ACF8-078EE2D0A86E}" type="presParOf" srcId="{4F5C761F-4036-4D1C-AE8B-51CA22C255EB}" destId="{1BD842D3-94B8-4BF2-96AD-921B4FC0C7A3}" srcOrd="7" destOrd="0" presId="urn:microsoft.com/office/officeart/2005/8/layout/list1"/>
    <dgm:cxn modelId="{43674C32-3202-49CE-B91B-A04C73C01240}" type="presParOf" srcId="{4F5C761F-4036-4D1C-AE8B-51CA22C255EB}" destId="{2A406EE8-ABEA-4AAE-A71C-5729F50B6937}" srcOrd="8" destOrd="0" presId="urn:microsoft.com/office/officeart/2005/8/layout/list1"/>
    <dgm:cxn modelId="{0D0BDC93-2975-4AD2-93C2-2E36CC315190}" type="presParOf" srcId="{2A406EE8-ABEA-4AAE-A71C-5729F50B6937}" destId="{209F97FE-E78A-46F3-B81B-BFCEF90B2998}" srcOrd="0" destOrd="0" presId="urn:microsoft.com/office/officeart/2005/8/layout/list1"/>
    <dgm:cxn modelId="{C4F9D92F-D87F-4D97-AFC5-E38C0747EDC3}" type="presParOf" srcId="{2A406EE8-ABEA-4AAE-A71C-5729F50B6937}" destId="{AA00CCF0-8B58-4715-8A65-A42C38847536}" srcOrd="1" destOrd="0" presId="urn:microsoft.com/office/officeart/2005/8/layout/list1"/>
    <dgm:cxn modelId="{BAE07EA2-3ABC-489C-9B9C-74058A342DEF}" type="presParOf" srcId="{4F5C761F-4036-4D1C-AE8B-51CA22C255EB}" destId="{0F9AC72F-53D0-4590-9FBA-F775E92F1495}" srcOrd="9" destOrd="0" presId="urn:microsoft.com/office/officeart/2005/8/layout/list1"/>
    <dgm:cxn modelId="{9AB1B308-EE54-45A4-97AD-C242A8E3D3E3}" type="presParOf" srcId="{4F5C761F-4036-4D1C-AE8B-51CA22C255EB}" destId="{B5A2ABE5-5A99-49E6-8C57-1046288C50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C35D276C-EC52-4D87-877F-9718BAC93179}" type="doc">
      <dgm:prSet loTypeId="urn:microsoft.com/office/officeart/2016/7/layout/HorizontalActionList" loCatId="List" qsTypeId="urn:microsoft.com/office/officeart/2005/8/quickstyle/simple1" qsCatId="simple" csTypeId="urn:microsoft.com/office/officeart/2005/8/colors/accent3_2" csCatId="accent3" phldr="1"/>
      <dgm:spPr/>
      <dgm:t>
        <a:bodyPr/>
        <a:lstStyle/>
        <a:p>
          <a:endParaRPr lang="en-US"/>
        </a:p>
      </dgm:t>
    </dgm:pt>
    <dgm:pt modelId="{E0D74435-C05A-4D7E-BE36-08081EAD3329}">
      <dgm:prSet custT="1"/>
      <dgm:spPr/>
      <dgm:t>
        <a:bodyPr/>
        <a:lstStyle/>
        <a:p>
          <a:r>
            <a:rPr lang="en-US" sz="2000" dirty="0"/>
            <a:t>Average Accuracy</a:t>
          </a:r>
        </a:p>
      </dgm:t>
    </dgm:pt>
    <dgm:pt modelId="{6D72F41E-AF31-4595-8D91-613E2FD26B64}" type="parTrans" cxnId="{8CF6F24D-D3B9-4F5E-A32C-C3FA73C8650C}">
      <dgm:prSet/>
      <dgm:spPr/>
      <dgm:t>
        <a:bodyPr/>
        <a:lstStyle/>
        <a:p>
          <a:endParaRPr lang="en-US" sz="2400"/>
        </a:p>
      </dgm:t>
    </dgm:pt>
    <dgm:pt modelId="{95D2E9FA-A63E-4F43-B888-7E9BE2D303C2}" type="sibTrans" cxnId="{8CF6F24D-D3B9-4F5E-A32C-C3FA73C8650C}">
      <dgm:prSet/>
      <dgm:spPr/>
      <dgm:t>
        <a:bodyPr/>
        <a:lstStyle/>
        <a:p>
          <a:endParaRPr lang="en-US" sz="2400"/>
        </a:p>
      </dgm:t>
    </dgm:pt>
    <dgm:pt modelId="{3898C475-BA6C-4396-BE1B-C05818958758}">
      <dgm:prSet custT="1"/>
      <dgm:spPr/>
      <dgm:t>
        <a:bodyPr/>
        <a:lstStyle/>
        <a:p>
          <a:r>
            <a:rPr lang="en-US" sz="1600" dirty="0"/>
            <a:t>Precision is the ratio of actual positive predictions to the total predicted positives.</a:t>
          </a:r>
        </a:p>
      </dgm:t>
    </dgm:pt>
    <dgm:pt modelId="{9DE4BA83-C988-4E58-AC19-8E06AE943A8B}" type="parTrans" cxnId="{81123762-8D1D-4214-B1F1-51426C1716C6}">
      <dgm:prSet/>
      <dgm:spPr/>
      <dgm:t>
        <a:bodyPr/>
        <a:lstStyle/>
        <a:p>
          <a:endParaRPr lang="en-US" sz="2400"/>
        </a:p>
      </dgm:t>
    </dgm:pt>
    <dgm:pt modelId="{AC6686CB-1B52-48BE-AD63-09AF1F285835}" type="sibTrans" cxnId="{81123762-8D1D-4214-B1F1-51426C1716C6}">
      <dgm:prSet/>
      <dgm:spPr/>
      <dgm:t>
        <a:bodyPr/>
        <a:lstStyle/>
        <a:p>
          <a:endParaRPr lang="en-US" sz="2400"/>
        </a:p>
      </dgm:t>
    </dgm:pt>
    <dgm:pt modelId="{DA4E3516-E898-403C-81BC-2D81C9619D61}">
      <dgm:prSet custT="1"/>
      <dgm:spPr/>
      <dgm:t>
        <a:bodyPr/>
        <a:lstStyle/>
        <a:p>
          <a:r>
            <a:rPr lang="en-US" sz="2000" dirty="0"/>
            <a:t>Average recall</a:t>
          </a:r>
        </a:p>
      </dgm:t>
    </dgm:pt>
    <dgm:pt modelId="{6B0099DC-2EA0-42C8-8888-B402FB46B138}" type="parTrans" cxnId="{E2BE8772-E1DC-4965-BF14-E3A4C26AAD70}">
      <dgm:prSet/>
      <dgm:spPr/>
      <dgm:t>
        <a:bodyPr/>
        <a:lstStyle/>
        <a:p>
          <a:endParaRPr lang="en-US" sz="2400"/>
        </a:p>
      </dgm:t>
    </dgm:pt>
    <dgm:pt modelId="{1D68B992-15AC-41BE-8AF8-569A50942196}" type="sibTrans" cxnId="{E2BE8772-E1DC-4965-BF14-E3A4C26AAD70}">
      <dgm:prSet/>
      <dgm:spPr/>
      <dgm:t>
        <a:bodyPr/>
        <a:lstStyle/>
        <a:p>
          <a:endParaRPr lang="en-US" sz="2400"/>
        </a:p>
      </dgm:t>
    </dgm:pt>
    <dgm:pt modelId="{738B1AAF-66E9-497A-8FF6-545FC86687D8}">
      <dgm:prSet custT="1"/>
      <dgm:spPr/>
      <dgm:t>
        <a:bodyPr/>
        <a:lstStyle/>
        <a:p>
          <a:r>
            <a:rPr lang="en-US" sz="1600" dirty="0"/>
            <a:t>Recall is the ratio of true positive predictions to total actual positives.</a:t>
          </a:r>
        </a:p>
      </dgm:t>
    </dgm:pt>
    <dgm:pt modelId="{038EA768-5198-4205-B2E4-190F5EC16FE6}" type="parTrans" cxnId="{DD8350AA-0ECF-41EB-B532-F9EDD4A24056}">
      <dgm:prSet/>
      <dgm:spPr/>
      <dgm:t>
        <a:bodyPr/>
        <a:lstStyle/>
        <a:p>
          <a:endParaRPr lang="en-US" sz="2400"/>
        </a:p>
      </dgm:t>
    </dgm:pt>
    <dgm:pt modelId="{DDFDBA7E-35E0-4350-AD41-BCE9D0CCCCBE}" type="sibTrans" cxnId="{DD8350AA-0ECF-41EB-B532-F9EDD4A24056}">
      <dgm:prSet/>
      <dgm:spPr/>
      <dgm:t>
        <a:bodyPr/>
        <a:lstStyle/>
        <a:p>
          <a:endParaRPr lang="en-US" sz="2400"/>
        </a:p>
      </dgm:t>
    </dgm:pt>
    <dgm:pt modelId="{984B38F1-0DE4-4D7C-B5E0-C95E49E41EC6}">
      <dgm:prSet custT="1"/>
      <dgm:spPr/>
      <dgm:t>
        <a:bodyPr/>
        <a:lstStyle/>
        <a:p>
          <a:r>
            <a:rPr lang="en-US" sz="2000" dirty="0"/>
            <a:t>Average F1 Score</a:t>
          </a:r>
        </a:p>
      </dgm:t>
    </dgm:pt>
    <dgm:pt modelId="{C4AA5A17-D9D5-4958-AA57-ECDABFBB04CF}" type="parTrans" cxnId="{F5D453DA-C64C-49BA-9DFA-CA115B8607E5}">
      <dgm:prSet/>
      <dgm:spPr/>
      <dgm:t>
        <a:bodyPr/>
        <a:lstStyle/>
        <a:p>
          <a:endParaRPr lang="en-US" sz="2400"/>
        </a:p>
      </dgm:t>
    </dgm:pt>
    <dgm:pt modelId="{C425352C-7F71-460F-A4A3-49656D19B382}" type="sibTrans" cxnId="{F5D453DA-C64C-49BA-9DFA-CA115B8607E5}">
      <dgm:prSet/>
      <dgm:spPr/>
      <dgm:t>
        <a:bodyPr/>
        <a:lstStyle/>
        <a:p>
          <a:endParaRPr lang="en-US" sz="2400"/>
        </a:p>
      </dgm:t>
    </dgm:pt>
    <dgm:pt modelId="{02BFFB2B-1419-4856-A068-B361FFABB782}">
      <dgm:prSet custT="1"/>
      <dgm:spPr/>
      <dgm:t>
        <a:bodyPr/>
        <a:lstStyle/>
        <a:p>
          <a:r>
            <a:rPr lang="en-US" sz="1600" dirty="0"/>
            <a:t>The F1 score is the harmonic mean of precision and recall.</a:t>
          </a:r>
        </a:p>
      </dgm:t>
    </dgm:pt>
    <dgm:pt modelId="{85B41062-3A06-4CDF-82D3-D9F4FB6CA5A8}" type="parTrans" cxnId="{59F4C934-E6CA-486D-963C-63C76F75CED9}">
      <dgm:prSet/>
      <dgm:spPr/>
      <dgm:t>
        <a:bodyPr/>
        <a:lstStyle/>
        <a:p>
          <a:endParaRPr lang="en-US" sz="2400"/>
        </a:p>
      </dgm:t>
    </dgm:pt>
    <dgm:pt modelId="{DB3E8F42-547E-4279-A1BF-8FEF2BBCC0CB}" type="sibTrans" cxnId="{59F4C934-E6CA-486D-963C-63C76F75CED9}">
      <dgm:prSet/>
      <dgm:spPr/>
      <dgm:t>
        <a:bodyPr/>
        <a:lstStyle/>
        <a:p>
          <a:endParaRPr lang="en-US" sz="2400"/>
        </a:p>
      </dgm:t>
    </dgm:pt>
    <dgm:pt modelId="{E7239A58-FF27-4416-B345-F625493695B4}" type="pres">
      <dgm:prSet presAssocID="{C35D276C-EC52-4D87-877F-9718BAC93179}" presName="Name0" presStyleCnt="0">
        <dgm:presLayoutVars>
          <dgm:dir/>
          <dgm:animLvl val="lvl"/>
          <dgm:resizeHandles val="exact"/>
        </dgm:presLayoutVars>
      </dgm:prSet>
      <dgm:spPr/>
    </dgm:pt>
    <dgm:pt modelId="{2CAB10BD-75A4-4978-B4FE-837EEFA88DC9}" type="pres">
      <dgm:prSet presAssocID="{E0D74435-C05A-4D7E-BE36-08081EAD3329}" presName="composite" presStyleCnt="0"/>
      <dgm:spPr/>
    </dgm:pt>
    <dgm:pt modelId="{1CC58E88-52A8-4862-A7B2-A56E03720AAA}" type="pres">
      <dgm:prSet presAssocID="{E0D74435-C05A-4D7E-BE36-08081EAD3329}" presName="parTx" presStyleLbl="alignNode1" presStyleIdx="0" presStyleCnt="3">
        <dgm:presLayoutVars>
          <dgm:chMax val="0"/>
          <dgm:chPref val="0"/>
        </dgm:presLayoutVars>
      </dgm:prSet>
      <dgm:spPr/>
    </dgm:pt>
    <dgm:pt modelId="{B41263A8-14B1-4597-BF98-F0CB18133AA6}" type="pres">
      <dgm:prSet presAssocID="{E0D74435-C05A-4D7E-BE36-08081EAD3329}" presName="desTx" presStyleLbl="alignAccFollowNode1" presStyleIdx="0" presStyleCnt="3">
        <dgm:presLayoutVars/>
      </dgm:prSet>
      <dgm:spPr/>
    </dgm:pt>
    <dgm:pt modelId="{F4ECF40A-6B34-4FDE-97AC-A18BE36659ED}" type="pres">
      <dgm:prSet presAssocID="{95D2E9FA-A63E-4F43-B888-7E9BE2D303C2}" presName="space" presStyleCnt="0"/>
      <dgm:spPr/>
    </dgm:pt>
    <dgm:pt modelId="{474961A2-F3E7-47B9-8021-C8D9D2C7DAB9}" type="pres">
      <dgm:prSet presAssocID="{DA4E3516-E898-403C-81BC-2D81C9619D61}" presName="composite" presStyleCnt="0"/>
      <dgm:spPr/>
    </dgm:pt>
    <dgm:pt modelId="{9C698B9E-11C1-4178-B7D0-A5A7212ECFD5}" type="pres">
      <dgm:prSet presAssocID="{DA4E3516-E898-403C-81BC-2D81C9619D61}" presName="parTx" presStyleLbl="alignNode1" presStyleIdx="1" presStyleCnt="3">
        <dgm:presLayoutVars>
          <dgm:chMax val="0"/>
          <dgm:chPref val="0"/>
        </dgm:presLayoutVars>
      </dgm:prSet>
      <dgm:spPr/>
    </dgm:pt>
    <dgm:pt modelId="{3CDAC8BD-CCCF-4E5B-B3D5-040225F16077}" type="pres">
      <dgm:prSet presAssocID="{DA4E3516-E898-403C-81BC-2D81C9619D61}" presName="desTx" presStyleLbl="alignAccFollowNode1" presStyleIdx="1" presStyleCnt="3">
        <dgm:presLayoutVars/>
      </dgm:prSet>
      <dgm:spPr/>
    </dgm:pt>
    <dgm:pt modelId="{33B96E2C-AD8F-4176-9E71-1FCECFFCB9BE}" type="pres">
      <dgm:prSet presAssocID="{1D68B992-15AC-41BE-8AF8-569A50942196}" presName="space" presStyleCnt="0"/>
      <dgm:spPr/>
    </dgm:pt>
    <dgm:pt modelId="{527513EF-F63A-4AC7-9CE8-056AC762ADE7}" type="pres">
      <dgm:prSet presAssocID="{984B38F1-0DE4-4D7C-B5E0-C95E49E41EC6}" presName="composite" presStyleCnt="0"/>
      <dgm:spPr/>
    </dgm:pt>
    <dgm:pt modelId="{E9B70D5B-F9CC-4A61-99D8-9321B9E536C8}" type="pres">
      <dgm:prSet presAssocID="{984B38F1-0DE4-4D7C-B5E0-C95E49E41EC6}" presName="parTx" presStyleLbl="alignNode1" presStyleIdx="2" presStyleCnt="3">
        <dgm:presLayoutVars>
          <dgm:chMax val="0"/>
          <dgm:chPref val="0"/>
        </dgm:presLayoutVars>
      </dgm:prSet>
      <dgm:spPr/>
    </dgm:pt>
    <dgm:pt modelId="{310D84BA-A213-481C-A022-BD9CAA3CB44B}" type="pres">
      <dgm:prSet presAssocID="{984B38F1-0DE4-4D7C-B5E0-C95E49E41EC6}" presName="desTx" presStyleLbl="alignAccFollowNode1" presStyleIdx="2" presStyleCnt="3">
        <dgm:presLayoutVars/>
      </dgm:prSet>
      <dgm:spPr/>
    </dgm:pt>
  </dgm:ptLst>
  <dgm:cxnLst>
    <dgm:cxn modelId="{ADE7F218-95EA-4188-86A5-46102C7FF1BB}" type="presOf" srcId="{02BFFB2B-1419-4856-A068-B361FFABB782}" destId="{310D84BA-A213-481C-A022-BD9CAA3CB44B}" srcOrd="0" destOrd="0" presId="urn:microsoft.com/office/officeart/2016/7/layout/HorizontalActionList"/>
    <dgm:cxn modelId="{7DFCED2B-2930-43B5-B182-63AC3F1548F2}" type="presOf" srcId="{DA4E3516-E898-403C-81BC-2D81C9619D61}" destId="{9C698B9E-11C1-4178-B7D0-A5A7212ECFD5}" srcOrd="0" destOrd="0" presId="urn:microsoft.com/office/officeart/2016/7/layout/HorizontalActionList"/>
    <dgm:cxn modelId="{F9B9BA32-DA1F-4FA9-B99E-939DBDA0A393}" type="presOf" srcId="{984B38F1-0DE4-4D7C-B5E0-C95E49E41EC6}" destId="{E9B70D5B-F9CC-4A61-99D8-9321B9E536C8}" srcOrd="0" destOrd="0" presId="urn:microsoft.com/office/officeart/2016/7/layout/HorizontalActionList"/>
    <dgm:cxn modelId="{59F4C934-E6CA-486D-963C-63C76F75CED9}" srcId="{984B38F1-0DE4-4D7C-B5E0-C95E49E41EC6}" destId="{02BFFB2B-1419-4856-A068-B361FFABB782}" srcOrd="0" destOrd="0" parTransId="{85B41062-3A06-4CDF-82D3-D9F4FB6CA5A8}" sibTransId="{DB3E8F42-547E-4279-A1BF-8FEF2BBCC0CB}"/>
    <dgm:cxn modelId="{81123762-8D1D-4214-B1F1-51426C1716C6}" srcId="{E0D74435-C05A-4D7E-BE36-08081EAD3329}" destId="{3898C475-BA6C-4396-BE1B-C05818958758}" srcOrd="0" destOrd="0" parTransId="{9DE4BA83-C988-4E58-AC19-8E06AE943A8B}" sibTransId="{AC6686CB-1B52-48BE-AD63-09AF1F285835}"/>
    <dgm:cxn modelId="{8CF6F24D-D3B9-4F5E-A32C-C3FA73C8650C}" srcId="{C35D276C-EC52-4D87-877F-9718BAC93179}" destId="{E0D74435-C05A-4D7E-BE36-08081EAD3329}" srcOrd="0" destOrd="0" parTransId="{6D72F41E-AF31-4595-8D91-613E2FD26B64}" sibTransId="{95D2E9FA-A63E-4F43-B888-7E9BE2D303C2}"/>
    <dgm:cxn modelId="{E2BE8772-E1DC-4965-BF14-E3A4C26AAD70}" srcId="{C35D276C-EC52-4D87-877F-9718BAC93179}" destId="{DA4E3516-E898-403C-81BC-2D81C9619D61}" srcOrd="1" destOrd="0" parTransId="{6B0099DC-2EA0-42C8-8888-B402FB46B138}" sibTransId="{1D68B992-15AC-41BE-8AF8-569A50942196}"/>
    <dgm:cxn modelId="{59E96E8A-85E2-46DE-9795-33798616F368}" type="presOf" srcId="{738B1AAF-66E9-497A-8FF6-545FC86687D8}" destId="{3CDAC8BD-CCCF-4E5B-B3D5-040225F16077}" srcOrd="0" destOrd="0" presId="urn:microsoft.com/office/officeart/2016/7/layout/HorizontalActionList"/>
    <dgm:cxn modelId="{69D746A7-9B4B-4CD9-9E92-5DBA3853E6B0}" type="presOf" srcId="{3898C475-BA6C-4396-BE1B-C05818958758}" destId="{B41263A8-14B1-4597-BF98-F0CB18133AA6}" srcOrd="0" destOrd="0" presId="urn:microsoft.com/office/officeart/2016/7/layout/HorizontalActionList"/>
    <dgm:cxn modelId="{9DE00BA9-E7FC-4050-A569-F56CF7842BD3}" type="presOf" srcId="{C35D276C-EC52-4D87-877F-9718BAC93179}" destId="{E7239A58-FF27-4416-B345-F625493695B4}" srcOrd="0" destOrd="0" presId="urn:microsoft.com/office/officeart/2016/7/layout/HorizontalActionList"/>
    <dgm:cxn modelId="{DD8350AA-0ECF-41EB-B532-F9EDD4A24056}" srcId="{DA4E3516-E898-403C-81BC-2D81C9619D61}" destId="{738B1AAF-66E9-497A-8FF6-545FC86687D8}" srcOrd="0" destOrd="0" parTransId="{038EA768-5198-4205-B2E4-190F5EC16FE6}" sibTransId="{DDFDBA7E-35E0-4350-AD41-BCE9D0CCCCBE}"/>
    <dgm:cxn modelId="{139511B6-B2DA-42E4-A84C-B843B6298DE9}" type="presOf" srcId="{E0D74435-C05A-4D7E-BE36-08081EAD3329}" destId="{1CC58E88-52A8-4862-A7B2-A56E03720AAA}" srcOrd="0" destOrd="0" presId="urn:microsoft.com/office/officeart/2016/7/layout/HorizontalActionList"/>
    <dgm:cxn modelId="{F5D453DA-C64C-49BA-9DFA-CA115B8607E5}" srcId="{C35D276C-EC52-4D87-877F-9718BAC93179}" destId="{984B38F1-0DE4-4D7C-B5E0-C95E49E41EC6}" srcOrd="2" destOrd="0" parTransId="{C4AA5A17-D9D5-4958-AA57-ECDABFBB04CF}" sibTransId="{C425352C-7F71-460F-A4A3-49656D19B382}"/>
    <dgm:cxn modelId="{553CE329-C0DE-44BB-8374-E5E02BC7CB1A}" type="presParOf" srcId="{E7239A58-FF27-4416-B345-F625493695B4}" destId="{2CAB10BD-75A4-4978-B4FE-837EEFA88DC9}" srcOrd="0" destOrd="0" presId="urn:microsoft.com/office/officeart/2016/7/layout/HorizontalActionList"/>
    <dgm:cxn modelId="{CE52FEC3-8C33-4345-B3E6-EE928703C756}" type="presParOf" srcId="{2CAB10BD-75A4-4978-B4FE-837EEFA88DC9}" destId="{1CC58E88-52A8-4862-A7B2-A56E03720AAA}" srcOrd="0" destOrd="0" presId="urn:microsoft.com/office/officeart/2016/7/layout/HorizontalActionList"/>
    <dgm:cxn modelId="{E3A1C7CF-2BCC-4E47-943E-B823767C6BAC}" type="presParOf" srcId="{2CAB10BD-75A4-4978-B4FE-837EEFA88DC9}" destId="{B41263A8-14B1-4597-BF98-F0CB18133AA6}" srcOrd="1" destOrd="0" presId="urn:microsoft.com/office/officeart/2016/7/layout/HorizontalActionList"/>
    <dgm:cxn modelId="{C42BD99F-C3D7-4EB5-9FC3-32C3A49E99E8}" type="presParOf" srcId="{E7239A58-FF27-4416-B345-F625493695B4}" destId="{F4ECF40A-6B34-4FDE-97AC-A18BE36659ED}" srcOrd="1" destOrd="0" presId="urn:microsoft.com/office/officeart/2016/7/layout/HorizontalActionList"/>
    <dgm:cxn modelId="{04569390-4E6E-4243-A9B0-B11320060BED}" type="presParOf" srcId="{E7239A58-FF27-4416-B345-F625493695B4}" destId="{474961A2-F3E7-47B9-8021-C8D9D2C7DAB9}" srcOrd="2" destOrd="0" presId="urn:microsoft.com/office/officeart/2016/7/layout/HorizontalActionList"/>
    <dgm:cxn modelId="{C7E99B82-F606-4B2B-A5A9-B593FC02B561}" type="presParOf" srcId="{474961A2-F3E7-47B9-8021-C8D9D2C7DAB9}" destId="{9C698B9E-11C1-4178-B7D0-A5A7212ECFD5}" srcOrd="0" destOrd="0" presId="urn:microsoft.com/office/officeart/2016/7/layout/HorizontalActionList"/>
    <dgm:cxn modelId="{41C2B1A3-7E5C-4BCD-AAB2-DD654979F089}" type="presParOf" srcId="{474961A2-F3E7-47B9-8021-C8D9D2C7DAB9}" destId="{3CDAC8BD-CCCF-4E5B-B3D5-040225F16077}" srcOrd="1" destOrd="0" presId="urn:microsoft.com/office/officeart/2016/7/layout/HorizontalActionList"/>
    <dgm:cxn modelId="{12DBC0B4-B896-497F-98F0-3A9FFFE3D686}" type="presParOf" srcId="{E7239A58-FF27-4416-B345-F625493695B4}" destId="{33B96E2C-AD8F-4176-9E71-1FCECFFCB9BE}" srcOrd="3" destOrd="0" presId="urn:microsoft.com/office/officeart/2016/7/layout/HorizontalActionList"/>
    <dgm:cxn modelId="{4C78E1BD-D6E0-432D-9684-8230AB2EC5FB}" type="presParOf" srcId="{E7239A58-FF27-4416-B345-F625493695B4}" destId="{527513EF-F63A-4AC7-9CE8-056AC762ADE7}" srcOrd="4" destOrd="0" presId="urn:microsoft.com/office/officeart/2016/7/layout/HorizontalActionList"/>
    <dgm:cxn modelId="{9FCB1E8F-E052-4E21-9EBA-6A4BD2DFE16B}" type="presParOf" srcId="{527513EF-F63A-4AC7-9CE8-056AC762ADE7}" destId="{E9B70D5B-F9CC-4A61-99D8-9321B9E536C8}" srcOrd="0" destOrd="0" presId="urn:microsoft.com/office/officeart/2016/7/layout/HorizontalActionList"/>
    <dgm:cxn modelId="{563EF8B5-5589-435C-953A-3CBA3CAD369D}" type="presParOf" srcId="{527513EF-F63A-4AC7-9CE8-056AC762ADE7}" destId="{310D84BA-A213-481C-A022-BD9CAA3CB44B}" srcOrd="1" destOrd="0" presId="urn:microsoft.com/office/officeart/2016/7/layout/Horizontal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24F35-B32C-4862-8CFB-8A357F2502AE}">
      <dsp:nvSpPr>
        <dsp:cNvPr id="0" name=""/>
        <dsp:cNvSpPr/>
      </dsp:nvSpPr>
      <dsp:spPr>
        <a:xfrm>
          <a:off x="1215331" y="346355"/>
          <a:ext cx="1060988" cy="1060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90096BC-2E74-416C-928D-5A4E9B0165AD}">
      <dsp:nvSpPr>
        <dsp:cNvPr id="0" name=""/>
        <dsp:cNvSpPr/>
      </dsp:nvSpPr>
      <dsp:spPr>
        <a:xfrm>
          <a:off x="566950" y="1737625"/>
          <a:ext cx="23577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a:t>Objective:</a:t>
          </a:r>
        </a:p>
        <a:p>
          <a:pPr marL="0" lvl="0" indent="0" algn="ctr" defTabSz="577850">
            <a:lnSpc>
              <a:spcPct val="100000"/>
            </a:lnSpc>
            <a:spcBef>
              <a:spcPct val="0"/>
            </a:spcBef>
            <a:spcAft>
              <a:spcPct val="35000"/>
            </a:spcAft>
            <a:buNone/>
          </a:pPr>
          <a:r>
            <a:rPr lang="en-US" sz="1300" kern="1200"/>
            <a:t> Distinguishing fake news from real news</a:t>
          </a:r>
        </a:p>
      </dsp:txBody>
      <dsp:txXfrm>
        <a:off x="566950" y="1737625"/>
        <a:ext cx="2357751" cy="720000"/>
      </dsp:txXfrm>
    </dsp:sp>
    <dsp:sp modelId="{4C4DF1D1-F1B0-4F79-840C-5CBE9466910C}">
      <dsp:nvSpPr>
        <dsp:cNvPr id="0" name=""/>
        <dsp:cNvSpPr/>
      </dsp:nvSpPr>
      <dsp:spPr>
        <a:xfrm>
          <a:off x="3985689" y="346355"/>
          <a:ext cx="1060988" cy="1060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A992795-FB7B-4AE3-9B55-019AAE3FE68B}">
      <dsp:nvSpPr>
        <dsp:cNvPr id="0" name=""/>
        <dsp:cNvSpPr/>
      </dsp:nvSpPr>
      <dsp:spPr>
        <a:xfrm>
          <a:off x="3337307" y="1737625"/>
          <a:ext cx="23577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a:t>Dataset</a:t>
          </a:r>
          <a:r>
            <a:rPr lang="en-US" sz="1300" kern="1200"/>
            <a:t>:</a:t>
          </a:r>
        </a:p>
        <a:p>
          <a:pPr marL="0" lvl="0" indent="0" algn="ctr" defTabSz="577850">
            <a:lnSpc>
              <a:spcPct val="100000"/>
            </a:lnSpc>
            <a:spcBef>
              <a:spcPct val="0"/>
            </a:spcBef>
            <a:spcAft>
              <a:spcPct val="35000"/>
            </a:spcAft>
            <a:buNone/>
          </a:pPr>
          <a:r>
            <a:rPr lang="en-US" sz="1300" kern="1200"/>
            <a:t> fake-and-real-news-dataset (kaggle.com) </a:t>
          </a:r>
        </a:p>
      </dsp:txBody>
      <dsp:txXfrm>
        <a:off x="3337307" y="1737625"/>
        <a:ext cx="2357751" cy="720000"/>
      </dsp:txXfrm>
    </dsp:sp>
    <dsp:sp modelId="{D4923803-F5B8-40E3-8030-1BA33F7EA8EB}">
      <dsp:nvSpPr>
        <dsp:cNvPr id="0" name=""/>
        <dsp:cNvSpPr/>
      </dsp:nvSpPr>
      <dsp:spPr>
        <a:xfrm>
          <a:off x="1215331" y="3047062"/>
          <a:ext cx="1060988" cy="1060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CC33D6D-A7AD-46D2-848F-E1C23BA05579}">
      <dsp:nvSpPr>
        <dsp:cNvPr id="0" name=""/>
        <dsp:cNvSpPr/>
      </dsp:nvSpPr>
      <dsp:spPr>
        <a:xfrm>
          <a:off x="566950" y="4438332"/>
          <a:ext cx="23577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dirty="0"/>
            <a:t>Tools</a:t>
          </a:r>
          <a:r>
            <a:rPr lang="en-US" sz="1300" kern="1200" dirty="0"/>
            <a:t>: </a:t>
          </a:r>
        </a:p>
        <a:p>
          <a:pPr marL="0" lvl="0" indent="0" algn="ctr" defTabSz="577850">
            <a:lnSpc>
              <a:spcPct val="100000"/>
            </a:lnSpc>
            <a:spcBef>
              <a:spcPct val="0"/>
            </a:spcBef>
            <a:spcAft>
              <a:spcPct val="35000"/>
            </a:spcAft>
            <a:buNone/>
          </a:pPr>
          <a:r>
            <a:rPr lang="en-US" sz="1300" kern="1200" dirty="0"/>
            <a:t>Python, Pandas</a:t>
          </a:r>
          <a:r>
            <a:rPr lang="en-US" sz="1300" kern="1200" dirty="0">
              <a:latin typeface="Aptos Display" panose="02110004020202020204"/>
            </a:rPr>
            <a:t>, scikit-learn,</a:t>
          </a:r>
          <a:r>
            <a:rPr lang="en-US" sz="1300" kern="1200" dirty="0"/>
            <a:t> </a:t>
          </a:r>
          <a:r>
            <a:rPr lang="en-US" sz="1300" kern="1200" dirty="0" err="1">
              <a:latin typeface="Aptos Display" panose="02110004020202020204"/>
            </a:rPr>
            <a:t>nltk</a:t>
          </a:r>
          <a:r>
            <a:rPr lang="en-US" sz="1300" kern="1200" dirty="0">
              <a:latin typeface="Aptos Display" panose="02110004020202020204"/>
            </a:rPr>
            <a:t> </a:t>
          </a:r>
          <a:r>
            <a:rPr lang="en-US" sz="1300" kern="1200" dirty="0"/>
            <a:t>…</a:t>
          </a:r>
        </a:p>
      </dsp:txBody>
      <dsp:txXfrm>
        <a:off x="566950" y="4438332"/>
        <a:ext cx="2357751" cy="720000"/>
      </dsp:txXfrm>
    </dsp:sp>
    <dsp:sp modelId="{64BBBC4F-AD81-4737-AC18-4BC87B8A71B6}">
      <dsp:nvSpPr>
        <dsp:cNvPr id="0" name=""/>
        <dsp:cNvSpPr/>
      </dsp:nvSpPr>
      <dsp:spPr>
        <a:xfrm>
          <a:off x="3985689" y="3047062"/>
          <a:ext cx="1060988" cy="10609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E5F6312-3349-4607-86F5-90CFD8F64607}">
      <dsp:nvSpPr>
        <dsp:cNvPr id="0" name=""/>
        <dsp:cNvSpPr/>
      </dsp:nvSpPr>
      <dsp:spPr>
        <a:xfrm>
          <a:off x="3337307" y="4438332"/>
          <a:ext cx="23577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a:latin typeface="Aptos Display" panose="02110004020202020204"/>
            </a:rPr>
            <a:t>Util modules</a:t>
          </a:r>
          <a:r>
            <a:rPr lang="en-US" sz="1300" kern="1200"/>
            <a:t>:</a:t>
          </a:r>
          <a:r>
            <a:rPr lang="en-US" sz="1300" kern="1200">
              <a:latin typeface="Aptos Display" panose="02110004020202020204"/>
            </a:rPr>
            <a:t> </a:t>
          </a:r>
          <a:endParaRPr lang="it-IT" sz="1300" kern="1200">
            <a:latin typeface="Aptos Display" panose="02110004020202020204"/>
          </a:endParaRPr>
        </a:p>
        <a:p>
          <a:pPr marL="0" lvl="0" indent="0" algn="ctr" defTabSz="577850">
            <a:lnSpc>
              <a:spcPct val="100000"/>
            </a:lnSpc>
            <a:spcBef>
              <a:spcPct val="0"/>
            </a:spcBef>
            <a:spcAft>
              <a:spcPct val="35000"/>
            </a:spcAft>
            <a:buNone/>
          </a:pPr>
          <a:r>
            <a:rPr lang="it-IT" sz="1300" kern="1200">
              <a:latin typeface="Aptos Display" panose="02110004020202020204"/>
            </a:rPr>
            <a:t>nlp, classifiers, import_dataset, text_representation ...</a:t>
          </a:r>
          <a:endParaRPr lang="it-IT" sz="1300" kern="1200"/>
        </a:p>
      </dsp:txBody>
      <dsp:txXfrm>
        <a:off x="3337307" y="4438332"/>
        <a:ext cx="235775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741ED-0DFF-4DA5-A101-56AA2C2522C6}">
      <dsp:nvSpPr>
        <dsp:cNvPr id="0" name=""/>
        <dsp:cNvSpPr/>
      </dsp:nvSpPr>
      <dsp:spPr>
        <a:xfrm>
          <a:off x="2576" y="46650"/>
          <a:ext cx="2576832" cy="77304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3627" tIns="203627" rIns="203627" bIns="203627" numCol="1" spcCol="1270" anchor="ctr" anchorCtr="0">
          <a:noAutofit/>
        </a:bodyPr>
        <a:lstStyle/>
        <a:p>
          <a:pPr marL="0" lvl="0" indent="0" algn="ctr" defTabSz="1155700">
            <a:lnSpc>
              <a:spcPct val="90000"/>
            </a:lnSpc>
            <a:spcBef>
              <a:spcPct val="0"/>
            </a:spcBef>
            <a:spcAft>
              <a:spcPct val="35000"/>
            </a:spcAft>
            <a:buNone/>
          </a:pPr>
          <a:r>
            <a:rPr lang="en-US" sz="2600" b="0" i="0" kern="1200" dirty="0"/>
            <a:t>Two files:</a:t>
          </a:r>
          <a:endParaRPr lang="en-US" sz="2600" kern="1200" dirty="0"/>
        </a:p>
      </dsp:txBody>
      <dsp:txXfrm>
        <a:off x="2576" y="46650"/>
        <a:ext cx="2576832" cy="773049"/>
      </dsp:txXfrm>
    </dsp:sp>
    <dsp:sp modelId="{0E7CB705-4AD1-46CD-A65F-4EB60FD78D9F}">
      <dsp:nvSpPr>
        <dsp:cNvPr id="0" name=""/>
        <dsp:cNvSpPr/>
      </dsp:nvSpPr>
      <dsp:spPr>
        <a:xfrm>
          <a:off x="2576" y="819700"/>
          <a:ext cx="2576832" cy="2966842"/>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534" tIns="254534" rIns="254534" bIns="254534" numCol="1" spcCol="1270" anchor="t" anchorCtr="0">
          <a:noAutofit/>
        </a:bodyPr>
        <a:lstStyle/>
        <a:p>
          <a:pPr marL="0" lvl="0" indent="0" algn="l" defTabSz="844550">
            <a:lnSpc>
              <a:spcPct val="90000"/>
            </a:lnSpc>
            <a:spcBef>
              <a:spcPct val="0"/>
            </a:spcBef>
            <a:spcAft>
              <a:spcPct val="35000"/>
            </a:spcAft>
            <a:buNone/>
          </a:pPr>
          <a:r>
            <a:rPr lang="en-US" sz="1900" b="0" i="0" kern="1200"/>
            <a:t>Fake.csv (23502 fake news article)</a:t>
          </a:r>
          <a:endParaRPr lang="en-US" sz="1900" kern="1200"/>
        </a:p>
        <a:p>
          <a:pPr marL="0" lvl="0" indent="0" algn="l" defTabSz="844550">
            <a:lnSpc>
              <a:spcPct val="90000"/>
            </a:lnSpc>
            <a:spcBef>
              <a:spcPct val="0"/>
            </a:spcBef>
            <a:spcAft>
              <a:spcPct val="35000"/>
            </a:spcAft>
            <a:buNone/>
          </a:pPr>
          <a:r>
            <a:rPr lang="en-US" sz="1900" b="0" i="0" kern="1200" dirty="0"/>
            <a:t>True.csv (21417 true news article)</a:t>
          </a:r>
          <a:endParaRPr lang="en-US" sz="1900" kern="1200" dirty="0"/>
        </a:p>
      </dsp:txBody>
      <dsp:txXfrm>
        <a:off x="2576" y="819700"/>
        <a:ext cx="2576832" cy="2966842"/>
      </dsp:txXfrm>
    </dsp:sp>
    <dsp:sp modelId="{40CB95B6-9D63-46C2-ACA9-BA9F6F20A668}">
      <dsp:nvSpPr>
        <dsp:cNvPr id="0" name=""/>
        <dsp:cNvSpPr/>
      </dsp:nvSpPr>
      <dsp:spPr>
        <a:xfrm>
          <a:off x="2687303" y="46650"/>
          <a:ext cx="2576832" cy="77304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3627" tIns="203627" rIns="203627" bIns="203627" numCol="1" spcCol="1270" anchor="ctr" anchorCtr="0">
          <a:noAutofit/>
        </a:bodyPr>
        <a:lstStyle/>
        <a:p>
          <a:pPr marL="0" lvl="0" indent="0" algn="ctr" defTabSz="1155700" rtl="0">
            <a:lnSpc>
              <a:spcPct val="90000"/>
            </a:lnSpc>
            <a:spcBef>
              <a:spcPct val="0"/>
            </a:spcBef>
            <a:spcAft>
              <a:spcPct val="35000"/>
            </a:spcAft>
            <a:buNone/>
          </a:pPr>
          <a:r>
            <a:rPr lang="en-US" sz="2600" b="0" i="0" kern="1200" dirty="0">
              <a:latin typeface="Aptos Display" panose="02110004020202020204"/>
            </a:rPr>
            <a:t>Features</a:t>
          </a:r>
          <a:r>
            <a:rPr lang="en-US" sz="2600" b="0" i="0" kern="1200" dirty="0"/>
            <a:t>:</a:t>
          </a:r>
          <a:endParaRPr lang="en-US" sz="2600" b="0" i="0" kern="1200" dirty="0">
            <a:latin typeface="Aptos Display" panose="02110004020202020204"/>
          </a:endParaRPr>
        </a:p>
      </dsp:txBody>
      <dsp:txXfrm>
        <a:off x="2687303" y="46650"/>
        <a:ext cx="2576832" cy="773049"/>
      </dsp:txXfrm>
    </dsp:sp>
    <dsp:sp modelId="{C2FA13FE-68A3-4D01-BA34-683DEEADA1FA}">
      <dsp:nvSpPr>
        <dsp:cNvPr id="0" name=""/>
        <dsp:cNvSpPr/>
      </dsp:nvSpPr>
      <dsp:spPr>
        <a:xfrm>
          <a:off x="2687303" y="819700"/>
          <a:ext cx="2576832" cy="2966842"/>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534" tIns="254534" rIns="254534" bIns="254534" numCol="1" spcCol="1270" anchor="t" anchorCtr="0">
          <a:noAutofit/>
        </a:bodyPr>
        <a:lstStyle/>
        <a:p>
          <a:pPr marL="0" lvl="0" indent="0" algn="l" defTabSz="844550">
            <a:lnSpc>
              <a:spcPct val="90000"/>
            </a:lnSpc>
            <a:spcBef>
              <a:spcPct val="0"/>
            </a:spcBef>
            <a:spcAft>
              <a:spcPct val="35000"/>
            </a:spcAft>
            <a:buNone/>
          </a:pPr>
          <a:r>
            <a:rPr lang="en-US" sz="1900" b="1" i="0" kern="1200" dirty="0"/>
            <a:t>Title</a:t>
          </a:r>
          <a:r>
            <a:rPr lang="en-US" sz="1900" b="0" i="0" kern="1200" dirty="0"/>
            <a:t>: title of news article</a:t>
          </a:r>
          <a:endParaRPr lang="en-US" sz="1900" kern="1200" dirty="0"/>
        </a:p>
        <a:p>
          <a:pPr marL="0" lvl="0" indent="0" algn="l" defTabSz="844550">
            <a:lnSpc>
              <a:spcPct val="90000"/>
            </a:lnSpc>
            <a:spcBef>
              <a:spcPct val="0"/>
            </a:spcBef>
            <a:spcAft>
              <a:spcPct val="35000"/>
            </a:spcAft>
            <a:buNone/>
          </a:pPr>
          <a:r>
            <a:rPr lang="en-US" sz="1900" b="1" i="0" kern="1200" dirty="0"/>
            <a:t>Text</a:t>
          </a:r>
          <a:r>
            <a:rPr lang="en-US" sz="1900" b="0" i="0" kern="1200" dirty="0"/>
            <a:t>: body text of news article</a:t>
          </a:r>
          <a:endParaRPr lang="en-US" sz="1900" kern="1200" dirty="0"/>
        </a:p>
        <a:p>
          <a:pPr marL="0" lvl="0" indent="0" algn="l" defTabSz="844550">
            <a:lnSpc>
              <a:spcPct val="90000"/>
            </a:lnSpc>
            <a:spcBef>
              <a:spcPct val="0"/>
            </a:spcBef>
            <a:spcAft>
              <a:spcPct val="35000"/>
            </a:spcAft>
            <a:buNone/>
          </a:pPr>
          <a:r>
            <a:rPr lang="en-US" sz="1900" b="1" i="0" kern="1200" dirty="0"/>
            <a:t>Subject</a:t>
          </a:r>
          <a:r>
            <a:rPr lang="en-US" sz="1900" b="0" i="0" kern="1200" dirty="0"/>
            <a:t>: subject of news article</a:t>
          </a:r>
          <a:endParaRPr lang="en-US" sz="1900" kern="1200" dirty="0"/>
        </a:p>
        <a:p>
          <a:pPr marL="0" lvl="0" indent="0" algn="l" defTabSz="844550">
            <a:lnSpc>
              <a:spcPct val="90000"/>
            </a:lnSpc>
            <a:spcBef>
              <a:spcPct val="0"/>
            </a:spcBef>
            <a:spcAft>
              <a:spcPct val="35000"/>
            </a:spcAft>
            <a:buNone/>
          </a:pPr>
          <a:r>
            <a:rPr lang="en-US" sz="1900" b="1" i="0" kern="1200" dirty="0"/>
            <a:t>Date</a:t>
          </a:r>
          <a:r>
            <a:rPr lang="en-US" sz="1900" b="0" i="0" kern="1200" dirty="0"/>
            <a:t>: publish date of news article</a:t>
          </a:r>
          <a:endParaRPr lang="en-US" sz="1900" kern="1200" dirty="0"/>
        </a:p>
      </dsp:txBody>
      <dsp:txXfrm>
        <a:off x="2687303" y="819700"/>
        <a:ext cx="2576832" cy="2966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DDF62-C5F5-4871-AE3F-7843B830DC3F}">
      <dsp:nvSpPr>
        <dsp:cNvPr id="0" name=""/>
        <dsp:cNvSpPr/>
      </dsp:nvSpPr>
      <dsp:spPr>
        <a:xfrm>
          <a:off x="2676888" y="1431214"/>
          <a:ext cx="490857" cy="527672"/>
        </a:xfrm>
        <a:custGeom>
          <a:avLst/>
          <a:gdLst/>
          <a:ahLst/>
          <a:cxnLst/>
          <a:rect l="0" t="0" r="0" b="0"/>
          <a:pathLst>
            <a:path>
              <a:moveTo>
                <a:pt x="0" y="0"/>
              </a:moveTo>
              <a:lnTo>
                <a:pt x="245428" y="0"/>
              </a:lnTo>
              <a:lnTo>
                <a:pt x="245428" y="527672"/>
              </a:lnTo>
              <a:lnTo>
                <a:pt x="490857" y="527672"/>
              </a:lnTo>
            </a:path>
          </a:pathLst>
        </a:custGeom>
        <a:noFill/>
        <a:ln w="1905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3FC8E9-5B99-4F99-839D-6C61F2624B2F}">
      <dsp:nvSpPr>
        <dsp:cNvPr id="0" name=""/>
        <dsp:cNvSpPr/>
      </dsp:nvSpPr>
      <dsp:spPr>
        <a:xfrm>
          <a:off x="2676888" y="903541"/>
          <a:ext cx="490857" cy="527672"/>
        </a:xfrm>
        <a:custGeom>
          <a:avLst/>
          <a:gdLst/>
          <a:ahLst/>
          <a:cxnLst/>
          <a:rect l="0" t="0" r="0" b="0"/>
          <a:pathLst>
            <a:path>
              <a:moveTo>
                <a:pt x="0" y="527672"/>
              </a:moveTo>
              <a:lnTo>
                <a:pt x="245428" y="527672"/>
              </a:lnTo>
              <a:lnTo>
                <a:pt x="245428" y="0"/>
              </a:lnTo>
              <a:lnTo>
                <a:pt x="490857" y="0"/>
              </a:lnTo>
            </a:path>
          </a:pathLst>
        </a:custGeom>
        <a:noFill/>
        <a:ln w="1905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2D3273-4E41-48E1-83BC-AF252E19042A}">
      <dsp:nvSpPr>
        <dsp:cNvPr id="0" name=""/>
        <dsp:cNvSpPr/>
      </dsp:nvSpPr>
      <dsp:spPr>
        <a:xfrm>
          <a:off x="222598" y="1590"/>
          <a:ext cx="2454289" cy="748558"/>
        </a:xfrm>
        <a:prstGeom prst="rect">
          <a:avLst/>
        </a:prstGeom>
        <a:solidFill>
          <a:schemeClr val="accent3">
            <a:shade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True.csv and Fake.csv loaded as Pandas Dataframe</a:t>
          </a:r>
        </a:p>
      </dsp:txBody>
      <dsp:txXfrm>
        <a:off x="222598" y="1590"/>
        <a:ext cx="2454289" cy="748558"/>
      </dsp:txXfrm>
    </dsp:sp>
    <dsp:sp modelId="{E2C851E9-AD17-482F-B80E-CEA9A83557B3}">
      <dsp:nvSpPr>
        <dsp:cNvPr id="0" name=""/>
        <dsp:cNvSpPr/>
      </dsp:nvSpPr>
      <dsp:spPr>
        <a:xfrm>
          <a:off x="222598" y="1056935"/>
          <a:ext cx="2454289" cy="748558"/>
        </a:xfrm>
        <a:prstGeom prst="rect">
          <a:avLst/>
        </a:prstGeom>
        <a:solidFill>
          <a:schemeClr val="accent3">
            <a:shade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Add new 'label' field</a:t>
          </a:r>
        </a:p>
      </dsp:txBody>
      <dsp:txXfrm>
        <a:off x="222598" y="1056935"/>
        <a:ext cx="2454289" cy="748558"/>
      </dsp:txXfrm>
    </dsp:sp>
    <dsp:sp modelId="{FE00C26F-029A-4EC6-8A38-650915CC0B0A}">
      <dsp:nvSpPr>
        <dsp:cNvPr id="0" name=""/>
        <dsp:cNvSpPr/>
      </dsp:nvSpPr>
      <dsp:spPr>
        <a:xfrm>
          <a:off x="3167745" y="529262"/>
          <a:ext cx="2454289" cy="748558"/>
        </a:xfrm>
        <a:prstGeom prst="rect">
          <a:avLst/>
        </a:prstGeom>
        <a:solidFill>
          <a:schemeClr val="accent3">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0 = true news</a:t>
          </a:r>
        </a:p>
      </dsp:txBody>
      <dsp:txXfrm>
        <a:off x="3167745" y="529262"/>
        <a:ext cx="2454289" cy="748558"/>
      </dsp:txXfrm>
    </dsp:sp>
    <dsp:sp modelId="{0EC868F9-316B-47DA-8A58-7658AA868159}">
      <dsp:nvSpPr>
        <dsp:cNvPr id="0" name=""/>
        <dsp:cNvSpPr/>
      </dsp:nvSpPr>
      <dsp:spPr>
        <a:xfrm>
          <a:off x="3167745" y="1584607"/>
          <a:ext cx="2454289" cy="748558"/>
        </a:xfrm>
        <a:prstGeom prst="rect">
          <a:avLst/>
        </a:prstGeom>
        <a:solidFill>
          <a:schemeClr val="accent3">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1 = fake news </a:t>
          </a:r>
        </a:p>
      </dsp:txBody>
      <dsp:txXfrm>
        <a:off x="3167745" y="1584607"/>
        <a:ext cx="2454289" cy="748558"/>
      </dsp:txXfrm>
    </dsp:sp>
    <dsp:sp modelId="{A723EBC2-AD90-471A-9D46-0C23F7C2800D}">
      <dsp:nvSpPr>
        <dsp:cNvPr id="0" name=""/>
        <dsp:cNvSpPr/>
      </dsp:nvSpPr>
      <dsp:spPr>
        <a:xfrm>
          <a:off x="222598" y="2112279"/>
          <a:ext cx="2454289" cy="748558"/>
        </a:xfrm>
        <a:prstGeom prst="rect">
          <a:avLst/>
        </a:prstGeom>
        <a:solidFill>
          <a:schemeClr val="accent3">
            <a:shade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Creation of a unique News Dataframe from the true and fake news</a:t>
          </a:r>
        </a:p>
      </dsp:txBody>
      <dsp:txXfrm>
        <a:off x="222598" y="2112279"/>
        <a:ext cx="2454289" cy="748558"/>
      </dsp:txXfrm>
    </dsp:sp>
    <dsp:sp modelId="{976D8C04-A09B-4FC4-B1BA-1A92CAC60CD5}">
      <dsp:nvSpPr>
        <dsp:cNvPr id="0" name=""/>
        <dsp:cNvSpPr/>
      </dsp:nvSpPr>
      <dsp:spPr>
        <a:xfrm>
          <a:off x="222598" y="3167624"/>
          <a:ext cx="2454289" cy="748558"/>
        </a:xfrm>
        <a:prstGeom prst="rect">
          <a:avLst/>
        </a:prstGeom>
        <a:solidFill>
          <a:schemeClr val="accent3">
            <a:shade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Removed unused date column</a:t>
          </a:r>
        </a:p>
      </dsp:txBody>
      <dsp:txXfrm>
        <a:off x="222598" y="3167624"/>
        <a:ext cx="2454289" cy="7485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CF5DE-F48A-49DF-800D-24B4A0427627}">
      <dsp:nvSpPr>
        <dsp:cNvPr id="0" name=""/>
        <dsp:cNvSpPr/>
      </dsp:nvSpPr>
      <dsp:spPr>
        <a:xfrm>
          <a:off x="0" y="212156"/>
          <a:ext cx="7782291" cy="7749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992" tIns="249936" rIns="603992" bIns="99568" numCol="1" spcCol="1270" anchor="t" anchorCtr="0">
          <a:noAutofit/>
        </a:bodyPr>
        <a:lstStyle/>
        <a:p>
          <a:pPr marL="114300" lvl="1" indent="-114300" algn="l" defTabSz="622300">
            <a:lnSpc>
              <a:spcPct val="90000"/>
            </a:lnSpc>
            <a:spcBef>
              <a:spcPct val="0"/>
            </a:spcBef>
            <a:spcAft>
              <a:spcPct val="15000"/>
            </a:spcAft>
            <a:buChar char="•"/>
          </a:pPr>
          <a:r>
            <a:rPr lang="it-IT" sz="1400" b="1" kern="1200" dirty="0"/>
            <a:t>Abstract Class</a:t>
          </a:r>
          <a:r>
            <a:rPr lang="it-IT" sz="1400" kern="1200" dirty="0"/>
            <a:t>: </a:t>
          </a:r>
          <a:r>
            <a:rPr lang="it-IT" sz="1400" kern="1200" dirty="0" err="1"/>
            <a:t>Defines</a:t>
          </a:r>
          <a:r>
            <a:rPr lang="it-IT" sz="1400" kern="1200" dirty="0"/>
            <a:t> a common </a:t>
          </a:r>
          <a:r>
            <a:rPr lang="it-IT" sz="1400" kern="1200" dirty="0" err="1"/>
            <a:t>interface</a:t>
          </a:r>
          <a:r>
            <a:rPr lang="it-IT" sz="1400" kern="1200" dirty="0"/>
            <a:t> for data </a:t>
          </a:r>
          <a:r>
            <a:rPr lang="it-IT" sz="1400" kern="1200" dirty="0" err="1"/>
            <a:t>representation</a:t>
          </a:r>
          <a:r>
            <a:rPr lang="it-IT" sz="1400" kern="1200" dirty="0"/>
            <a:t> strategies.</a:t>
          </a:r>
          <a:endParaRPr lang="en-US" sz="1400" kern="1200" dirty="0"/>
        </a:p>
        <a:p>
          <a:pPr marL="114300" lvl="1" indent="-114300" algn="l" defTabSz="622300">
            <a:lnSpc>
              <a:spcPct val="90000"/>
            </a:lnSpc>
            <a:spcBef>
              <a:spcPct val="0"/>
            </a:spcBef>
            <a:spcAft>
              <a:spcPct val="15000"/>
            </a:spcAft>
            <a:buChar char="•"/>
          </a:pPr>
          <a:r>
            <a:rPr lang="it-IT" sz="1400" b="1" kern="1200" dirty="0"/>
            <a:t>K-</a:t>
          </a:r>
          <a:r>
            <a:rPr lang="it-IT" sz="1400" b="1" kern="1200" dirty="0" err="1"/>
            <a:t>Fold</a:t>
          </a:r>
          <a:r>
            <a:rPr lang="it-IT" sz="1400" b="1" kern="1200" dirty="0"/>
            <a:t> Cross-</a:t>
          </a:r>
          <a:r>
            <a:rPr lang="it-IT" sz="1400" b="1" kern="1200" dirty="0" err="1"/>
            <a:t>Validation</a:t>
          </a:r>
          <a:r>
            <a:rPr lang="it-IT" sz="1400" kern="1200" dirty="0"/>
            <a:t>: </a:t>
          </a:r>
          <a:r>
            <a:rPr lang="it-IT" sz="1400" kern="1200" dirty="0" err="1"/>
            <a:t>Splits</a:t>
          </a:r>
          <a:r>
            <a:rPr lang="it-IT" sz="1400" kern="1200" dirty="0"/>
            <a:t> the data </a:t>
          </a:r>
          <a:r>
            <a:rPr lang="it-IT" sz="1400" kern="1200" dirty="0" err="1"/>
            <a:t>into</a:t>
          </a:r>
          <a:r>
            <a:rPr lang="it-IT" sz="1400" kern="1200" dirty="0"/>
            <a:t> training and testing sets.</a:t>
          </a:r>
          <a:endParaRPr lang="en-US" sz="1400" kern="1200" dirty="0"/>
        </a:p>
      </dsp:txBody>
      <dsp:txXfrm>
        <a:off x="0" y="212156"/>
        <a:ext cx="7782291" cy="774900"/>
      </dsp:txXfrm>
    </dsp:sp>
    <dsp:sp modelId="{417B82E1-FA0B-48E3-A32E-C427F02240D2}">
      <dsp:nvSpPr>
        <dsp:cNvPr id="0" name=""/>
        <dsp:cNvSpPr/>
      </dsp:nvSpPr>
      <dsp:spPr>
        <a:xfrm>
          <a:off x="389114" y="35036"/>
          <a:ext cx="5447603" cy="3542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906" tIns="0" rIns="205906" bIns="0" numCol="1" spcCol="1270" anchor="ctr" anchorCtr="0">
          <a:noAutofit/>
        </a:bodyPr>
        <a:lstStyle/>
        <a:p>
          <a:pPr marL="0" lvl="0" indent="0" algn="l" defTabSz="622300">
            <a:lnSpc>
              <a:spcPct val="90000"/>
            </a:lnSpc>
            <a:spcBef>
              <a:spcPct val="0"/>
            </a:spcBef>
            <a:spcAft>
              <a:spcPct val="35000"/>
            </a:spcAft>
            <a:buNone/>
            <a:defRPr b="1"/>
          </a:pPr>
          <a:r>
            <a:rPr lang="it-IT" sz="1400" b="1" kern="1200" dirty="0"/>
            <a:t>Key Features:</a:t>
          </a:r>
          <a:endParaRPr lang="en-US" sz="1400" kern="1200" dirty="0"/>
        </a:p>
      </dsp:txBody>
      <dsp:txXfrm>
        <a:off x="406407" y="52329"/>
        <a:ext cx="5413017" cy="319654"/>
      </dsp:txXfrm>
    </dsp:sp>
    <dsp:sp modelId="{0C488291-BD11-44AC-9F16-8DC3E5ECA152}">
      <dsp:nvSpPr>
        <dsp:cNvPr id="0" name=""/>
        <dsp:cNvSpPr/>
      </dsp:nvSpPr>
      <dsp:spPr>
        <a:xfrm>
          <a:off x="0" y="1228976"/>
          <a:ext cx="7782291" cy="30996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992" tIns="249936" rIns="603992"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None/>
          </a:pPr>
          <a:r>
            <a:rPr lang="it-IT" sz="1400" b="1" kern="1200" dirty="0" err="1"/>
            <a:t>TokenizerRepresentation</a:t>
          </a:r>
          <a:r>
            <a:rPr lang="it-IT" sz="1400" kern="1200" dirty="0"/>
            <a:t>:</a:t>
          </a:r>
          <a:endParaRPr lang="en-US" sz="1400" kern="1200" dirty="0"/>
        </a:p>
        <a:p>
          <a:pPr marL="228600" lvl="2" indent="-114300" algn="l" defTabSz="622300">
            <a:lnSpc>
              <a:spcPct val="90000"/>
            </a:lnSpc>
            <a:spcBef>
              <a:spcPct val="0"/>
            </a:spcBef>
            <a:spcAft>
              <a:spcPct val="15000"/>
            </a:spcAft>
            <a:buFont typeface="Arial" panose="020B0604020202020204" pitchFamily="34" charset="0"/>
            <a:buChar char="•"/>
          </a:pPr>
          <a:r>
            <a:rPr lang="it-IT" sz="1400" b="0" kern="1200" dirty="0"/>
            <a:t>Method: </a:t>
          </a:r>
          <a:r>
            <a:rPr lang="it-IT" sz="1400" b="0" kern="1200" dirty="0" err="1"/>
            <a:t>Keras</a:t>
          </a:r>
          <a:r>
            <a:rPr lang="it-IT" sz="1400" b="0" kern="1200" dirty="0"/>
            <a:t> </a:t>
          </a:r>
          <a:r>
            <a:rPr lang="it-IT" sz="1400" b="0" kern="1200" dirty="0" err="1"/>
            <a:t>Tokenizer</a:t>
          </a:r>
          <a:endParaRPr lang="en-US" sz="1400" b="0" kern="1200" dirty="0"/>
        </a:p>
        <a:p>
          <a:pPr marL="228600" lvl="2" indent="-114300" algn="l" defTabSz="622300">
            <a:lnSpc>
              <a:spcPct val="90000"/>
            </a:lnSpc>
            <a:spcBef>
              <a:spcPct val="0"/>
            </a:spcBef>
            <a:spcAft>
              <a:spcPct val="15000"/>
            </a:spcAft>
            <a:buFont typeface="Arial" panose="020B0604020202020204" pitchFamily="34" charset="0"/>
            <a:buChar char="•"/>
          </a:pPr>
          <a:r>
            <a:rPr lang="it-IT" sz="1400" b="0" kern="1200" dirty="0"/>
            <a:t>Process: </a:t>
          </a:r>
          <a:r>
            <a:rPr lang="it-IT" sz="1400" b="0" kern="1200" dirty="0" err="1"/>
            <a:t>Converts</a:t>
          </a:r>
          <a:r>
            <a:rPr lang="it-IT" sz="1400" b="0" kern="1200" dirty="0"/>
            <a:t> text to </a:t>
          </a:r>
          <a:r>
            <a:rPr lang="it-IT" sz="1400" b="0" kern="1200" dirty="0" err="1"/>
            <a:t>integers</a:t>
          </a:r>
          <a:r>
            <a:rPr lang="it-IT" sz="1400" b="0" kern="1200" dirty="0"/>
            <a:t> and </a:t>
          </a:r>
          <a:r>
            <a:rPr lang="it-IT" sz="1400" b="0" kern="1200" dirty="0" err="1"/>
            <a:t>pads</a:t>
          </a:r>
          <a:r>
            <a:rPr lang="it-IT" sz="1400" b="0" kern="1200" dirty="0"/>
            <a:t> </a:t>
          </a:r>
          <a:r>
            <a:rPr lang="it-IT" sz="1400" b="0" kern="1200" dirty="0" err="1"/>
            <a:t>sequences</a:t>
          </a:r>
          <a:r>
            <a:rPr lang="it-IT" sz="1400" b="0" kern="1200" dirty="0"/>
            <a:t> to a </a:t>
          </a:r>
          <a:r>
            <a:rPr lang="it-IT" sz="1400" b="0" kern="1200" dirty="0" err="1"/>
            <a:t>fixed</a:t>
          </a:r>
          <a:r>
            <a:rPr lang="it-IT" sz="1400" b="0" kern="1200" dirty="0"/>
            <a:t> length</a:t>
          </a:r>
          <a:endParaRPr lang="en-US" sz="1400" b="0" kern="1200" dirty="0"/>
        </a:p>
        <a:p>
          <a:pPr marL="228600" lvl="2" indent="-114300" algn="l" defTabSz="622300">
            <a:lnSpc>
              <a:spcPct val="90000"/>
            </a:lnSpc>
            <a:spcBef>
              <a:spcPct val="0"/>
            </a:spcBef>
            <a:spcAft>
              <a:spcPct val="15000"/>
            </a:spcAft>
            <a:buFont typeface="Arial" panose="020B0604020202020204" pitchFamily="34" charset="0"/>
            <a:buChar char="•"/>
          </a:pPr>
          <a:r>
            <a:rPr lang="it-IT" sz="1400" b="0" kern="1200" dirty="0" err="1"/>
            <a:t>Usage</a:t>
          </a:r>
          <a:r>
            <a:rPr lang="it-IT" sz="1400" b="0" kern="1200" dirty="0"/>
            <a:t>: </a:t>
          </a:r>
          <a:r>
            <a:rPr lang="it-IT" sz="1400" b="0" kern="1200" dirty="0" err="1"/>
            <a:t>suitable</a:t>
          </a:r>
          <a:r>
            <a:rPr lang="it-IT" sz="1400" b="0" kern="1200" dirty="0"/>
            <a:t> for embedding </a:t>
          </a:r>
          <a:r>
            <a:rPr lang="it-IT" sz="1400" b="0" kern="1200" dirty="0" err="1"/>
            <a:t>layers</a:t>
          </a:r>
          <a:r>
            <a:rPr lang="it-IT" sz="1400" b="0" kern="1200" dirty="0"/>
            <a:t> in </a:t>
          </a:r>
          <a:r>
            <a:rPr lang="it-IT" sz="1400" b="0" kern="1200" dirty="0" err="1"/>
            <a:t>neural</a:t>
          </a:r>
          <a:r>
            <a:rPr lang="it-IT" sz="1400" b="0" kern="1200" dirty="0"/>
            <a:t> networks</a:t>
          </a:r>
          <a:endParaRPr lang="en-US" sz="1400" b="0" kern="1200" dirty="0"/>
        </a:p>
        <a:p>
          <a:pPr marL="114300" lvl="1" indent="-114300" algn="l" defTabSz="622300">
            <a:lnSpc>
              <a:spcPct val="90000"/>
            </a:lnSpc>
            <a:spcBef>
              <a:spcPct val="0"/>
            </a:spcBef>
            <a:spcAft>
              <a:spcPct val="15000"/>
            </a:spcAft>
            <a:buFont typeface="Arial" panose="020B0604020202020204" pitchFamily="34" charset="0"/>
            <a:buNone/>
          </a:pPr>
          <a:r>
            <a:rPr lang="it-IT" sz="1400" b="1" kern="1200" dirty="0" err="1"/>
            <a:t>TextVectorizationRepresentation</a:t>
          </a:r>
          <a:r>
            <a:rPr lang="it-IT" sz="1400" kern="1200" dirty="0"/>
            <a:t>:</a:t>
          </a:r>
          <a:endParaRPr lang="en-US" sz="1400" kern="1200" dirty="0"/>
        </a:p>
        <a:p>
          <a:pPr marL="228600" lvl="2" indent="-114300" algn="l" defTabSz="622300">
            <a:lnSpc>
              <a:spcPct val="90000"/>
            </a:lnSpc>
            <a:spcBef>
              <a:spcPct val="0"/>
            </a:spcBef>
            <a:spcAft>
              <a:spcPct val="15000"/>
            </a:spcAft>
            <a:buFont typeface="Arial" panose="020B0604020202020204" pitchFamily="34" charset="0"/>
            <a:buChar char="•"/>
          </a:pPr>
          <a:r>
            <a:rPr lang="it-IT" sz="1400" b="0" kern="1200" dirty="0"/>
            <a:t>Method: </a:t>
          </a:r>
          <a:r>
            <a:rPr lang="it-IT" sz="1400" b="0" kern="1200" dirty="0" err="1"/>
            <a:t>TensorFlow's</a:t>
          </a:r>
          <a:r>
            <a:rPr lang="it-IT" sz="1400" b="0" kern="1200" dirty="0"/>
            <a:t> </a:t>
          </a:r>
          <a:r>
            <a:rPr lang="it-IT" sz="1400" b="0" kern="1200" dirty="0" err="1"/>
            <a:t>TextVectorization</a:t>
          </a:r>
          <a:endParaRPr lang="en-US" sz="1400" b="0" kern="1200" dirty="0"/>
        </a:p>
        <a:p>
          <a:pPr marL="228600" lvl="2" indent="-114300" algn="l" defTabSz="622300">
            <a:lnSpc>
              <a:spcPct val="90000"/>
            </a:lnSpc>
            <a:spcBef>
              <a:spcPct val="0"/>
            </a:spcBef>
            <a:spcAft>
              <a:spcPct val="15000"/>
            </a:spcAft>
            <a:buFont typeface="Arial" panose="020B0604020202020204" pitchFamily="34" charset="0"/>
            <a:buChar char="•"/>
          </a:pPr>
          <a:r>
            <a:rPr lang="it-IT" sz="1400" b="0" kern="1200" dirty="0"/>
            <a:t>Process: </a:t>
          </a:r>
          <a:r>
            <a:rPr lang="it-IT" sz="1400" b="0" kern="1200" dirty="0" err="1"/>
            <a:t>Converts</a:t>
          </a:r>
          <a:r>
            <a:rPr lang="it-IT" sz="1400" b="0" kern="1200" dirty="0"/>
            <a:t> text to </a:t>
          </a:r>
          <a:r>
            <a:rPr lang="it-IT" sz="1400" b="0" kern="1200" dirty="0" err="1"/>
            <a:t>integers</a:t>
          </a:r>
          <a:r>
            <a:rPr lang="it-IT" sz="1400" b="0" kern="1200" dirty="0"/>
            <a:t>, </a:t>
          </a:r>
          <a:r>
            <a:rPr lang="it-IT" sz="1400" b="0" kern="1200" dirty="0" err="1"/>
            <a:t>pads</a:t>
          </a:r>
          <a:r>
            <a:rPr lang="it-IT" sz="1400" b="0" kern="1200" dirty="0"/>
            <a:t> </a:t>
          </a:r>
          <a:r>
            <a:rPr lang="it-IT" sz="1400" b="0" kern="1200" dirty="0" err="1"/>
            <a:t>sequences</a:t>
          </a:r>
          <a:r>
            <a:rPr lang="it-IT" sz="1400" b="0" kern="1200" dirty="0"/>
            <a:t> to a </a:t>
          </a:r>
          <a:r>
            <a:rPr lang="it-IT" sz="1400" b="0" kern="1200" dirty="0" err="1"/>
            <a:t>fixed</a:t>
          </a:r>
          <a:r>
            <a:rPr lang="it-IT" sz="1400" b="0" kern="1200" dirty="0"/>
            <a:t> length</a:t>
          </a:r>
          <a:endParaRPr lang="en-US" sz="1400" b="0" kern="1200" dirty="0"/>
        </a:p>
        <a:p>
          <a:pPr marL="228600" lvl="2" indent="-114300" algn="l" defTabSz="622300">
            <a:lnSpc>
              <a:spcPct val="90000"/>
            </a:lnSpc>
            <a:spcBef>
              <a:spcPct val="0"/>
            </a:spcBef>
            <a:spcAft>
              <a:spcPct val="15000"/>
            </a:spcAft>
            <a:buFont typeface="Arial" panose="020B0604020202020204" pitchFamily="34" charset="0"/>
            <a:buChar char="•"/>
          </a:pPr>
          <a:r>
            <a:rPr lang="it-IT" sz="1400" b="0" kern="1200" dirty="0" err="1"/>
            <a:t>Usage</a:t>
          </a:r>
          <a:r>
            <a:rPr lang="it-IT" sz="1400" b="0" kern="1200" dirty="0"/>
            <a:t>: </a:t>
          </a:r>
          <a:r>
            <a:rPr lang="it-IT" sz="1400" b="0" kern="1200" dirty="0" err="1"/>
            <a:t>provides</a:t>
          </a:r>
          <a:r>
            <a:rPr lang="it-IT" sz="1400" b="0" kern="1200" dirty="0"/>
            <a:t> </a:t>
          </a:r>
          <a:r>
            <a:rPr lang="it-IT" sz="1400" b="0" kern="1200" dirty="0" err="1"/>
            <a:t>additional</a:t>
          </a:r>
          <a:r>
            <a:rPr lang="it-IT" sz="1400" b="0" kern="1200" dirty="0"/>
            <a:t> </a:t>
          </a:r>
          <a:r>
            <a:rPr lang="it-IT" sz="1400" b="0" kern="1200" dirty="0" err="1"/>
            <a:t>preprocessing</a:t>
          </a:r>
          <a:r>
            <a:rPr lang="it-IT" sz="1400" b="0" kern="1200" dirty="0"/>
            <a:t> capabilities</a:t>
          </a:r>
          <a:endParaRPr lang="en-US" sz="1400" b="0" kern="1200" dirty="0"/>
        </a:p>
        <a:p>
          <a:pPr marL="114300" lvl="1" indent="-114300" algn="l" defTabSz="622300">
            <a:lnSpc>
              <a:spcPct val="90000"/>
            </a:lnSpc>
            <a:spcBef>
              <a:spcPct val="0"/>
            </a:spcBef>
            <a:spcAft>
              <a:spcPct val="15000"/>
            </a:spcAft>
            <a:buFont typeface="Arial" panose="020B0604020202020204" pitchFamily="34" charset="0"/>
            <a:buNone/>
          </a:pPr>
          <a:r>
            <a:rPr lang="it-IT" sz="1400" b="1" kern="1200" dirty="0" err="1"/>
            <a:t>TFIDFRepresentation</a:t>
          </a:r>
          <a:r>
            <a:rPr lang="it-IT" sz="1400" kern="1200" dirty="0"/>
            <a:t>:</a:t>
          </a:r>
          <a:endParaRPr lang="en-US" sz="1400" kern="1200" dirty="0"/>
        </a:p>
        <a:p>
          <a:pPr marL="228600" lvl="2" indent="-114300" algn="l" defTabSz="622300">
            <a:lnSpc>
              <a:spcPct val="90000"/>
            </a:lnSpc>
            <a:spcBef>
              <a:spcPct val="0"/>
            </a:spcBef>
            <a:spcAft>
              <a:spcPct val="15000"/>
            </a:spcAft>
            <a:buFont typeface="Arial" panose="020B0604020202020204" pitchFamily="34" charset="0"/>
            <a:buChar char="•"/>
          </a:pPr>
          <a:r>
            <a:rPr lang="it-IT" sz="1400" b="0" kern="1200" dirty="0"/>
            <a:t>Method: </a:t>
          </a:r>
          <a:r>
            <a:rPr lang="it-IT" sz="1400" b="0" kern="1200" dirty="0" err="1"/>
            <a:t>Scikit-learn's</a:t>
          </a:r>
          <a:r>
            <a:rPr lang="it-IT" sz="1400" b="0" kern="1200" dirty="0"/>
            <a:t> </a:t>
          </a:r>
          <a:r>
            <a:rPr lang="it-IT" sz="1400" b="0" kern="1200" dirty="0" err="1"/>
            <a:t>TfidfVectorizer</a:t>
          </a:r>
          <a:endParaRPr lang="en-US" sz="1400" b="0" kern="1200" dirty="0"/>
        </a:p>
        <a:p>
          <a:pPr marL="228600" lvl="2" indent="-114300" algn="l" defTabSz="622300">
            <a:lnSpc>
              <a:spcPct val="90000"/>
            </a:lnSpc>
            <a:spcBef>
              <a:spcPct val="0"/>
            </a:spcBef>
            <a:spcAft>
              <a:spcPct val="15000"/>
            </a:spcAft>
            <a:buFont typeface="Arial" panose="020B0604020202020204" pitchFamily="34" charset="0"/>
            <a:buChar char="•"/>
          </a:pPr>
          <a:r>
            <a:rPr lang="it-IT" sz="1400" b="0" kern="1200" dirty="0"/>
            <a:t>Process: </a:t>
          </a:r>
          <a:r>
            <a:rPr lang="it-IT" sz="1400" b="0" kern="1200" dirty="0" err="1"/>
            <a:t>Converts</a:t>
          </a:r>
          <a:r>
            <a:rPr lang="it-IT" sz="1400" b="0" kern="1200" dirty="0"/>
            <a:t> text </a:t>
          </a:r>
          <a:r>
            <a:rPr lang="it-IT" sz="1400" b="0" kern="1200" dirty="0" err="1"/>
            <a:t>into</a:t>
          </a:r>
          <a:r>
            <a:rPr lang="it-IT" sz="1400" b="0" kern="1200" dirty="0"/>
            <a:t> TF-IDF </a:t>
          </a:r>
          <a:r>
            <a:rPr lang="it-IT" sz="1400" b="0" kern="1200" dirty="0" err="1"/>
            <a:t>numeric</a:t>
          </a:r>
          <a:r>
            <a:rPr lang="it-IT" sz="1400" b="0" kern="1200" dirty="0"/>
            <a:t> features</a:t>
          </a:r>
          <a:endParaRPr lang="en-US" sz="1400" b="0" kern="1200" dirty="0"/>
        </a:p>
        <a:p>
          <a:pPr marL="228600" lvl="2" indent="-114300" algn="l" defTabSz="622300">
            <a:lnSpc>
              <a:spcPct val="90000"/>
            </a:lnSpc>
            <a:spcBef>
              <a:spcPct val="0"/>
            </a:spcBef>
            <a:spcAft>
              <a:spcPct val="15000"/>
            </a:spcAft>
            <a:buFont typeface="Arial" panose="020B0604020202020204" pitchFamily="34" charset="0"/>
            <a:buChar char="•"/>
          </a:pPr>
          <a:r>
            <a:rPr lang="it-IT" sz="1400" b="0" kern="1200" dirty="0" err="1"/>
            <a:t>Usage</a:t>
          </a:r>
          <a:r>
            <a:rPr lang="it-IT" sz="1400" b="0" kern="1200" dirty="0"/>
            <a:t>: </a:t>
          </a:r>
          <a:r>
            <a:rPr lang="it-IT" sz="1400" b="0" kern="1200" dirty="0" err="1"/>
            <a:t>Emphatizing</a:t>
          </a:r>
          <a:r>
            <a:rPr lang="it-IT" sz="1400" b="0" kern="1200" dirty="0"/>
            <a:t> the </a:t>
          </a:r>
          <a:r>
            <a:rPr lang="it-IT" sz="1400" b="0" kern="1200" dirty="0" err="1"/>
            <a:t>importance</a:t>
          </a:r>
          <a:r>
            <a:rPr lang="it-IT" sz="1400" b="0" kern="1200" dirty="0"/>
            <a:t> of words </a:t>
          </a:r>
          <a:r>
            <a:rPr lang="it-IT" sz="1400" b="0" kern="1200" dirty="0" err="1"/>
            <a:t>within</a:t>
          </a:r>
          <a:r>
            <a:rPr lang="it-IT" sz="1400" b="0" kern="1200" dirty="0"/>
            <a:t> the corpus</a:t>
          </a:r>
          <a:endParaRPr lang="en-US" sz="1400" b="0" kern="1200" dirty="0"/>
        </a:p>
      </dsp:txBody>
      <dsp:txXfrm>
        <a:off x="0" y="1228976"/>
        <a:ext cx="7782291" cy="3099600"/>
      </dsp:txXfrm>
    </dsp:sp>
    <dsp:sp modelId="{F0427262-0A3B-4B95-B237-4A534E33EA8A}">
      <dsp:nvSpPr>
        <dsp:cNvPr id="0" name=""/>
        <dsp:cNvSpPr/>
      </dsp:nvSpPr>
      <dsp:spPr>
        <a:xfrm>
          <a:off x="389114" y="1051856"/>
          <a:ext cx="5447603" cy="3542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906" tIns="0" rIns="205906" bIns="0" numCol="1" spcCol="1270" anchor="ctr" anchorCtr="0">
          <a:noAutofit/>
        </a:bodyPr>
        <a:lstStyle/>
        <a:p>
          <a:pPr marL="0" lvl="0" indent="0" algn="l" defTabSz="622300">
            <a:lnSpc>
              <a:spcPct val="90000"/>
            </a:lnSpc>
            <a:spcBef>
              <a:spcPct val="0"/>
            </a:spcBef>
            <a:spcAft>
              <a:spcPct val="35000"/>
            </a:spcAft>
            <a:buNone/>
            <a:defRPr b="1"/>
          </a:pPr>
          <a:r>
            <a:rPr lang="it-IT" sz="1400" b="1" kern="1200" dirty="0"/>
            <a:t>Data </a:t>
          </a:r>
          <a:r>
            <a:rPr lang="it-IT" sz="1400" b="1" kern="1200" dirty="0" err="1"/>
            <a:t>Representation</a:t>
          </a:r>
          <a:r>
            <a:rPr lang="it-IT" sz="1400" b="1" kern="1200" dirty="0"/>
            <a:t> Methods:</a:t>
          </a:r>
          <a:endParaRPr lang="en-US" sz="1400" kern="1200" dirty="0"/>
        </a:p>
      </dsp:txBody>
      <dsp:txXfrm>
        <a:off x="406407" y="1069149"/>
        <a:ext cx="5413017" cy="319654"/>
      </dsp:txXfrm>
    </dsp:sp>
    <dsp:sp modelId="{B5A2ABE5-5A99-49E6-8C57-1046288C50BA}">
      <dsp:nvSpPr>
        <dsp:cNvPr id="0" name=""/>
        <dsp:cNvSpPr/>
      </dsp:nvSpPr>
      <dsp:spPr>
        <a:xfrm>
          <a:off x="0" y="4570497"/>
          <a:ext cx="7782291" cy="12096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992" tIns="249936" rIns="603992" bIns="99568" numCol="1" spcCol="1270" anchor="t" anchorCtr="0">
          <a:noAutofit/>
        </a:bodyPr>
        <a:lstStyle/>
        <a:p>
          <a:pPr marL="114300" lvl="1" indent="-114300" algn="l" defTabSz="622300">
            <a:lnSpc>
              <a:spcPct val="90000"/>
            </a:lnSpc>
            <a:spcBef>
              <a:spcPct val="0"/>
            </a:spcBef>
            <a:spcAft>
              <a:spcPct val="15000"/>
            </a:spcAft>
            <a:buChar char="•"/>
          </a:pPr>
          <a:r>
            <a:rPr lang="it-IT" sz="1400" b="1" kern="1200" dirty="0" err="1"/>
            <a:t>RandomForest</a:t>
          </a:r>
          <a:r>
            <a:rPr lang="it-IT" sz="1400" kern="1200" dirty="0"/>
            <a:t>: multiple </a:t>
          </a:r>
          <a:r>
            <a:rPr lang="it-IT" sz="1400" kern="1200" dirty="0" err="1"/>
            <a:t>decision</a:t>
          </a:r>
          <a:r>
            <a:rPr lang="it-IT" sz="1400" kern="1200" dirty="0"/>
            <a:t> </a:t>
          </a:r>
          <a:r>
            <a:rPr lang="it-IT" sz="1400" kern="1200" dirty="0" err="1"/>
            <a:t>trees</a:t>
          </a:r>
          <a:endParaRPr lang="en-US" sz="1400" kern="1200" dirty="0"/>
        </a:p>
        <a:p>
          <a:pPr marL="114300" lvl="1" indent="-114300" algn="l" defTabSz="622300">
            <a:lnSpc>
              <a:spcPct val="90000"/>
            </a:lnSpc>
            <a:spcBef>
              <a:spcPct val="0"/>
            </a:spcBef>
            <a:spcAft>
              <a:spcPct val="15000"/>
            </a:spcAft>
            <a:buChar char="•"/>
          </a:pPr>
          <a:r>
            <a:rPr lang="it-IT" sz="1400" b="1" kern="1200" dirty="0" err="1"/>
            <a:t>NaiveBayes</a:t>
          </a:r>
          <a:r>
            <a:rPr lang="it-IT" sz="1400" kern="1200" dirty="0"/>
            <a:t>: </a:t>
          </a:r>
          <a:r>
            <a:rPr lang="it-IT" sz="1400" kern="1200" dirty="0" err="1"/>
            <a:t>binary</a:t>
          </a:r>
          <a:r>
            <a:rPr lang="it-IT" sz="1400" kern="1200" dirty="0"/>
            <a:t> </a:t>
          </a:r>
          <a:r>
            <a:rPr lang="it-IT" sz="1400" kern="1200" dirty="0" err="1"/>
            <a:t>classification</a:t>
          </a:r>
          <a:endParaRPr lang="en-US" sz="1400" kern="1200" dirty="0"/>
        </a:p>
        <a:p>
          <a:pPr marL="114300" lvl="1" indent="-114300" algn="l" defTabSz="622300">
            <a:lnSpc>
              <a:spcPct val="90000"/>
            </a:lnSpc>
            <a:spcBef>
              <a:spcPct val="0"/>
            </a:spcBef>
            <a:spcAft>
              <a:spcPct val="15000"/>
            </a:spcAft>
            <a:buChar char="•"/>
          </a:pPr>
          <a:r>
            <a:rPr lang="it-IT" sz="1400" b="1" kern="1200" dirty="0" err="1"/>
            <a:t>MultiLayerPerceptronNet</a:t>
          </a:r>
          <a:r>
            <a:rPr lang="it-IT" sz="1400" kern="1200" dirty="0"/>
            <a:t>: </a:t>
          </a:r>
          <a:r>
            <a:rPr lang="it-IT" sz="1400" kern="1200" dirty="0" err="1"/>
            <a:t>Neural</a:t>
          </a:r>
          <a:r>
            <a:rPr lang="it-IT" sz="1400" kern="1200" dirty="0"/>
            <a:t> network-</a:t>
          </a:r>
          <a:r>
            <a:rPr lang="it-IT" sz="1400" kern="1200" dirty="0" err="1"/>
            <a:t>based</a:t>
          </a:r>
          <a:r>
            <a:rPr lang="it-IT" sz="1400" kern="1200" dirty="0"/>
            <a:t> </a:t>
          </a:r>
          <a:r>
            <a:rPr lang="it-IT" sz="1400" kern="1200" dirty="0" err="1"/>
            <a:t>using</a:t>
          </a:r>
          <a:r>
            <a:rPr lang="it-IT" sz="1400" kern="1200" dirty="0"/>
            <a:t> multi-layer </a:t>
          </a:r>
          <a:r>
            <a:rPr lang="it-IT" sz="1400" kern="1200" dirty="0" err="1"/>
            <a:t>perceptron</a:t>
          </a:r>
          <a:r>
            <a:rPr lang="it-IT" sz="1400" kern="1200" dirty="0"/>
            <a:t> for </a:t>
          </a:r>
          <a:r>
            <a:rPr lang="it-IT" sz="1400" kern="1200" dirty="0" err="1"/>
            <a:t>classification</a:t>
          </a:r>
          <a:endParaRPr lang="en-US" sz="1400" kern="1200" dirty="0"/>
        </a:p>
      </dsp:txBody>
      <dsp:txXfrm>
        <a:off x="0" y="4570497"/>
        <a:ext cx="7782291" cy="1209600"/>
      </dsp:txXfrm>
    </dsp:sp>
    <dsp:sp modelId="{AA00CCF0-8B58-4715-8A65-A42C38847536}">
      <dsp:nvSpPr>
        <dsp:cNvPr id="0" name=""/>
        <dsp:cNvSpPr/>
      </dsp:nvSpPr>
      <dsp:spPr>
        <a:xfrm>
          <a:off x="389114" y="4393377"/>
          <a:ext cx="5447603" cy="3542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906" tIns="0" rIns="205906" bIns="0" numCol="1" spcCol="1270" anchor="ctr" anchorCtr="0">
          <a:noAutofit/>
        </a:bodyPr>
        <a:lstStyle/>
        <a:p>
          <a:pPr marL="0" lvl="0" indent="0" algn="l" defTabSz="622300">
            <a:lnSpc>
              <a:spcPct val="90000"/>
            </a:lnSpc>
            <a:spcBef>
              <a:spcPct val="0"/>
            </a:spcBef>
            <a:spcAft>
              <a:spcPct val="35000"/>
            </a:spcAft>
            <a:buNone/>
            <a:defRPr b="1"/>
          </a:pPr>
          <a:r>
            <a:rPr lang="it-IT" sz="1400" b="1" kern="1200" dirty="0" err="1"/>
            <a:t>Classification</a:t>
          </a:r>
          <a:r>
            <a:rPr lang="it-IT" sz="1400" b="1" kern="1200" dirty="0"/>
            <a:t> Strategies:</a:t>
          </a:r>
          <a:endParaRPr lang="en-US" sz="1400" kern="1200" dirty="0"/>
        </a:p>
      </dsp:txBody>
      <dsp:txXfrm>
        <a:off x="406407" y="4410670"/>
        <a:ext cx="5413017" cy="3196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58E88-52A8-4862-A7B2-A56E03720AAA}">
      <dsp:nvSpPr>
        <dsp:cNvPr id="0" name=""/>
        <dsp:cNvSpPr/>
      </dsp:nvSpPr>
      <dsp:spPr>
        <a:xfrm>
          <a:off x="6558" y="573326"/>
          <a:ext cx="1929100" cy="57873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42" tIns="152442" rIns="152442" bIns="152442" numCol="1" spcCol="1270" anchor="ctr" anchorCtr="0">
          <a:noAutofit/>
        </a:bodyPr>
        <a:lstStyle/>
        <a:p>
          <a:pPr marL="0" lvl="0" indent="0" algn="ctr" defTabSz="889000">
            <a:lnSpc>
              <a:spcPct val="90000"/>
            </a:lnSpc>
            <a:spcBef>
              <a:spcPct val="0"/>
            </a:spcBef>
            <a:spcAft>
              <a:spcPct val="35000"/>
            </a:spcAft>
            <a:buNone/>
          </a:pPr>
          <a:r>
            <a:rPr lang="en-US" sz="2000" kern="1200" dirty="0"/>
            <a:t>Average Accuracy</a:t>
          </a:r>
        </a:p>
      </dsp:txBody>
      <dsp:txXfrm>
        <a:off x="6558" y="573326"/>
        <a:ext cx="1929100" cy="578730"/>
      </dsp:txXfrm>
    </dsp:sp>
    <dsp:sp modelId="{B41263A8-14B1-4597-BF98-F0CB18133AA6}">
      <dsp:nvSpPr>
        <dsp:cNvPr id="0" name=""/>
        <dsp:cNvSpPr/>
      </dsp:nvSpPr>
      <dsp:spPr>
        <a:xfrm>
          <a:off x="6558" y="1152056"/>
          <a:ext cx="1929100" cy="1723229"/>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52" tIns="190552" rIns="190552" bIns="190552" numCol="1" spcCol="1270" anchor="t" anchorCtr="0">
          <a:noAutofit/>
        </a:bodyPr>
        <a:lstStyle/>
        <a:p>
          <a:pPr marL="0" lvl="0" indent="0" algn="l" defTabSz="711200">
            <a:lnSpc>
              <a:spcPct val="90000"/>
            </a:lnSpc>
            <a:spcBef>
              <a:spcPct val="0"/>
            </a:spcBef>
            <a:spcAft>
              <a:spcPct val="35000"/>
            </a:spcAft>
            <a:buNone/>
          </a:pPr>
          <a:r>
            <a:rPr lang="en-US" sz="1600" kern="1200" dirty="0"/>
            <a:t>Precision is the ratio of actual positive predictions to the total predicted positives.</a:t>
          </a:r>
        </a:p>
      </dsp:txBody>
      <dsp:txXfrm>
        <a:off x="6558" y="1152056"/>
        <a:ext cx="1929100" cy="1723229"/>
      </dsp:txXfrm>
    </dsp:sp>
    <dsp:sp modelId="{9C698B9E-11C1-4178-B7D0-A5A7212ECFD5}">
      <dsp:nvSpPr>
        <dsp:cNvPr id="0" name=""/>
        <dsp:cNvSpPr/>
      </dsp:nvSpPr>
      <dsp:spPr>
        <a:xfrm>
          <a:off x="2043447" y="573326"/>
          <a:ext cx="1929100" cy="57873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42" tIns="152442" rIns="152442" bIns="152442" numCol="1" spcCol="1270" anchor="ctr" anchorCtr="0">
          <a:noAutofit/>
        </a:bodyPr>
        <a:lstStyle/>
        <a:p>
          <a:pPr marL="0" lvl="0" indent="0" algn="ctr" defTabSz="889000">
            <a:lnSpc>
              <a:spcPct val="90000"/>
            </a:lnSpc>
            <a:spcBef>
              <a:spcPct val="0"/>
            </a:spcBef>
            <a:spcAft>
              <a:spcPct val="35000"/>
            </a:spcAft>
            <a:buNone/>
          </a:pPr>
          <a:r>
            <a:rPr lang="en-US" sz="2000" kern="1200" dirty="0"/>
            <a:t>Average recall</a:t>
          </a:r>
        </a:p>
      </dsp:txBody>
      <dsp:txXfrm>
        <a:off x="2043447" y="573326"/>
        <a:ext cx="1929100" cy="578730"/>
      </dsp:txXfrm>
    </dsp:sp>
    <dsp:sp modelId="{3CDAC8BD-CCCF-4E5B-B3D5-040225F16077}">
      <dsp:nvSpPr>
        <dsp:cNvPr id="0" name=""/>
        <dsp:cNvSpPr/>
      </dsp:nvSpPr>
      <dsp:spPr>
        <a:xfrm>
          <a:off x="2043447" y="1152056"/>
          <a:ext cx="1929100" cy="1723229"/>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52" tIns="190552" rIns="190552" bIns="190552" numCol="1" spcCol="1270" anchor="t" anchorCtr="0">
          <a:noAutofit/>
        </a:bodyPr>
        <a:lstStyle/>
        <a:p>
          <a:pPr marL="0" lvl="0" indent="0" algn="l" defTabSz="711200">
            <a:lnSpc>
              <a:spcPct val="90000"/>
            </a:lnSpc>
            <a:spcBef>
              <a:spcPct val="0"/>
            </a:spcBef>
            <a:spcAft>
              <a:spcPct val="35000"/>
            </a:spcAft>
            <a:buNone/>
          </a:pPr>
          <a:r>
            <a:rPr lang="en-US" sz="1600" kern="1200" dirty="0"/>
            <a:t>Recall is the ratio of true positive predictions to total actual positives.</a:t>
          </a:r>
        </a:p>
      </dsp:txBody>
      <dsp:txXfrm>
        <a:off x="2043447" y="1152056"/>
        <a:ext cx="1929100" cy="1723229"/>
      </dsp:txXfrm>
    </dsp:sp>
    <dsp:sp modelId="{E9B70D5B-F9CC-4A61-99D8-9321B9E536C8}">
      <dsp:nvSpPr>
        <dsp:cNvPr id="0" name=""/>
        <dsp:cNvSpPr/>
      </dsp:nvSpPr>
      <dsp:spPr>
        <a:xfrm>
          <a:off x="4080336" y="573326"/>
          <a:ext cx="1929100" cy="57873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42" tIns="152442" rIns="152442" bIns="152442" numCol="1" spcCol="1270" anchor="ctr" anchorCtr="0">
          <a:noAutofit/>
        </a:bodyPr>
        <a:lstStyle/>
        <a:p>
          <a:pPr marL="0" lvl="0" indent="0" algn="ctr" defTabSz="889000">
            <a:lnSpc>
              <a:spcPct val="90000"/>
            </a:lnSpc>
            <a:spcBef>
              <a:spcPct val="0"/>
            </a:spcBef>
            <a:spcAft>
              <a:spcPct val="35000"/>
            </a:spcAft>
            <a:buNone/>
          </a:pPr>
          <a:r>
            <a:rPr lang="en-US" sz="2000" kern="1200" dirty="0"/>
            <a:t>Average F1 Score</a:t>
          </a:r>
        </a:p>
      </dsp:txBody>
      <dsp:txXfrm>
        <a:off x="4080336" y="573326"/>
        <a:ext cx="1929100" cy="578730"/>
      </dsp:txXfrm>
    </dsp:sp>
    <dsp:sp modelId="{310D84BA-A213-481C-A022-BD9CAA3CB44B}">
      <dsp:nvSpPr>
        <dsp:cNvPr id="0" name=""/>
        <dsp:cNvSpPr/>
      </dsp:nvSpPr>
      <dsp:spPr>
        <a:xfrm>
          <a:off x="4080336" y="1152056"/>
          <a:ext cx="1929100" cy="1723229"/>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52" tIns="190552" rIns="190552" bIns="190552" numCol="1" spcCol="1270" anchor="t" anchorCtr="0">
          <a:noAutofit/>
        </a:bodyPr>
        <a:lstStyle/>
        <a:p>
          <a:pPr marL="0" lvl="0" indent="0" algn="l" defTabSz="711200">
            <a:lnSpc>
              <a:spcPct val="90000"/>
            </a:lnSpc>
            <a:spcBef>
              <a:spcPct val="0"/>
            </a:spcBef>
            <a:spcAft>
              <a:spcPct val="35000"/>
            </a:spcAft>
            <a:buNone/>
          </a:pPr>
          <a:r>
            <a:rPr lang="en-US" sz="1600" kern="1200" dirty="0"/>
            <a:t>The F1 score is the harmonic mean of precision and recall.</a:t>
          </a:r>
        </a:p>
      </dsp:txBody>
      <dsp:txXfrm>
        <a:off x="4080336" y="1152056"/>
        <a:ext cx="1929100" cy="172322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21A1788-7372-4FAC-9AF0-00B54B8D9CBA}" type="datetime1">
              <a:rPr lang="it-IT" smtClean="0"/>
              <a:t>14/07/2024</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it-IT" smtClean="0"/>
              <a:pPr algn="r" rtl="0"/>
              <a:t>‹N›</a:t>
            </a:fld>
            <a:endParaRPr lang="it-IT"/>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943A304-85CD-4257-B418-D8F889FE0DBC}" type="datetime1">
              <a:rPr lang="it-IT" smtClean="0"/>
              <a:pPr/>
              <a:t>14/07/2024</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it-IT" smtClean="0"/>
              <a:pPr/>
              <a:t>‹N›</a:t>
            </a:fld>
            <a:endParaRPr lang="it-IT"/>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a:t>
            </a:fld>
            <a:endParaRPr lang="it-IT"/>
          </a:p>
        </p:txBody>
      </p:sp>
    </p:spTree>
    <p:extLst>
      <p:ext uri="{BB962C8B-B14F-4D97-AF65-F5344CB8AC3E}">
        <p14:creationId xmlns:p14="http://schemas.microsoft.com/office/powerpoint/2010/main" val="3514624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3EBA5BD7-F043-4D1B-AA17-CD412FC534DE}" type="slidenum">
              <a:rPr lang="it-IT" smtClean="0"/>
              <a:pPr/>
              <a:t>2</a:t>
            </a:fld>
            <a:endParaRPr lang="it-IT"/>
          </a:p>
        </p:txBody>
      </p:sp>
    </p:spTree>
    <p:extLst>
      <p:ext uri="{BB962C8B-B14F-4D97-AF65-F5344CB8AC3E}">
        <p14:creationId xmlns:p14="http://schemas.microsoft.com/office/powerpoint/2010/main" val="228717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90000"/>
              </a:lnSpc>
              <a:spcBef>
                <a:spcPct val="0"/>
              </a:spcBef>
            </a:pPr>
            <a:endParaRPr lang="en-US" dirty="0">
              <a:ea typeface="Calibri"/>
              <a:cs typeface="Calibri"/>
            </a:endParaRPr>
          </a:p>
        </p:txBody>
      </p:sp>
      <p:sp>
        <p:nvSpPr>
          <p:cNvPr id="4" name="Segnaposto numero diapositiva 3"/>
          <p:cNvSpPr>
            <a:spLocks noGrp="1"/>
          </p:cNvSpPr>
          <p:nvPr>
            <p:ph type="sldNum" sz="quarter" idx="5"/>
          </p:nvPr>
        </p:nvSpPr>
        <p:spPr/>
        <p:txBody>
          <a:bodyPr/>
          <a:lstStyle/>
          <a:p>
            <a:fld id="{3EBA5BD7-F043-4D1B-AA17-CD412FC534DE}" type="slidenum">
              <a:rPr lang="it-IT" smtClean="0"/>
              <a:pPr/>
              <a:t>8</a:t>
            </a:fld>
            <a:endParaRPr lang="it-IT"/>
          </a:p>
        </p:txBody>
      </p:sp>
    </p:spTree>
    <p:extLst>
      <p:ext uri="{BB962C8B-B14F-4D97-AF65-F5344CB8AC3E}">
        <p14:creationId xmlns:p14="http://schemas.microsoft.com/office/powerpoint/2010/main" val="35607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7965" indent="-227965">
              <a:spcBef>
                <a:spcPts val="1000"/>
              </a:spcBef>
              <a:buFont typeface="Arial"/>
              <a:buChar char="•"/>
            </a:pPr>
            <a:r>
              <a:rPr lang="en-US" b="1" dirty="0" err="1"/>
              <a:t>NaiveBayes</a:t>
            </a:r>
            <a:r>
              <a:rPr lang="en-US" b="1" dirty="0"/>
              <a:t> Best Performance Metric</a:t>
            </a:r>
            <a:r>
              <a:rPr lang="en-US" dirty="0"/>
              <a:t>: TF-IDF</a:t>
            </a:r>
          </a:p>
          <a:p>
            <a:pPr marL="227965" indent="-227965">
              <a:spcBef>
                <a:spcPts val="1000"/>
              </a:spcBef>
              <a:buFont typeface="Arial"/>
              <a:buChar char="•"/>
            </a:pPr>
            <a:r>
              <a:rPr lang="en-US" b="1" dirty="0"/>
              <a:t>Why</a:t>
            </a:r>
            <a:r>
              <a:rPr lang="en-US" dirty="0"/>
              <a:t>: Metrics are consistently high for TF-IDF, indicating that </a:t>
            </a:r>
            <a:r>
              <a:rPr lang="en-US" dirty="0" err="1"/>
              <a:t>NaiveBayes</a:t>
            </a:r>
            <a:r>
              <a:rPr lang="en-US" dirty="0"/>
              <a:t> works exceptionally well with this data representation. It shows significant improvements in precision, recall, and F1-score, highlighting its ability to leverage the importance-weighted word representation effectively.</a:t>
            </a:r>
            <a:endParaRPr lang="en-US" dirty="0">
              <a:cs typeface="Calibri"/>
            </a:endParaRPr>
          </a:p>
          <a:p>
            <a:pPr marL="227965" indent="-227965">
              <a:spcBef>
                <a:spcPts val="1000"/>
              </a:spcBef>
              <a:buFont typeface="Arial"/>
              <a:buChar char="•"/>
            </a:pPr>
            <a:r>
              <a:rPr lang="en-US" b="1" dirty="0" err="1"/>
              <a:t>PerceptronNet</a:t>
            </a:r>
            <a:endParaRPr lang="en-US" dirty="0"/>
          </a:p>
          <a:p>
            <a:pPr marL="227965" indent="-227965">
              <a:spcBef>
                <a:spcPts val="1000"/>
              </a:spcBef>
              <a:buFont typeface="Arial"/>
              <a:buChar char="•"/>
            </a:pPr>
            <a:r>
              <a:rPr lang="en-US" b="1" dirty="0"/>
              <a:t>Best Performance Metric</a:t>
            </a:r>
            <a:r>
              <a:rPr lang="en-US" dirty="0"/>
              <a:t>: TF-IDF</a:t>
            </a:r>
            <a:endParaRPr lang="it-IT" dirty="0"/>
          </a:p>
          <a:p>
            <a:pPr marL="227965" indent="-227965">
              <a:spcBef>
                <a:spcPts val="1000"/>
              </a:spcBef>
              <a:buFont typeface="Arial"/>
              <a:buChar char="•"/>
            </a:pPr>
            <a:r>
              <a:rPr lang="en-US" b="1" dirty="0"/>
              <a:t>Why</a:t>
            </a:r>
            <a:r>
              <a:rPr lang="en-US" dirty="0"/>
              <a:t>: </a:t>
            </a:r>
            <a:r>
              <a:rPr lang="en-US" dirty="0" err="1"/>
              <a:t>PerceptronNet</a:t>
            </a:r>
            <a:r>
              <a:rPr lang="en-US" dirty="0"/>
              <a:t> exhibits the most dramatic improvement with TF-IDF, achieving near-perfect scores in all metrics. This suggests that </a:t>
            </a:r>
            <a:r>
              <a:rPr lang="en-US" dirty="0" err="1"/>
              <a:t>PerceptronNet</a:t>
            </a:r>
            <a:r>
              <a:rPr lang="en-US" dirty="0"/>
              <a:t> can capture and learn from the detailed features provided by TF-IDF, making it highly effective for this task.</a:t>
            </a:r>
            <a:endParaRPr lang="en-US" dirty="0">
              <a:cs typeface="Calibri"/>
            </a:endParaRPr>
          </a:p>
          <a:p>
            <a:pPr marL="227965" indent="-227965">
              <a:spcBef>
                <a:spcPts val="1000"/>
              </a:spcBef>
              <a:buFont typeface="Arial"/>
              <a:buChar char="•"/>
            </a:pPr>
            <a:r>
              <a:rPr lang="en-US" b="1" dirty="0" err="1"/>
              <a:t>RandomForest</a:t>
            </a:r>
            <a:endParaRPr lang="en-US" dirty="0"/>
          </a:p>
          <a:p>
            <a:pPr marL="227965" indent="-227965">
              <a:spcBef>
                <a:spcPts val="1000"/>
              </a:spcBef>
              <a:buFont typeface="Arial"/>
              <a:buChar char="•"/>
            </a:pPr>
            <a:r>
              <a:rPr lang="en-US" b="1" dirty="0"/>
              <a:t>Best Performance Metric</a:t>
            </a:r>
            <a:r>
              <a:rPr lang="en-US" dirty="0"/>
              <a:t>: TF-IDF</a:t>
            </a:r>
            <a:endParaRPr lang="en-US" dirty="0">
              <a:cs typeface="Calibri"/>
            </a:endParaRPr>
          </a:p>
          <a:p>
            <a:pPr marL="227965" indent="-227965">
              <a:spcBef>
                <a:spcPts val="1000"/>
              </a:spcBef>
              <a:buFont typeface="Arial"/>
              <a:buChar char="•"/>
            </a:pPr>
            <a:r>
              <a:rPr lang="en-US" b="1" dirty="0"/>
              <a:t>Why</a:t>
            </a:r>
            <a:r>
              <a:rPr lang="en-US" dirty="0"/>
              <a:t>: </a:t>
            </a:r>
            <a:r>
              <a:rPr lang="en-US" dirty="0" err="1"/>
              <a:t>RandomForest</a:t>
            </a:r>
            <a:r>
              <a:rPr lang="en-US" dirty="0"/>
              <a:t> maintains high performance across all data representations, with the best metrics for TF-IDF. The high F1-score indicates a good balance between precision and recall, suggesting that it effectively handles both false positives and false negatives. Its robust performance across different representations makes it a versatile choice.</a:t>
            </a:r>
            <a:endParaRPr lang="en-US" dirty="0">
              <a:cs typeface="Calibri"/>
            </a:endParaRPr>
          </a:p>
          <a:p>
            <a:pPr marL="227965" indent="-227965">
              <a:buFont typeface="Arial"/>
              <a:buChar char="•"/>
            </a:pPr>
            <a:endParaRPr lang="en-US" dirty="0"/>
          </a:p>
          <a:p>
            <a:pPr marL="227965" indent="-227965">
              <a:buFont typeface="Arial"/>
              <a:buChar char="•"/>
            </a:pPr>
            <a:endParaRPr lang="en-US" dirty="0">
              <a:cs typeface="Calibri"/>
            </a:endParaRPr>
          </a:p>
          <a:p>
            <a:pPr>
              <a:buFont typeface="Arial"/>
              <a:buChar char="•"/>
            </a:pPr>
            <a:r>
              <a:rPr lang="en-US" dirty="0"/>
              <a:t>The output you have is a Classification Report and a Confusion Matrix generated by the `</a:t>
            </a:r>
            <a:r>
              <a:rPr lang="en-US" dirty="0" err="1"/>
              <a:t>sklearn.metrics.classification_report</a:t>
            </a:r>
            <a:r>
              <a:rPr lang="en-US" dirty="0"/>
              <a:t>` and `</a:t>
            </a:r>
            <a:r>
              <a:rPr lang="en-US" dirty="0" err="1"/>
              <a:t>sklearn.metrics.confusion_matrix</a:t>
            </a:r>
            <a:r>
              <a:rPr lang="en-US" dirty="0"/>
              <a:t>` functions, respectively. Let's break down the warning messages and the components of the report and matrix.</a:t>
            </a:r>
            <a:endParaRPr lang="en-US" dirty="0">
              <a:cs typeface="Calibri"/>
            </a:endParaRPr>
          </a:p>
          <a:p>
            <a:pPr>
              <a:buFont typeface="Arial"/>
              <a:buChar char="•"/>
            </a:pPr>
            <a:r>
              <a:rPr lang="en-US" dirty="0"/>
              <a:t> </a:t>
            </a:r>
            <a:endParaRPr lang="en-US" dirty="0">
              <a:cs typeface="Calibri"/>
            </a:endParaRPr>
          </a:p>
          <a:p>
            <a:pPr>
              <a:buFont typeface="Arial"/>
              <a:buChar char="•"/>
            </a:pPr>
            <a:r>
              <a:rPr lang="en-US" dirty="0"/>
              <a:t>### Warning Messages</a:t>
            </a:r>
            <a:endParaRPr lang="en-US" dirty="0">
              <a:cs typeface="Calibri"/>
            </a:endParaRPr>
          </a:p>
          <a:p>
            <a:pPr>
              <a:buFont typeface="Arial"/>
              <a:buChar char="•"/>
            </a:pPr>
            <a:r>
              <a:rPr lang="en-US" dirty="0"/>
              <a:t> </a:t>
            </a:r>
            <a:endParaRPr lang="en-US" dirty="0">
              <a:cs typeface="Calibri"/>
            </a:endParaRPr>
          </a:p>
          <a:p>
            <a:pPr>
              <a:buFont typeface="Arial"/>
              <a:buChar char="•"/>
            </a:pPr>
            <a:r>
              <a:rPr lang="en-US" dirty="0"/>
              <a:t>The warning messages:</a:t>
            </a:r>
            <a:endParaRPr lang="en-US" dirty="0">
              <a:cs typeface="Calibri"/>
            </a:endParaRPr>
          </a:p>
          <a:p>
            <a:pPr>
              <a:buFont typeface="Arial"/>
              <a:buChar char="•"/>
            </a:pPr>
            <a:r>
              <a:rPr lang="en-US" dirty="0"/>
              <a:t> </a:t>
            </a:r>
            <a:endParaRPr lang="en-US" dirty="0">
              <a:cs typeface="Calibri"/>
            </a:endParaRPr>
          </a:p>
          <a:p>
            <a:pPr>
              <a:buFont typeface="Arial"/>
              <a:buChar char="•"/>
            </a:pPr>
            <a:r>
              <a:rPr lang="en-US" dirty="0"/>
              <a:t>```</a:t>
            </a:r>
            <a:endParaRPr lang="en-US" dirty="0">
              <a:cs typeface="Calibri"/>
            </a:endParaRPr>
          </a:p>
          <a:p>
            <a:pPr>
              <a:buFont typeface="Arial"/>
              <a:buChar char="•"/>
            </a:pPr>
            <a:r>
              <a:rPr lang="en-US" dirty="0" err="1"/>
              <a:t>UndefinedMetricWarning</a:t>
            </a:r>
            <a:r>
              <a:rPr lang="en-US" dirty="0"/>
              <a:t>: Precision is ill-defined and being set to 0.0 in labels with no predicted samples.</a:t>
            </a:r>
          </a:p>
          <a:p>
            <a:pPr>
              <a:buFont typeface="Arial"/>
              <a:buChar char="•"/>
            </a:pPr>
            <a:r>
              <a:rPr lang="en-US" dirty="0"/>
              <a:t>Use `</a:t>
            </a:r>
            <a:r>
              <a:rPr lang="en-US" dirty="0" err="1"/>
              <a:t>zero_division</a:t>
            </a:r>
            <a:r>
              <a:rPr lang="en-US" dirty="0"/>
              <a:t>` parameter to control this behavior.</a:t>
            </a:r>
          </a:p>
          <a:p>
            <a:pPr>
              <a:buFont typeface="Arial"/>
              <a:buChar char="•"/>
            </a:pPr>
            <a:r>
              <a:rPr lang="en-US" dirty="0"/>
              <a:t>```</a:t>
            </a:r>
            <a:endParaRPr lang="en-US" dirty="0">
              <a:cs typeface="Calibri"/>
            </a:endParaRPr>
          </a:p>
          <a:p>
            <a:pPr>
              <a:buFont typeface="Arial"/>
              <a:buChar char="•"/>
            </a:pPr>
            <a:r>
              <a:rPr lang="en-US" dirty="0"/>
              <a:t> </a:t>
            </a:r>
            <a:endParaRPr lang="en-US" dirty="0">
              <a:cs typeface="Calibri"/>
            </a:endParaRPr>
          </a:p>
          <a:p>
            <a:pPr>
              <a:buFont typeface="Arial"/>
              <a:buChar char="•"/>
            </a:pPr>
            <a:r>
              <a:rPr lang="en-US" dirty="0"/>
              <a:t>indicate that the precision metric for some labels (specifically label `0` in your case) is undefined because there are no predicted samples for that label. This means that your classifier did not predict any instances of the class `0`.</a:t>
            </a:r>
          </a:p>
          <a:p>
            <a:pPr>
              <a:buFont typeface="Arial"/>
              <a:buChar char="•"/>
            </a:pPr>
            <a:r>
              <a:rPr lang="en-US" dirty="0"/>
              <a:t> </a:t>
            </a:r>
            <a:endParaRPr lang="en-US" dirty="0">
              <a:cs typeface="Calibri"/>
            </a:endParaRPr>
          </a:p>
          <a:p>
            <a:pPr>
              <a:buFont typeface="Arial"/>
              <a:buChar char="•"/>
            </a:pPr>
            <a:r>
              <a:rPr lang="en-US" dirty="0"/>
              <a:t>### Classification Report</a:t>
            </a:r>
            <a:endParaRPr lang="en-US" dirty="0">
              <a:cs typeface="Calibri"/>
            </a:endParaRPr>
          </a:p>
          <a:p>
            <a:pPr>
              <a:buFont typeface="Arial"/>
              <a:buChar char="•"/>
            </a:pPr>
            <a:r>
              <a:rPr lang="en-US" dirty="0"/>
              <a:t> </a:t>
            </a:r>
            <a:endParaRPr lang="en-US" dirty="0">
              <a:cs typeface="Calibri"/>
            </a:endParaRPr>
          </a:p>
          <a:p>
            <a:pPr>
              <a:buFont typeface="Arial"/>
              <a:buChar char="•"/>
            </a:pPr>
            <a:r>
              <a:rPr lang="en-US" dirty="0"/>
              <a:t>The classification report provides detailed metrics on the performance of a classification model. The key metrics included are:</a:t>
            </a:r>
          </a:p>
          <a:p>
            <a:pPr>
              <a:buFont typeface="Arial"/>
              <a:buChar char="•"/>
            </a:pPr>
            <a:r>
              <a:rPr lang="en-US" dirty="0"/>
              <a:t> </a:t>
            </a:r>
            <a:endParaRPr lang="en-US" dirty="0">
              <a:cs typeface="Calibri"/>
            </a:endParaRPr>
          </a:p>
          <a:p>
            <a:pPr>
              <a:buFont typeface="Arial"/>
              <a:buChar char="•"/>
            </a:pPr>
            <a:r>
              <a:rPr lang="en-US" dirty="0"/>
              <a:t>- **Precision**: The ratio of correctly predicted positive observations to the total predicted positives. It answers the question: "Of all the instances classified as positive, how many were actually positive?"</a:t>
            </a:r>
          </a:p>
          <a:p>
            <a:pPr>
              <a:buFont typeface="Arial"/>
              <a:buChar char="•"/>
            </a:pPr>
            <a:r>
              <a:rPr lang="en-US" dirty="0"/>
              <a:t> </a:t>
            </a:r>
            <a:endParaRPr lang="en-US" dirty="0">
              <a:cs typeface="Calibri"/>
            </a:endParaRPr>
          </a:p>
          <a:p>
            <a:pPr>
              <a:buFont typeface="Arial"/>
              <a:buChar char="•"/>
            </a:pPr>
            <a:r>
              <a:rPr lang="en-US" dirty="0"/>
              <a:t>- **Recall**: The ratio of correctly predicted positive observations to the all observations in the actual class. It answers the question: "Of all the instances that are actually positive, how many were correctly classified?"</a:t>
            </a:r>
          </a:p>
          <a:p>
            <a:pPr>
              <a:buFont typeface="Arial"/>
              <a:buChar char="•"/>
            </a:pPr>
            <a:r>
              <a:rPr lang="en-US" dirty="0"/>
              <a:t> </a:t>
            </a:r>
            <a:endParaRPr lang="en-US" dirty="0">
              <a:cs typeface="Calibri"/>
            </a:endParaRPr>
          </a:p>
          <a:p>
            <a:pPr>
              <a:buFont typeface="Arial"/>
              <a:buChar char="•"/>
            </a:pPr>
            <a:r>
              <a:rPr lang="en-US" dirty="0"/>
              <a:t>- **F1-Score**: The weighted average of Precision and Recall. It is a better measure than accuracy in cases where you have an uneven class distribution.</a:t>
            </a:r>
          </a:p>
          <a:p>
            <a:pPr>
              <a:buFont typeface="Arial"/>
              <a:buChar char="•"/>
            </a:pPr>
            <a:r>
              <a:rPr lang="en-US" dirty="0"/>
              <a:t> </a:t>
            </a:r>
            <a:endParaRPr lang="en-US" dirty="0">
              <a:cs typeface="Calibri"/>
            </a:endParaRPr>
          </a:p>
          <a:p>
            <a:pPr>
              <a:buFont typeface="Arial"/>
              <a:buChar char="•"/>
            </a:pPr>
            <a:r>
              <a:rPr lang="en-US" dirty="0"/>
              <a:t>- **Support**: The number of actual occurrences of the class in the dataset.</a:t>
            </a:r>
          </a:p>
          <a:p>
            <a:pPr>
              <a:buFont typeface="Arial"/>
              <a:buChar char="•"/>
            </a:pPr>
            <a:r>
              <a:rPr lang="en-US" dirty="0"/>
              <a:t> </a:t>
            </a:r>
            <a:endParaRPr lang="en-US" dirty="0">
              <a:cs typeface="Calibri"/>
            </a:endParaRPr>
          </a:p>
          <a:p>
            <a:pPr>
              <a:buFont typeface="Arial"/>
              <a:buChar char="•"/>
            </a:pPr>
            <a:r>
              <a:rPr lang="en-US" dirty="0"/>
              <a:t>Let's break down your report:</a:t>
            </a:r>
          </a:p>
          <a:p>
            <a:pPr>
              <a:buFont typeface="Arial"/>
              <a:buChar char="•"/>
            </a:pPr>
            <a:r>
              <a:rPr lang="en-US" dirty="0"/>
              <a:t> </a:t>
            </a:r>
            <a:endParaRPr lang="en-US" dirty="0">
              <a:cs typeface="Calibri"/>
            </a:endParaRPr>
          </a:p>
          <a:p>
            <a:pPr>
              <a:buFont typeface="Arial"/>
              <a:buChar char="•"/>
            </a:pPr>
            <a:r>
              <a:rPr lang="en-US" dirty="0"/>
              <a:t>```</a:t>
            </a:r>
          </a:p>
          <a:p>
            <a:pPr>
              <a:buFont typeface="Arial"/>
              <a:buChar char="•"/>
            </a:pPr>
            <a:r>
              <a:rPr lang="en-US" dirty="0"/>
              <a:t>              precision    recall  f1-score   support</a:t>
            </a:r>
          </a:p>
          <a:p>
            <a:pPr>
              <a:buFont typeface="Arial"/>
              <a:buChar char="•"/>
            </a:pPr>
            <a:r>
              <a:rPr lang="en-US" dirty="0"/>
              <a:t> </a:t>
            </a:r>
            <a:endParaRPr lang="en-US" dirty="0">
              <a:cs typeface="Calibri"/>
            </a:endParaRPr>
          </a:p>
          <a:p>
            <a:pPr>
              <a:buFont typeface="Arial"/>
              <a:buChar char="•"/>
            </a:pPr>
            <a:r>
              <a:rPr lang="en-US" dirty="0"/>
              <a:t>           0       0.00      0.00      0.00      7178</a:t>
            </a:r>
            <a:endParaRPr lang="en-US" dirty="0">
              <a:ea typeface="Calibri"/>
              <a:cs typeface="Calibri"/>
            </a:endParaRPr>
          </a:p>
          <a:p>
            <a:pPr>
              <a:buFont typeface="Arial"/>
              <a:buChar char="•"/>
            </a:pPr>
            <a:r>
              <a:rPr lang="en-US" dirty="0"/>
              <a:t>           1       0.52      1.00      0.68      7788</a:t>
            </a:r>
            <a:endParaRPr lang="en-US" dirty="0">
              <a:ea typeface="Calibri"/>
              <a:cs typeface="Calibri"/>
            </a:endParaRPr>
          </a:p>
          <a:p>
            <a:pPr>
              <a:buFont typeface="Arial"/>
              <a:buChar char="•"/>
            </a:pPr>
            <a:r>
              <a:rPr lang="en-US" dirty="0"/>
              <a:t> </a:t>
            </a:r>
            <a:endParaRPr lang="en-US" dirty="0">
              <a:cs typeface="Calibri"/>
            </a:endParaRPr>
          </a:p>
          <a:p>
            <a:pPr>
              <a:buFont typeface="Arial"/>
              <a:buChar char="•"/>
            </a:pPr>
            <a:r>
              <a:rPr lang="en-US" dirty="0"/>
              <a:t>    accuracy                           0.52     14966</a:t>
            </a:r>
          </a:p>
          <a:p>
            <a:pPr>
              <a:buFont typeface="Arial"/>
              <a:buChar char="•"/>
            </a:pPr>
            <a:r>
              <a:rPr lang="en-US" dirty="0"/>
              <a:t>   macro avg       0.26      0.50      0.34     14966</a:t>
            </a:r>
          </a:p>
          <a:p>
            <a:pPr>
              <a:buFont typeface="Arial"/>
              <a:buChar char="•"/>
            </a:pPr>
            <a:r>
              <a:rPr lang="en-US" dirty="0"/>
              <a:t>weighted avg       0.27      0.52      0.36     14966</a:t>
            </a:r>
          </a:p>
          <a:p>
            <a:pPr>
              <a:buFont typeface="Arial"/>
              <a:buChar char="•"/>
            </a:pPr>
            <a:r>
              <a:rPr lang="en-US" dirty="0"/>
              <a:t>```</a:t>
            </a:r>
          </a:p>
          <a:p>
            <a:pPr>
              <a:buFont typeface="Arial"/>
              <a:buChar char="•"/>
            </a:pPr>
            <a:r>
              <a:rPr lang="en-US" dirty="0"/>
              <a:t> </a:t>
            </a:r>
            <a:endParaRPr lang="en-US" dirty="0">
              <a:cs typeface="Calibri"/>
            </a:endParaRPr>
          </a:p>
          <a:p>
            <a:pPr>
              <a:buFont typeface="Arial"/>
              <a:buChar char="•"/>
            </a:pPr>
            <a:r>
              <a:rPr lang="en-US" dirty="0"/>
              <a:t>- **Class 0**: </a:t>
            </a:r>
          </a:p>
          <a:p>
            <a:pPr>
              <a:buFont typeface="Arial"/>
              <a:buChar char="•"/>
            </a:pPr>
            <a:r>
              <a:rPr lang="en-US" dirty="0"/>
              <a:t>  - Precision: 0.00 (No instances of class 0 were predicted as class 0)</a:t>
            </a:r>
          </a:p>
          <a:p>
            <a:pPr>
              <a:buFont typeface="Arial"/>
              <a:buChar char="•"/>
            </a:pPr>
            <a:r>
              <a:rPr lang="en-US" dirty="0"/>
              <a:t>  - Recall: 0.00 (No instances of class 0 were correctly predicted)</a:t>
            </a:r>
          </a:p>
          <a:p>
            <a:pPr>
              <a:buFont typeface="Arial"/>
              <a:buChar char="•"/>
            </a:pPr>
            <a:r>
              <a:rPr lang="en-US" dirty="0"/>
              <a:t>  - F1-Score: 0.00 (Harmonic mean of precision and recall)</a:t>
            </a:r>
          </a:p>
          <a:p>
            <a:pPr>
              <a:buFont typeface="Arial"/>
              <a:buChar char="•"/>
            </a:pPr>
            <a:r>
              <a:rPr lang="en-US" dirty="0"/>
              <a:t>  - Support: 7178 (Total number of actual instances of class 0)</a:t>
            </a:r>
          </a:p>
          <a:p>
            <a:pPr>
              <a:buFont typeface="Arial"/>
              <a:buChar char="•"/>
            </a:pPr>
            <a:r>
              <a:rPr lang="en-US" dirty="0"/>
              <a:t> </a:t>
            </a:r>
            <a:endParaRPr lang="en-US" dirty="0">
              <a:cs typeface="Calibri"/>
            </a:endParaRPr>
          </a:p>
          <a:p>
            <a:pPr>
              <a:buFont typeface="Arial"/>
              <a:buChar char="•"/>
            </a:pPr>
            <a:r>
              <a:rPr lang="en-US" dirty="0"/>
              <a:t>- **Class 1**: </a:t>
            </a:r>
          </a:p>
          <a:p>
            <a:pPr>
              <a:buFont typeface="Arial"/>
              <a:buChar char="•"/>
            </a:pPr>
            <a:r>
              <a:rPr lang="en-US" dirty="0"/>
              <a:t>  - Precision: 0.52 (52% of instances predicted as class 1 are actually class 1)</a:t>
            </a:r>
          </a:p>
          <a:p>
            <a:pPr>
              <a:buFont typeface="Arial"/>
              <a:buChar char="•"/>
            </a:pPr>
            <a:r>
              <a:rPr lang="en-US" dirty="0"/>
              <a:t>  - Recall: 1.00 (All instances of class 1 were correctly predicted)</a:t>
            </a:r>
          </a:p>
          <a:p>
            <a:pPr>
              <a:buFont typeface="Arial"/>
              <a:buChar char="•"/>
            </a:pPr>
            <a:r>
              <a:rPr lang="en-US" dirty="0"/>
              <a:t>  - F1-Score: 0.68 (Harmonic mean of precision and recall)</a:t>
            </a:r>
          </a:p>
          <a:p>
            <a:pPr>
              <a:buFont typeface="Arial"/>
              <a:buChar char="•"/>
            </a:pPr>
            <a:r>
              <a:rPr lang="en-US" dirty="0"/>
              <a:t>  - Support: 7788 (Total number of actual instances of class 1)</a:t>
            </a:r>
          </a:p>
          <a:p>
            <a:pPr>
              <a:buFont typeface="Arial"/>
              <a:buChar char="•"/>
            </a:pPr>
            <a:r>
              <a:rPr lang="en-US" dirty="0"/>
              <a:t> </a:t>
            </a:r>
            <a:endParaRPr lang="en-US" dirty="0">
              <a:cs typeface="Calibri"/>
            </a:endParaRPr>
          </a:p>
          <a:p>
            <a:pPr>
              <a:buFont typeface="Arial"/>
              <a:buChar char="•"/>
            </a:pPr>
            <a:r>
              <a:rPr lang="en-US" dirty="0"/>
              <a:t>- **Accuracy**: 0.52 (Overall, 52% of the instances were correctly classified)</a:t>
            </a:r>
          </a:p>
          <a:p>
            <a:pPr>
              <a:buFont typeface="Arial"/>
              <a:buChar char="•"/>
            </a:pPr>
            <a:r>
              <a:rPr lang="en-US" dirty="0"/>
              <a:t>- **Macro Avg**: </a:t>
            </a:r>
          </a:p>
          <a:p>
            <a:pPr>
              <a:buFont typeface="Arial"/>
              <a:buChar char="•"/>
            </a:pPr>
            <a:r>
              <a:rPr lang="en-US" dirty="0"/>
              <a:t>  - Precision: 0.26 (Average precision across classes)</a:t>
            </a:r>
          </a:p>
          <a:p>
            <a:pPr>
              <a:buFont typeface="Arial"/>
              <a:buChar char="•"/>
            </a:pPr>
            <a:r>
              <a:rPr lang="en-US" dirty="0"/>
              <a:t>  - Recall: 0.50 (Average recall across classes)</a:t>
            </a:r>
          </a:p>
          <a:p>
            <a:pPr>
              <a:buFont typeface="Arial"/>
              <a:buChar char="•"/>
            </a:pPr>
            <a:r>
              <a:rPr lang="en-US" dirty="0"/>
              <a:t>  - F1-Score: 0.34 (Average F1-score across classes)</a:t>
            </a:r>
          </a:p>
          <a:p>
            <a:pPr>
              <a:buFont typeface="Arial"/>
              <a:buChar char="•"/>
            </a:pPr>
            <a:r>
              <a:rPr lang="en-US" dirty="0"/>
              <a:t>- **Weighted Avg**: </a:t>
            </a:r>
          </a:p>
          <a:p>
            <a:pPr>
              <a:buFont typeface="Arial"/>
              <a:buChar char="•"/>
            </a:pPr>
            <a:r>
              <a:rPr lang="en-US" dirty="0"/>
              <a:t>  - Precision: 0.27 (Average precision weighted by the number of true instances for each class)</a:t>
            </a:r>
          </a:p>
          <a:p>
            <a:pPr>
              <a:buFont typeface="Arial"/>
              <a:buChar char="•"/>
            </a:pPr>
            <a:r>
              <a:rPr lang="en-US" dirty="0"/>
              <a:t>  - Recall: 0.52 (Average recall weighted by the number of true instances for each class)</a:t>
            </a:r>
          </a:p>
          <a:p>
            <a:pPr>
              <a:buFont typeface="Arial"/>
              <a:buChar char="•"/>
            </a:pPr>
            <a:r>
              <a:rPr lang="en-US" dirty="0"/>
              <a:t>  - F1-Score: 0.36 (Average F1-score weighted by the number of true instances for each class)</a:t>
            </a:r>
          </a:p>
          <a:p>
            <a:pPr>
              <a:buFont typeface="Arial"/>
              <a:buChar char="•"/>
            </a:pPr>
            <a:r>
              <a:rPr lang="en-US" dirty="0"/>
              <a:t> </a:t>
            </a:r>
            <a:endParaRPr lang="en-US" dirty="0">
              <a:cs typeface="Calibri"/>
            </a:endParaRPr>
          </a:p>
          <a:p>
            <a:pPr>
              <a:buFont typeface="Arial"/>
              <a:buChar char="•"/>
            </a:pPr>
            <a:r>
              <a:rPr lang="en-US" dirty="0"/>
              <a:t>### Confusion Matrix</a:t>
            </a:r>
          </a:p>
          <a:p>
            <a:pPr>
              <a:buFont typeface="Arial"/>
              <a:buChar char="•"/>
            </a:pPr>
            <a:r>
              <a:rPr lang="en-US" dirty="0"/>
              <a:t> </a:t>
            </a:r>
            <a:endParaRPr lang="en-US" dirty="0">
              <a:cs typeface="Calibri"/>
            </a:endParaRPr>
          </a:p>
          <a:p>
            <a:pPr>
              <a:buFont typeface="Arial"/>
              <a:buChar char="•"/>
            </a:pPr>
            <a:r>
              <a:rPr lang="en-US" dirty="0"/>
              <a:t>The confusion matrix shows the counts of actual vs. predicted classifications:</a:t>
            </a:r>
          </a:p>
          <a:p>
            <a:pPr>
              <a:buFont typeface="Arial"/>
              <a:buChar char="•"/>
            </a:pPr>
            <a:r>
              <a:rPr lang="en-US" dirty="0"/>
              <a:t> </a:t>
            </a:r>
            <a:endParaRPr lang="en-US" dirty="0">
              <a:cs typeface="Calibri"/>
            </a:endParaRPr>
          </a:p>
          <a:p>
            <a:pPr>
              <a:buFont typeface="Arial"/>
              <a:buChar char="•"/>
            </a:pPr>
            <a:r>
              <a:rPr lang="en-US" dirty="0"/>
              <a:t>```</a:t>
            </a:r>
          </a:p>
          <a:p>
            <a:pPr>
              <a:buFont typeface="Arial"/>
              <a:buChar char="•"/>
            </a:pPr>
            <a:r>
              <a:rPr lang="en-US" dirty="0"/>
              <a:t>[[   0 7178]</a:t>
            </a:r>
          </a:p>
          <a:p>
            <a:pPr>
              <a:buFont typeface="Arial"/>
              <a:buChar char="•"/>
            </a:pPr>
            <a:r>
              <a:rPr lang="en-US" dirty="0"/>
              <a:t>[   0 7788]]</a:t>
            </a:r>
          </a:p>
          <a:p>
            <a:pPr>
              <a:buFont typeface="Arial"/>
              <a:buChar char="•"/>
            </a:pPr>
            <a:r>
              <a:rPr lang="en-US" dirty="0"/>
              <a:t>```</a:t>
            </a:r>
          </a:p>
          <a:p>
            <a:pPr>
              <a:buFont typeface="Arial"/>
              <a:buChar char="•"/>
            </a:pPr>
            <a:r>
              <a:rPr lang="en-US" dirty="0"/>
              <a:t> </a:t>
            </a:r>
            <a:endParaRPr lang="en-US" dirty="0">
              <a:cs typeface="Calibri"/>
            </a:endParaRPr>
          </a:p>
          <a:p>
            <a:pPr>
              <a:buFont typeface="Arial"/>
              <a:buChar char="•"/>
            </a:pPr>
            <a:r>
              <a:rPr lang="en-US" dirty="0"/>
              <a:t>- **Row 0 (Actual Class 0)**:</a:t>
            </a:r>
          </a:p>
          <a:p>
            <a:pPr>
              <a:buFont typeface="Arial"/>
              <a:buChar char="•"/>
            </a:pPr>
            <a:r>
              <a:rPr lang="en-US" dirty="0"/>
              <a:t>  - 0 instances of class 0 were correctly predicted as class 0 (True Negative)</a:t>
            </a:r>
          </a:p>
          <a:p>
            <a:pPr>
              <a:buFont typeface="Arial"/>
              <a:buChar char="•"/>
            </a:pPr>
            <a:r>
              <a:rPr lang="en-US" dirty="0"/>
              <a:t>  - 7178 instances of class 0 were incorrectly predicted as class 1 (False Positive)</a:t>
            </a:r>
          </a:p>
          <a:p>
            <a:pPr>
              <a:buFont typeface="Arial"/>
              <a:buChar char="•"/>
            </a:pPr>
            <a:r>
              <a:rPr lang="en-US" dirty="0"/>
              <a:t> </a:t>
            </a:r>
            <a:endParaRPr lang="en-US" dirty="0">
              <a:cs typeface="Calibri"/>
            </a:endParaRPr>
          </a:p>
          <a:p>
            <a:pPr>
              <a:buFont typeface="Arial"/>
              <a:buChar char="•"/>
            </a:pPr>
            <a:r>
              <a:rPr lang="en-US" dirty="0"/>
              <a:t>- **Row 1 (Actual Class 1)**:</a:t>
            </a:r>
          </a:p>
          <a:p>
            <a:pPr>
              <a:buFont typeface="Arial"/>
              <a:buChar char="•"/>
            </a:pPr>
            <a:r>
              <a:rPr lang="en-US" dirty="0"/>
              <a:t>  - 0 instances of class 1 were incorrectly predicted as class 0 (False Negative)</a:t>
            </a:r>
          </a:p>
          <a:p>
            <a:pPr>
              <a:buFont typeface="Arial"/>
              <a:buChar char="•"/>
            </a:pPr>
            <a:r>
              <a:rPr lang="en-US" dirty="0"/>
              <a:t>  - 7788 instances of class 1 were correctly predicted as class 1 (True Positive)</a:t>
            </a:r>
          </a:p>
          <a:p>
            <a:pPr>
              <a:buFont typeface="Arial"/>
              <a:buChar char="•"/>
            </a:pPr>
            <a:r>
              <a:rPr lang="en-US" dirty="0"/>
              <a:t> </a:t>
            </a:r>
            <a:endParaRPr lang="en-US" dirty="0">
              <a:cs typeface="Calibri"/>
            </a:endParaRPr>
          </a:p>
          <a:p>
            <a:pPr>
              <a:buFont typeface="Arial"/>
              <a:buChar char="•"/>
            </a:pPr>
            <a:r>
              <a:rPr lang="en-US" dirty="0"/>
              <a:t>### Interpretation</a:t>
            </a:r>
          </a:p>
          <a:p>
            <a:pPr>
              <a:buFont typeface="Arial"/>
              <a:buChar char="•"/>
            </a:pPr>
            <a:r>
              <a:rPr lang="en-US" dirty="0"/>
              <a:t> </a:t>
            </a:r>
            <a:endParaRPr lang="en-US" dirty="0">
              <a:cs typeface="Calibri"/>
            </a:endParaRPr>
          </a:p>
          <a:p>
            <a:pPr>
              <a:buFont typeface="Arial"/>
              <a:buChar char="•"/>
            </a:pPr>
            <a:r>
              <a:rPr lang="en-US" dirty="0"/>
              <a:t>Your model is heavily biased towards predicting class 1. It failed to predict any instances of class 0, resulting in undefined precision for class 0. This could be due to various reasons such as imbalanced classes, poor model training, or inappropriate model choice.</a:t>
            </a:r>
          </a:p>
          <a:p>
            <a:pPr>
              <a:buFont typeface="Arial"/>
              <a:buChar char="•"/>
            </a:pPr>
            <a:r>
              <a:rPr lang="en-US" dirty="0"/>
              <a:t> </a:t>
            </a:r>
            <a:endParaRPr lang="en-US" dirty="0">
              <a:cs typeface="Calibri"/>
            </a:endParaRPr>
          </a:p>
          <a:p>
            <a:pPr>
              <a:buFont typeface="Arial"/>
              <a:buChar char="•"/>
            </a:pPr>
            <a:r>
              <a:rPr lang="en-US" dirty="0"/>
              <a:t>### Recommendations</a:t>
            </a:r>
          </a:p>
          <a:p>
            <a:pPr>
              <a:buFont typeface="Arial"/>
              <a:buChar char="•"/>
            </a:pPr>
            <a:r>
              <a:rPr lang="en-US" dirty="0"/>
              <a:t> </a:t>
            </a:r>
            <a:endParaRPr lang="en-US" dirty="0">
              <a:cs typeface="Calibri"/>
            </a:endParaRPr>
          </a:p>
          <a:p>
            <a:pPr>
              <a:buFont typeface="Arial"/>
              <a:buChar char="•"/>
            </a:pPr>
            <a:r>
              <a:rPr lang="en-US" dirty="0"/>
              <a:t>1. **Address Class Imbalance**: If your dataset is imbalanced, consider techniques like oversampling the minority class, </a:t>
            </a:r>
            <a:r>
              <a:rPr lang="en-US" dirty="0" err="1"/>
              <a:t>undersampling</a:t>
            </a:r>
            <a:r>
              <a:rPr lang="en-US" dirty="0"/>
              <a:t> the majority class, or using synthetic data generation methods (e.g., SMOTE).</a:t>
            </a:r>
          </a:p>
          <a:p>
            <a:pPr>
              <a:buFont typeface="Arial"/>
              <a:buChar char="•"/>
            </a:pPr>
            <a:r>
              <a:rPr lang="en-US" dirty="0"/>
              <a:t> </a:t>
            </a:r>
            <a:endParaRPr lang="en-US" dirty="0">
              <a:cs typeface="Calibri"/>
            </a:endParaRPr>
          </a:p>
          <a:p>
            <a:pPr>
              <a:buFont typeface="Arial"/>
              <a:buChar char="•"/>
            </a:pPr>
            <a:r>
              <a:rPr lang="en-US" dirty="0"/>
              <a:t>2. **Model Tuning**: Adjust model parameters, use different algorithms, or employ ensemble methods to improve performance.</a:t>
            </a:r>
          </a:p>
          <a:p>
            <a:pPr>
              <a:buFont typeface="Arial"/>
              <a:buChar char="•"/>
            </a:pPr>
            <a:r>
              <a:rPr lang="en-US" dirty="0"/>
              <a:t> </a:t>
            </a:r>
            <a:endParaRPr lang="en-US" dirty="0">
              <a:cs typeface="Calibri"/>
            </a:endParaRPr>
          </a:p>
          <a:p>
            <a:pPr>
              <a:buFont typeface="Arial"/>
              <a:buChar char="•"/>
            </a:pPr>
            <a:r>
              <a:rPr lang="en-US" dirty="0"/>
              <a:t>3. **Evaluation Metrics**: Use additional evaluation metrics such as ROC-AUC, which can provide more insight into model performance, especially for imbalanced datasets.</a:t>
            </a:r>
          </a:p>
          <a:p>
            <a:pPr>
              <a:buFont typeface="Arial"/>
              <a:buChar char="•"/>
            </a:pPr>
            <a:r>
              <a:rPr lang="en-US" dirty="0"/>
              <a:t> </a:t>
            </a:r>
            <a:endParaRPr lang="en-US" dirty="0">
              <a:cs typeface="Calibri"/>
            </a:endParaRPr>
          </a:p>
          <a:p>
            <a:pPr marL="227965" indent="-227965">
              <a:buFont typeface="Arial"/>
              <a:buChar char="•"/>
            </a:pPr>
            <a:r>
              <a:rPr lang="en-US" dirty="0"/>
              <a:t>4. **Zero Division Parameter**: Use the `</a:t>
            </a:r>
            <a:r>
              <a:rPr lang="en-US" dirty="0" err="1"/>
              <a:t>zero_division</a:t>
            </a:r>
            <a:r>
              <a:rPr lang="en-US" dirty="0"/>
              <a:t>` parameter in `</a:t>
            </a:r>
            <a:r>
              <a:rPr lang="en-US" dirty="0" err="1"/>
              <a:t>classification_report</a:t>
            </a:r>
            <a:r>
              <a:rPr lang="en-US" dirty="0"/>
              <a:t>` to control the behavior when a metric is undefined (e.g., `</a:t>
            </a:r>
            <a:r>
              <a:rPr lang="en-US" dirty="0" err="1"/>
              <a:t>zero_division</a:t>
            </a:r>
            <a:r>
              <a:rPr lang="en-US" dirty="0"/>
              <a:t>=1` to set undefined metrics to 1).</a:t>
            </a:r>
          </a:p>
          <a:p>
            <a:pPr marL="227965" indent="-227965">
              <a:buFont typeface="Arial"/>
              <a:buChar char="•"/>
            </a:pPr>
            <a:endParaRPr lang="en-US" dirty="0">
              <a:ea typeface="Calibri"/>
              <a:cs typeface="Calibri"/>
            </a:endParaRPr>
          </a:p>
          <a:p>
            <a:pPr marL="227965" indent="-227965">
              <a:buFont typeface="Arial"/>
              <a:buChar char="•"/>
            </a:pPr>
            <a:endParaRPr lang="en-US" dirty="0">
              <a:ea typeface="Calibri"/>
              <a:cs typeface="Calibri"/>
            </a:endParaRPr>
          </a:p>
          <a:p>
            <a:pPr>
              <a:buFont typeface="Arial"/>
              <a:buChar char="•"/>
            </a:pPr>
            <a:r>
              <a:rPr lang="en-US" b="1" dirty="0"/>
              <a:t>Notes for Presenter:</a:t>
            </a:r>
            <a:endParaRPr lang="en-US" dirty="0">
              <a:ea typeface="Calibri"/>
              <a:cs typeface="Calibri"/>
            </a:endParaRPr>
          </a:p>
          <a:p>
            <a:pPr>
              <a:buFont typeface="Arial"/>
              <a:buChar char="•"/>
            </a:pPr>
            <a:r>
              <a:rPr lang="en-US" b="1" dirty="0" err="1"/>
              <a:t>NaiveBayes</a:t>
            </a:r>
            <a:r>
              <a:rPr lang="en-US" b="1" dirty="0"/>
              <a:t>:</a:t>
            </a:r>
            <a:endParaRPr lang="en-US" dirty="0"/>
          </a:p>
          <a:p>
            <a:pPr marL="608965" lvl="1">
              <a:buFont typeface="Arial"/>
              <a:buChar char="•"/>
            </a:pPr>
            <a:r>
              <a:rPr lang="en-US" dirty="0"/>
              <a:t>"For the </a:t>
            </a:r>
            <a:r>
              <a:rPr lang="en-US" dirty="0" err="1"/>
              <a:t>NaiveBayes</a:t>
            </a:r>
            <a:r>
              <a:rPr lang="en-US" dirty="0"/>
              <a:t> model, we observed that the best performance metric was achieved with the TF-IDF representation. The reason is that TF-IDF allows the model to weigh the importance of words within the document context, which improves precision, recall, and F1-score significantly. This indicates that </a:t>
            </a:r>
            <a:r>
              <a:rPr lang="en-US" dirty="0" err="1"/>
              <a:t>NaiveBayes</a:t>
            </a:r>
            <a:r>
              <a:rPr lang="en-US" dirty="0"/>
              <a:t> can effectively leverage the weighted word representation provided by TF-IDF."</a:t>
            </a:r>
          </a:p>
          <a:p>
            <a:pPr>
              <a:buFont typeface="Arial"/>
              <a:buChar char="•"/>
            </a:pPr>
            <a:r>
              <a:rPr lang="en-US" b="1" dirty="0" err="1"/>
              <a:t>PerceptronNet</a:t>
            </a:r>
            <a:r>
              <a:rPr lang="en-US" b="1" dirty="0"/>
              <a:t>:</a:t>
            </a:r>
            <a:endParaRPr lang="en-US" dirty="0"/>
          </a:p>
          <a:p>
            <a:pPr marL="608965" lvl="1">
              <a:buFont typeface="Arial"/>
              <a:buChar char="•"/>
            </a:pPr>
            <a:r>
              <a:rPr lang="en-US" dirty="0"/>
              <a:t>"Similarly, the </a:t>
            </a:r>
            <a:r>
              <a:rPr lang="en-US" dirty="0" err="1"/>
              <a:t>PerceptronNet</a:t>
            </a:r>
            <a:r>
              <a:rPr lang="en-US" dirty="0"/>
              <a:t> model showed its best performance with TF-IDF, achieving near-perfect scores in all metrics. This suggests that </a:t>
            </a:r>
            <a:r>
              <a:rPr lang="en-US" dirty="0" err="1"/>
              <a:t>PerceptronNet</a:t>
            </a:r>
            <a:r>
              <a:rPr lang="en-US" dirty="0"/>
              <a:t> can effectively capture and learn from the detailed features provided by TF-IDF, making it highly effective for this classification task."</a:t>
            </a:r>
          </a:p>
          <a:p>
            <a:pPr>
              <a:buFont typeface="Arial"/>
              <a:buChar char="•"/>
            </a:pPr>
            <a:r>
              <a:rPr lang="en-US" b="1" dirty="0" err="1"/>
              <a:t>RandomForest</a:t>
            </a:r>
            <a:r>
              <a:rPr lang="en-US" b="1" dirty="0"/>
              <a:t>:</a:t>
            </a:r>
            <a:endParaRPr lang="en-US" dirty="0"/>
          </a:p>
          <a:p>
            <a:pPr marL="608965" lvl="1">
              <a:buFont typeface="Arial"/>
              <a:buChar char="•"/>
            </a:pPr>
            <a:r>
              <a:rPr lang="en-US" dirty="0"/>
              <a:t>"The </a:t>
            </a:r>
            <a:r>
              <a:rPr lang="en-US" dirty="0" err="1"/>
              <a:t>RandomForest</a:t>
            </a:r>
            <a:r>
              <a:rPr lang="en-US" dirty="0"/>
              <a:t> model maintained high performance across all data representations, with the best metrics for TF-IDF. The high F1-score suggests a good balance between precision and recall, indicating it effectively handles both false positives and false negatives. This robustness across different data representations makes </a:t>
            </a:r>
            <a:r>
              <a:rPr lang="en-US" dirty="0" err="1"/>
              <a:t>RandomForest</a:t>
            </a:r>
            <a:r>
              <a:rPr lang="en-US" dirty="0"/>
              <a:t> a versatile and reliable choice."</a:t>
            </a:r>
          </a:p>
          <a:p>
            <a:pPr marL="227965" indent="-227965">
              <a:buFont typeface="Arial"/>
              <a:buChar char="•"/>
            </a:pPr>
            <a:endParaRPr lang="en-US" dirty="0">
              <a:ea typeface="Calibri"/>
              <a:cs typeface="Calibri"/>
            </a:endParaRPr>
          </a:p>
          <a:p>
            <a:endParaRPr lang="en-US" dirty="0">
              <a:ea typeface="Calibri"/>
              <a:cs typeface="Calibri"/>
            </a:endParaRPr>
          </a:p>
        </p:txBody>
      </p:sp>
      <p:sp>
        <p:nvSpPr>
          <p:cNvPr id="4" name="Segnaposto numero diapositiva 3"/>
          <p:cNvSpPr>
            <a:spLocks noGrp="1"/>
          </p:cNvSpPr>
          <p:nvPr>
            <p:ph type="sldNum" sz="quarter" idx="5"/>
          </p:nvPr>
        </p:nvSpPr>
        <p:spPr/>
        <p:txBody>
          <a:bodyPr/>
          <a:lstStyle/>
          <a:p>
            <a:fld id="{3EBA5BD7-F043-4D1B-AA17-CD412FC534DE}" type="slidenum">
              <a:rPr lang="it-IT" smtClean="0"/>
              <a:pPr/>
              <a:t>9</a:t>
            </a:fld>
            <a:endParaRPr lang="it-IT"/>
          </a:p>
        </p:txBody>
      </p:sp>
    </p:spTree>
    <p:extLst>
      <p:ext uri="{BB962C8B-B14F-4D97-AF65-F5344CB8AC3E}">
        <p14:creationId xmlns:p14="http://schemas.microsoft.com/office/powerpoint/2010/main" val="50785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endParaRPr lang="en-US" b="0" i="0" dirty="0">
              <a:solidFill>
                <a:srgbClr val="080808"/>
              </a:solidFill>
              <a:effectLst/>
              <a:highlight>
                <a:srgbClr val="FFFFFF"/>
              </a:highlight>
              <a:latin typeface="Helvetica" panose="020B0604020202020204" pitchFamily="34" charset="0"/>
            </a:endParaRP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10</a:t>
            </a:fld>
            <a:endParaRPr lang="it-IT"/>
          </a:p>
        </p:txBody>
      </p:sp>
    </p:spTree>
    <p:extLst>
      <p:ext uri="{BB962C8B-B14F-4D97-AF65-F5344CB8AC3E}">
        <p14:creationId xmlns:p14="http://schemas.microsoft.com/office/powerpoint/2010/main" val="3690743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B626D7A-C75E-4140-8CCB-1FC21E215145}" type="datetime1">
              <a:rPr lang="it-IT" smtClean="0"/>
              <a:t>14/07/2024</a:t>
            </a:fld>
            <a:endParaRPr lang="it-IT"/>
          </a:p>
        </p:txBody>
      </p:sp>
      <p:sp>
        <p:nvSpPr>
          <p:cNvPr id="5" name="Footer Placeholder 4"/>
          <p:cNvSpPr>
            <a:spLocks noGrp="1"/>
          </p:cNvSpPr>
          <p:nvPr>
            <p:ph type="ftr" sz="quarter" idx="11"/>
          </p:nvPr>
        </p:nvSpPr>
        <p:spPr/>
        <p:txBody>
          <a:bodyPr/>
          <a:lstStyle/>
          <a:p>
            <a:pPr rtl="0"/>
            <a:r>
              <a:rPr lang="it-IT"/>
              <a:t>Michela Lecca [70/90/00343]  Marco Mulas[70/90/00327]  Lello Molinario[70/90/00369]</a:t>
            </a:r>
          </a:p>
        </p:txBody>
      </p:sp>
      <p:sp>
        <p:nvSpPr>
          <p:cNvPr id="6" name="Slide Number Placeholder 5"/>
          <p:cNvSpPr>
            <a:spLocks noGrp="1"/>
          </p:cNvSpPr>
          <p:nvPr>
            <p:ph type="sldNum" sz="quarter" idx="12"/>
          </p:nvPr>
        </p:nvSpPr>
        <p:spPr/>
        <p:txBody>
          <a:bodyPr/>
          <a:lstStyle/>
          <a:p>
            <a:pPr rtl="0"/>
            <a:fld id="{C014DD1E-5D91-48A3-AD6D-45FBA980D106}" type="slidenum">
              <a:rPr lang="it-IT" smtClean="0"/>
              <a:t>‹N›</a:t>
            </a:fld>
            <a:endParaRPr lang="it-IT"/>
          </a:p>
        </p:txBody>
      </p:sp>
    </p:spTree>
    <p:extLst>
      <p:ext uri="{BB962C8B-B14F-4D97-AF65-F5344CB8AC3E}">
        <p14:creationId xmlns:p14="http://schemas.microsoft.com/office/powerpoint/2010/main" val="238292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44B066B-1491-458D-B432-6EFCC00BB669}" type="datetime1">
              <a:rPr lang="it-IT" smtClean="0"/>
              <a:t>14/07/2024</a:t>
            </a:fld>
            <a:endParaRPr lang="it-IT"/>
          </a:p>
        </p:txBody>
      </p:sp>
      <p:sp>
        <p:nvSpPr>
          <p:cNvPr id="5" name="Footer Placeholder 4"/>
          <p:cNvSpPr>
            <a:spLocks noGrp="1"/>
          </p:cNvSpPr>
          <p:nvPr>
            <p:ph type="ftr" sz="quarter" idx="11"/>
          </p:nvPr>
        </p:nvSpPr>
        <p:spPr/>
        <p:txBody>
          <a:bodyPr/>
          <a:lstStyle/>
          <a:p>
            <a:pPr rtl="0"/>
            <a:r>
              <a:rPr lang="it-IT"/>
              <a:t>Michela Lecca [70/90/00343]  Marco Mulas[70/90/00327]  Lello Molinario[70/90/00369]</a:t>
            </a:r>
          </a:p>
        </p:txBody>
      </p:sp>
      <p:sp>
        <p:nvSpPr>
          <p:cNvPr id="6" name="Slide Number Placeholder 5"/>
          <p:cNvSpPr>
            <a:spLocks noGrp="1"/>
          </p:cNvSpPr>
          <p:nvPr>
            <p:ph type="sldNum" sz="quarter" idx="12"/>
          </p:nvPr>
        </p:nvSpPr>
        <p:spPr/>
        <p:txBody>
          <a:bodyPr/>
          <a:lstStyle/>
          <a:p>
            <a:pPr rtl="0"/>
            <a:fld id="{C014DD1E-5D91-48A3-AD6D-45FBA980D106}" type="slidenum">
              <a:rPr lang="it-IT" smtClean="0"/>
              <a:t>‹N›</a:t>
            </a:fld>
            <a:endParaRPr lang="it-IT"/>
          </a:p>
        </p:txBody>
      </p:sp>
    </p:spTree>
    <p:extLst>
      <p:ext uri="{BB962C8B-B14F-4D97-AF65-F5344CB8AC3E}">
        <p14:creationId xmlns:p14="http://schemas.microsoft.com/office/powerpoint/2010/main" val="321195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477FAA6-C9F5-44D3-B54E-9BAFC506C092}" type="datetime1">
              <a:rPr lang="it-IT" smtClean="0"/>
              <a:t>14/07/2024</a:t>
            </a:fld>
            <a:endParaRPr lang="it-IT"/>
          </a:p>
        </p:txBody>
      </p:sp>
      <p:sp>
        <p:nvSpPr>
          <p:cNvPr id="5" name="Footer Placeholder 4"/>
          <p:cNvSpPr>
            <a:spLocks noGrp="1"/>
          </p:cNvSpPr>
          <p:nvPr>
            <p:ph type="ftr" sz="quarter" idx="11"/>
          </p:nvPr>
        </p:nvSpPr>
        <p:spPr/>
        <p:txBody>
          <a:bodyPr/>
          <a:lstStyle/>
          <a:p>
            <a:pPr rtl="0"/>
            <a:r>
              <a:rPr lang="it-IT"/>
              <a:t>Michela Lecca [70/90/00343]  Marco Mulas[70/90/00327]  Lello Molinario[70/90/00369]</a:t>
            </a:r>
          </a:p>
        </p:txBody>
      </p:sp>
      <p:sp>
        <p:nvSpPr>
          <p:cNvPr id="6" name="Slide Number Placeholder 5"/>
          <p:cNvSpPr>
            <a:spLocks noGrp="1"/>
          </p:cNvSpPr>
          <p:nvPr>
            <p:ph type="sldNum" sz="quarter" idx="12"/>
          </p:nvPr>
        </p:nvSpPr>
        <p:spPr/>
        <p:txBody>
          <a:bodyPr/>
          <a:lstStyle/>
          <a:p>
            <a:fld id="{C014DD1E-5D91-48A3-AD6D-45FBA980D106}" type="slidenum">
              <a:rPr lang="it-IT" smtClean="0"/>
              <a:pPr/>
              <a:t>‹N›</a:t>
            </a:fld>
            <a:endParaRPr lang="it-IT"/>
          </a:p>
        </p:txBody>
      </p:sp>
    </p:spTree>
    <p:extLst>
      <p:ext uri="{BB962C8B-B14F-4D97-AF65-F5344CB8AC3E}">
        <p14:creationId xmlns:p14="http://schemas.microsoft.com/office/powerpoint/2010/main" val="4011069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BDD7A48-EECE-4340-B40D-0C097510D321}" type="datetime1">
              <a:rPr lang="it-IT" smtClean="0"/>
              <a:t>14/07/2024</a:t>
            </a:fld>
            <a:endParaRPr lang="it-IT"/>
          </a:p>
        </p:txBody>
      </p:sp>
      <p:sp>
        <p:nvSpPr>
          <p:cNvPr id="5" name="Footer Placeholder 4"/>
          <p:cNvSpPr>
            <a:spLocks noGrp="1"/>
          </p:cNvSpPr>
          <p:nvPr>
            <p:ph type="ftr" sz="quarter" idx="11"/>
          </p:nvPr>
        </p:nvSpPr>
        <p:spPr/>
        <p:txBody>
          <a:bodyPr/>
          <a:lstStyle/>
          <a:p>
            <a:pPr rtl="0"/>
            <a:r>
              <a:rPr lang="it-IT"/>
              <a:t>Michela Lecca [70/90/00343]  Marco Mulas[70/90/00327]  Lello Molinario[70/90/00369]</a:t>
            </a:r>
          </a:p>
        </p:txBody>
      </p:sp>
      <p:sp>
        <p:nvSpPr>
          <p:cNvPr id="6" name="Slide Number Placeholder 5"/>
          <p:cNvSpPr>
            <a:spLocks noGrp="1"/>
          </p:cNvSpPr>
          <p:nvPr>
            <p:ph type="sldNum" sz="quarter" idx="12"/>
          </p:nvPr>
        </p:nvSpPr>
        <p:spPr/>
        <p:txBody>
          <a:bodyPr/>
          <a:lstStyle/>
          <a:p>
            <a:fld id="{C014DD1E-5D91-48A3-AD6D-45FBA980D106}" type="slidenum">
              <a:rPr lang="it-IT" smtClean="0"/>
              <a:pPr/>
              <a:t>‹N›</a:t>
            </a:fld>
            <a:endParaRPr lang="it-IT"/>
          </a:p>
        </p:txBody>
      </p:sp>
    </p:spTree>
    <p:extLst>
      <p:ext uri="{BB962C8B-B14F-4D97-AF65-F5344CB8AC3E}">
        <p14:creationId xmlns:p14="http://schemas.microsoft.com/office/powerpoint/2010/main" val="106210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shade val="82000"/>
                  </a:schemeClr>
                </a:solidFill>
              </a:defRPr>
            </a:lvl1pPr>
            <a:lvl2pPr marL="457063" indent="0">
              <a:buNone/>
              <a:defRPr sz="1999">
                <a:solidFill>
                  <a:schemeClr val="tx1">
                    <a:shade val="82000"/>
                  </a:schemeClr>
                </a:solidFill>
              </a:defRPr>
            </a:lvl2pPr>
            <a:lvl3pPr marL="914126" indent="0">
              <a:buNone/>
              <a:defRPr sz="1799">
                <a:solidFill>
                  <a:schemeClr val="tx1">
                    <a:shade val="82000"/>
                  </a:schemeClr>
                </a:solidFill>
              </a:defRPr>
            </a:lvl3pPr>
            <a:lvl4pPr marL="1371189" indent="0">
              <a:buNone/>
              <a:defRPr sz="1600">
                <a:solidFill>
                  <a:schemeClr val="tx1">
                    <a:shade val="82000"/>
                  </a:schemeClr>
                </a:solidFill>
              </a:defRPr>
            </a:lvl4pPr>
            <a:lvl5pPr marL="1828251" indent="0">
              <a:buNone/>
              <a:defRPr sz="1600">
                <a:solidFill>
                  <a:schemeClr val="tx1">
                    <a:shade val="82000"/>
                  </a:schemeClr>
                </a:solidFill>
              </a:defRPr>
            </a:lvl5pPr>
            <a:lvl6pPr marL="2285314" indent="0">
              <a:buNone/>
              <a:defRPr sz="1600">
                <a:solidFill>
                  <a:schemeClr val="tx1">
                    <a:shade val="82000"/>
                  </a:schemeClr>
                </a:solidFill>
              </a:defRPr>
            </a:lvl6pPr>
            <a:lvl7pPr marL="2742377" indent="0">
              <a:buNone/>
              <a:defRPr sz="1600">
                <a:solidFill>
                  <a:schemeClr val="tx1">
                    <a:shade val="82000"/>
                  </a:schemeClr>
                </a:solidFill>
              </a:defRPr>
            </a:lvl7pPr>
            <a:lvl8pPr marL="3199440" indent="0">
              <a:buNone/>
              <a:defRPr sz="1600">
                <a:solidFill>
                  <a:schemeClr val="tx1">
                    <a:shade val="82000"/>
                  </a:schemeClr>
                </a:solidFill>
              </a:defRPr>
            </a:lvl8pPr>
            <a:lvl9pPr marL="3656503" indent="0">
              <a:buNone/>
              <a:defRPr sz="1600">
                <a:solidFill>
                  <a:schemeClr val="tx1">
                    <a:shade val="82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0ABE631-881E-4030-9F2A-BD77BB210CF0}" type="datetime1">
              <a:rPr lang="it-IT" smtClean="0"/>
              <a:t>14/07/2024</a:t>
            </a:fld>
            <a:endParaRPr lang="it-IT"/>
          </a:p>
        </p:txBody>
      </p:sp>
      <p:sp>
        <p:nvSpPr>
          <p:cNvPr id="5" name="Footer Placeholder 4"/>
          <p:cNvSpPr>
            <a:spLocks noGrp="1"/>
          </p:cNvSpPr>
          <p:nvPr>
            <p:ph type="ftr" sz="quarter" idx="11"/>
          </p:nvPr>
        </p:nvSpPr>
        <p:spPr/>
        <p:txBody>
          <a:bodyPr/>
          <a:lstStyle/>
          <a:p>
            <a:pPr rtl="0"/>
            <a:r>
              <a:rPr lang="it-IT"/>
              <a:t>Michela Lecca [70/90/00343]  Marco Mulas[70/90/00327]  Lello Molinario[70/90/00369]</a:t>
            </a:r>
          </a:p>
        </p:txBody>
      </p:sp>
      <p:sp>
        <p:nvSpPr>
          <p:cNvPr id="6" name="Slide Number Placeholder 5"/>
          <p:cNvSpPr>
            <a:spLocks noGrp="1"/>
          </p:cNvSpPr>
          <p:nvPr>
            <p:ph type="sldNum" sz="quarter" idx="12"/>
          </p:nvPr>
        </p:nvSpPr>
        <p:spPr/>
        <p:txBody>
          <a:bodyPr/>
          <a:lstStyle/>
          <a:p>
            <a:pPr rtl="0"/>
            <a:fld id="{C014DD1E-5D91-48A3-AD6D-45FBA980D106}" type="slidenum">
              <a:rPr lang="it-IT" smtClean="0"/>
              <a:t>‹N›</a:t>
            </a:fld>
            <a:endParaRPr lang="it-IT"/>
          </a:p>
        </p:txBody>
      </p:sp>
    </p:spTree>
    <p:extLst>
      <p:ext uri="{BB962C8B-B14F-4D97-AF65-F5344CB8AC3E}">
        <p14:creationId xmlns:p14="http://schemas.microsoft.com/office/powerpoint/2010/main" val="39731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D294983-B528-40AC-977C-9F890733C994}" type="datetime1">
              <a:rPr lang="it-IT" smtClean="0"/>
              <a:t>14/07/2024</a:t>
            </a:fld>
            <a:endParaRPr lang="it-IT"/>
          </a:p>
        </p:txBody>
      </p:sp>
      <p:sp>
        <p:nvSpPr>
          <p:cNvPr id="6" name="Footer Placeholder 5"/>
          <p:cNvSpPr>
            <a:spLocks noGrp="1"/>
          </p:cNvSpPr>
          <p:nvPr>
            <p:ph type="ftr" sz="quarter" idx="11"/>
          </p:nvPr>
        </p:nvSpPr>
        <p:spPr/>
        <p:txBody>
          <a:bodyPr/>
          <a:lstStyle/>
          <a:p>
            <a:pPr rtl="0"/>
            <a:r>
              <a:rPr lang="it-IT"/>
              <a:t>Michela Lecca [70/90/00343]  Marco Mulas[70/90/00327]  Lello Molinario[70/90/00369]</a:t>
            </a:r>
          </a:p>
        </p:txBody>
      </p:sp>
      <p:sp>
        <p:nvSpPr>
          <p:cNvPr id="7" name="Slide Number Placeholder 6"/>
          <p:cNvSpPr>
            <a:spLocks noGrp="1"/>
          </p:cNvSpPr>
          <p:nvPr>
            <p:ph type="sldNum" sz="quarter" idx="12"/>
          </p:nvPr>
        </p:nvSpPr>
        <p:spPr/>
        <p:txBody>
          <a:bodyPr/>
          <a:lstStyle/>
          <a:p>
            <a:pPr rtl="0"/>
            <a:fld id="{C014DD1E-5D91-48A3-AD6D-45FBA980D106}" type="slidenum">
              <a:rPr lang="it-IT" smtClean="0"/>
              <a:t>‹N›</a:t>
            </a:fld>
            <a:endParaRPr lang="it-IT"/>
          </a:p>
        </p:txBody>
      </p:sp>
    </p:spTree>
    <p:extLst>
      <p:ext uri="{BB962C8B-B14F-4D97-AF65-F5344CB8AC3E}">
        <p14:creationId xmlns:p14="http://schemas.microsoft.com/office/powerpoint/2010/main" val="285707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570" y="2505075"/>
            <a:ext cx="5156444"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0593" y="2505075"/>
            <a:ext cx="518183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18D0956D-D71A-4CD4-8883-AB4D8E3C4871}" type="datetime1">
              <a:rPr lang="it-IT" smtClean="0"/>
              <a:t>14/07/2024</a:t>
            </a:fld>
            <a:endParaRPr lang="it-IT"/>
          </a:p>
        </p:txBody>
      </p:sp>
      <p:sp>
        <p:nvSpPr>
          <p:cNvPr id="8" name="Footer Placeholder 7"/>
          <p:cNvSpPr>
            <a:spLocks noGrp="1"/>
          </p:cNvSpPr>
          <p:nvPr>
            <p:ph type="ftr" sz="quarter" idx="11"/>
          </p:nvPr>
        </p:nvSpPr>
        <p:spPr/>
        <p:txBody>
          <a:bodyPr/>
          <a:lstStyle/>
          <a:p>
            <a:pPr rtl="0"/>
            <a:r>
              <a:rPr lang="it-IT"/>
              <a:t>Michela Lecca [70/90/00343]  Marco Mulas[70/90/00327]  Lello Molinario[70/90/00369]</a:t>
            </a:r>
          </a:p>
        </p:txBody>
      </p:sp>
      <p:sp>
        <p:nvSpPr>
          <p:cNvPr id="9" name="Slide Number Placeholder 8"/>
          <p:cNvSpPr>
            <a:spLocks noGrp="1"/>
          </p:cNvSpPr>
          <p:nvPr>
            <p:ph type="sldNum" sz="quarter" idx="12"/>
          </p:nvPr>
        </p:nvSpPr>
        <p:spPr/>
        <p:txBody>
          <a:bodyPr/>
          <a:lstStyle/>
          <a:p>
            <a:pPr rtl="0"/>
            <a:fld id="{C014DD1E-5D91-48A3-AD6D-45FBA980D106}" type="slidenum">
              <a:rPr lang="it-IT" smtClean="0"/>
              <a:t>‹N›</a:t>
            </a:fld>
            <a:endParaRPr lang="it-IT"/>
          </a:p>
        </p:txBody>
      </p:sp>
    </p:spTree>
    <p:extLst>
      <p:ext uri="{BB962C8B-B14F-4D97-AF65-F5344CB8AC3E}">
        <p14:creationId xmlns:p14="http://schemas.microsoft.com/office/powerpoint/2010/main" val="74528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4CB6518-5F40-4028-BF87-059032D08F83}" type="datetime1">
              <a:rPr lang="it-IT" smtClean="0"/>
              <a:t>14/07/2024</a:t>
            </a:fld>
            <a:endParaRPr lang="it-IT"/>
          </a:p>
        </p:txBody>
      </p:sp>
      <p:sp>
        <p:nvSpPr>
          <p:cNvPr id="4" name="Footer Placeholder 3"/>
          <p:cNvSpPr>
            <a:spLocks noGrp="1"/>
          </p:cNvSpPr>
          <p:nvPr>
            <p:ph type="ftr" sz="quarter" idx="11"/>
          </p:nvPr>
        </p:nvSpPr>
        <p:spPr/>
        <p:txBody>
          <a:bodyPr/>
          <a:lstStyle/>
          <a:p>
            <a:pPr rtl="0"/>
            <a:r>
              <a:rPr lang="it-IT"/>
              <a:t>Michela Lecca [70/90/00343]  Marco Mulas[70/90/00327]  Lello Molinario[70/90/00369]</a:t>
            </a:r>
          </a:p>
        </p:txBody>
      </p:sp>
      <p:sp>
        <p:nvSpPr>
          <p:cNvPr id="5" name="Slide Number Placeholder 4"/>
          <p:cNvSpPr>
            <a:spLocks noGrp="1"/>
          </p:cNvSpPr>
          <p:nvPr>
            <p:ph type="sldNum" sz="quarter" idx="12"/>
          </p:nvPr>
        </p:nvSpPr>
        <p:spPr/>
        <p:txBody>
          <a:bodyPr/>
          <a:lstStyle/>
          <a:p>
            <a:pPr rtl="0"/>
            <a:fld id="{C014DD1E-5D91-48A3-AD6D-45FBA980D106}" type="slidenum">
              <a:rPr lang="it-IT" smtClean="0"/>
              <a:t>‹N›</a:t>
            </a:fld>
            <a:endParaRPr lang="it-IT"/>
          </a:p>
        </p:txBody>
      </p:sp>
    </p:spTree>
    <p:extLst>
      <p:ext uri="{BB962C8B-B14F-4D97-AF65-F5344CB8AC3E}">
        <p14:creationId xmlns:p14="http://schemas.microsoft.com/office/powerpoint/2010/main" val="106640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23364-E6AF-48AC-B176-E51D495E90A6}" type="datetime1">
              <a:rPr lang="it-IT" smtClean="0"/>
              <a:t>14/07/2024</a:t>
            </a:fld>
            <a:endParaRPr lang="it-IT"/>
          </a:p>
        </p:txBody>
      </p:sp>
      <p:sp>
        <p:nvSpPr>
          <p:cNvPr id="3" name="Footer Placeholder 2"/>
          <p:cNvSpPr>
            <a:spLocks noGrp="1"/>
          </p:cNvSpPr>
          <p:nvPr>
            <p:ph type="ftr" sz="quarter" idx="11"/>
          </p:nvPr>
        </p:nvSpPr>
        <p:spPr/>
        <p:txBody>
          <a:bodyPr/>
          <a:lstStyle/>
          <a:p>
            <a:pPr rtl="0"/>
            <a:r>
              <a:rPr lang="it-IT"/>
              <a:t>Michela Lecca [70/90/00343]  Marco Mulas[70/90/00327]  Lello Molinario[70/90/00369]</a:t>
            </a:r>
          </a:p>
        </p:txBody>
      </p:sp>
      <p:sp>
        <p:nvSpPr>
          <p:cNvPr id="4" name="Slide Number Placeholder 3"/>
          <p:cNvSpPr>
            <a:spLocks noGrp="1"/>
          </p:cNvSpPr>
          <p:nvPr>
            <p:ph type="sldNum" sz="quarter" idx="12"/>
          </p:nvPr>
        </p:nvSpPr>
        <p:spPr/>
        <p:txBody>
          <a:bodyPr/>
          <a:lstStyle/>
          <a:p>
            <a:fld id="{C014DD1E-5D91-48A3-AD6D-45FBA980D106}" type="slidenum">
              <a:rPr lang="it-IT" smtClean="0"/>
              <a:pPr/>
              <a:t>‹N›</a:t>
            </a:fld>
            <a:endParaRPr lang="it-IT"/>
          </a:p>
        </p:txBody>
      </p:sp>
    </p:spTree>
    <p:extLst>
      <p:ext uri="{BB962C8B-B14F-4D97-AF65-F5344CB8AC3E}">
        <p14:creationId xmlns:p14="http://schemas.microsoft.com/office/powerpoint/2010/main" val="314360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CA076D1-63F3-4932-BBEA-879C52B33557}" type="datetime1">
              <a:rPr lang="it-IT" smtClean="0"/>
              <a:t>14/07/2024</a:t>
            </a:fld>
            <a:endParaRPr lang="it-IT"/>
          </a:p>
        </p:txBody>
      </p:sp>
      <p:sp>
        <p:nvSpPr>
          <p:cNvPr id="6" name="Footer Placeholder 5"/>
          <p:cNvSpPr>
            <a:spLocks noGrp="1"/>
          </p:cNvSpPr>
          <p:nvPr>
            <p:ph type="ftr" sz="quarter" idx="11"/>
          </p:nvPr>
        </p:nvSpPr>
        <p:spPr/>
        <p:txBody>
          <a:bodyPr/>
          <a:lstStyle/>
          <a:p>
            <a:pPr rtl="0"/>
            <a:r>
              <a:rPr lang="it-IT"/>
              <a:t>Michela Lecca [70/90/00343]  Marco Mulas[70/90/00327]  Lello Molinario[70/90/00369]</a:t>
            </a:r>
          </a:p>
        </p:txBody>
      </p:sp>
      <p:sp>
        <p:nvSpPr>
          <p:cNvPr id="7" name="Slide Number Placeholder 6"/>
          <p:cNvSpPr>
            <a:spLocks noGrp="1"/>
          </p:cNvSpPr>
          <p:nvPr>
            <p:ph type="sldNum" sz="quarter" idx="12"/>
          </p:nvPr>
        </p:nvSpPr>
        <p:spPr/>
        <p:txBody>
          <a:bodyPr/>
          <a:lstStyle/>
          <a:p>
            <a:pPr rtl="0"/>
            <a:fld id="{C014DD1E-5D91-48A3-AD6D-45FBA980D106}" type="slidenum">
              <a:rPr lang="it-IT" smtClean="0"/>
              <a:t>‹N›</a:t>
            </a:fld>
            <a:endParaRPr lang="it-IT"/>
          </a:p>
        </p:txBody>
      </p:sp>
    </p:spTree>
    <p:extLst>
      <p:ext uri="{BB962C8B-B14F-4D97-AF65-F5344CB8AC3E}">
        <p14:creationId xmlns:p14="http://schemas.microsoft.com/office/powerpoint/2010/main" val="93407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EB43D9A-C2E6-4730-862F-7C299A9F86B5}" type="datetime1">
              <a:rPr lang="it-IT" smtClean="0"/>
              <a:t>14/07/2024</a:t>
            </a:fld>
            <a:endParaRPr lang="it-IT"/>
          </a:p>
        </p:txBody>
      </p:sp>
      <p:sp>
        <p:nvSpPr>
          <p:cNvPr id="6" name="Footer Placeholder 5"/>
          <p:cNvSpPr>
            <a:spLocks noGrp="1"/>
          </p:cNvSpPr>
          <p:nvPr>
            <p:ph type="ftr" sz="quarter" idx="11"/>
          </p:nvPr>
        </p:nvSpPr>
        <p:spPr/>
        <p:txBody>
          <a:bodyPr/>
          <a:lstStyle/>
          <a:p>
            <a:pPr rtl="0"/>
            <a:r>
              <a:rPr lang="it-IT"/>
              <a:t>Michela Lecca [70/90/00343]  Marco Mulas[70/90/00327]  Lello Molinario[70/90/00369]</a:t>
            </a:r>
          </a:p>
        </p:txBody>
      </p:sp>
      <p:sp>
        <p:nvSpPr>
          <p:cNvPr id="7" name="Slide Number Placeholder 6"/>
          <p:cNvSpPr>
            <a:spLocks noGrp="1"/>
          </p:cNvSpPr>
          <p:nvPr>
            <p:ph type="sldNum" sz="quarter" idx="12"/>
          </p:nvPr>
        </p:nvSpPr>
        <p:spPr/>
        <p:txBody>
          <a:bodyPr/>
          <a:lstStyle/>
          <a:p>
            <a:pPr rtl="0"/>
            <a:fld id="{C014DD1E-5D91-48A3-AD6D-45FBA980D106}" type="slidenum">
              <a:rPr lang="it-IT" smtClean="0"/>
              <a:t>‹N›</a:t>
            </a:fld>
            <a:endParaRPr lang="it-IT"/>
          </a:p>
        </p:txBody>
      </p:sp>
    </p:spTree>
    <p:extLst>
      <p:ext uri="{BB962C8B-B14F-4D97-AF65-F5344CB8AC3E}">
        <p14:creationId xmlns:p14="http://schemas.microsoft.com/office/powerpoint/2010/main" val="161429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4D3857E4-47E8-4322-8314-008F1BEAF795}" type="datetime1">
              <a:rPr lang="it-IT" smtClean="0"/>
              <a:t>14/07/2024</a:t>
            </a:fld>
            <a:endParaRPr lang="it-IT"/>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pPr rtl="0"/>
            <a:r>
              <a:rPr lang="it-IT"/>
              <a:t>Michela Lecca [70/90/00343]  Marco Mulas[70/90/00327]  Lello Molinario[70/90/00369]</a:t>
            </a:r>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C014DD1E-5D91-48A3-AD6D-45FBA980D106}" type="slidenum">
              <a:rPr lang="it-IT" smtClean="0"/>
              <a:pPr/>
              <a:t>‹N›</a:t>
            </a:fld>
            <a:endParaRPr lang="it-IT"/>
          </a:p>
        </p:txBody>
      </p:sp>
    </p:spTree>
    <p:extLst>
      <p:ext uri="{BB962C8B-B14F-4D97-AF65-F5344CB8AC3E}">
        <p14:creationId xmlns:p14="http://schemas.microsoft.com/office/powerpoint/2010/main" val="178295432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lmolinario/ML-Project-Fake-Real-News/tree/ma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6.jpeg"/><Relationship Id="rId7"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18.png"/><Relationship Id="rId4" Type="http://schemas.openxmlformats.org/officeDocument/2006/relationships/diagramData" Target="../diagrams/data5.xml"/><Relationship Id="rId9"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643300" y="643467"/>
            <a:ext cx="4619381" cy="4567137"/>
          </a:xfrm>
        </p:spPr>
        <p:txBody>
          <a:bodyPr rtlCol="0">
            <a:normAutofit/>
          </a:bodyPr>
          <a:lstStyle/>
          <a:p>
            <a:pPr algn="l"/>
            <a:r>
              <a:rPr lang="en-US" sz="4400" b="1" i="0">
                <a:effectLst/>
                <a:latin typeface="-apple-system"/>
              </a:rPr>
              <a:t>Fake and real news dataset </a:t>
            </a:r>
            <a:br>
              <a:rPr lang="en-US" sz="4400" b="1" i="0">
                <a:effectLst/>
                <a:latin typeface="-apple-system"/>
              </a:rPr>
            </a:br>
            <a:r>
              <a:rPr lang="en-US" sz="4400" b="1" i="1">
                <a:effectLst/>
                <a:latin typeface="-apple-system"/>
              </a:rPr>
              <a:t>Kaggle</a:t>
            </a:r>
          </a:p>
        </p:txBody>
      </p:sp>
      <p:sp>
        <p:nvSpPr>
          <p:cNvPr id="5" name="Sottotitolo 4"/>
          <p:cNvSpPr>
            <a:spLocks noGrp="1"/>
          </p:cNvSpPr>
          <p:nvPr>
            <p:ph type="subTitle" idx="1"/>
          </p:nvPr>
        </p:nvSpPr>
        <p:spPr>
          <a:xfrm>
            <a:off x="643299" y="5277684"/>
            <a:ext cx="4619381" cy="775494"/>
          </a:xfrm>
        </p:spPr>
        <p:txBody>
          <a:bodyPr rtlCol="0">
            <a:normAutofit/>
          </a:bodyPr>
          <a:lstStyle/>
          <a:p>
            <a:pPr algn="l"/>
            <a:r>
              <a:rPr lang="it-IT" sz="1300" b="1" i="0">
                <a:effectLst/>
                <a:latin typeface="-apple-system"/>
              </a:rPr>
              <a:t>Link of </a:t>
            </a:r>
            <a:r>
              <a:rPr lang="it-IT" sz="1300" b="1">
                <a:latin typeface="-apple-system"/>
              </a:rPr>
              <a:t>the project: </a:t>
            </a:r>
          </a:p>
          <a:p>
            <a:pPr algn="l"/>
            <a:r>
              <a:rPr lang="it-IT" sz="1300" b="1" i="1">
                <a:latin typeface="-apple-system"/>
                <a:hlinkClick r:id="rId3"/>
              </a:rPr>
              <a:t>https://github.com/lmolinario/ML-Project-Fake-Real-News/tree/main</a:t>
            </a:r>
            <a:endParaRPr lang="it-IT" sz="1300" b="1" i="1">
              <a:effectLst/>
              <a:latin typeface="-apple-system"/>
            </a:endParaRPr>
          </a:p>
          <a:p>
            <a:pPr algn="l" rtl="0"/>
            <a:endParaRPr lang="it-IT" sz="1300"/>
          </a:p>
        </p:txBody>
      </p:sp>
      <p:sp>
        <p:nvSpPr>
          <p:cNvPr id="11" name="Segnaposto piè di pagina 3">
            <a:extLst>
              <a:ext uri="{FF2B5EF4-FFF2-40B4-BE49-F238E27FC236}">
                <a16:creationId xmlns:a16="http://schemas.microsoft.com/office/drawing/2014/main" id="{4026E4E7-7B36-6CB1-C5C6-BFBDC72C1AC6}"/>
              </a:ext>
            </a:extLst>
          </p:cNvPr>
          <p:cNvSpPr>
            <a:spLocks noGrp="1"/>
          </p:cNvSpPr>
          <p:nvPr>
            <p:ph type="ftr" sz="quarter" idx="11"/>
          </p:nvPr>
        </p:nvSpPr>
        <p:spPr/>
        <p:txBody>
          <a:bodyPr/>
          <a:lstStyle/>
          <a:p>
            <a:r>
              <a:rPr lang="it-IT" b="1"/>
              <a:t>Michela Lecca [70/90/00343]  Marco Mulas [70/90/00327]  Lello </a:t>
            </a:r>
            <a:r>
              <a:rPr lang="it-IT" b="1" err="1"/>
              <a:t>Molinario</a:t>
            </a:r>
            <a:r>
              <a:rPr lang="it-IT" b="1"/>
              <a:t> [70/90/00369]</a:t>
            </a:r>
          </a:p>
        </p:txBody>
      </p:sp>
      <p:sp>
        <p:nvSpPr>
          <p:cNvPr id="6" name="Segnaposto numero diapositiva 5">
            <a:extLst>
              <a:ext uri="{FF2B5EF4-FFF2-40B4-BE49-F238E27FC236}">
                <a16:creationId xmlns:a16="http://schemas.microsoft.com/office/drawing/2014/main" id="{1B071BAA-6D99-2EC3-8CBE-CC76017115E3}"/>
              </a:ext>
            </a:extLst>
          </p:cNvPr>
          <p:cNvSpPr>
            <a:spLocks noGrp="1"/>
          </p:cNvSpPr>
          <p:nvPr>
            <p:ph type="sldNum" sz="quarter" idx="12"/>
          </p:nvPr>
        </p:nvSpPr>
        <p:spPr/>
        <p:txBody>
          <a:bodyPr>
            <a:normAutofit/>
          </a:bodyPr>
          <a:lstStyle/>
          <a:p>
            <a:pPr rtl="0">
              <a:spcAft>
                <a:spcPts val="600"/>
              </a:spcAft>
            </a:pPr>
            <a:fld id="{C014DD1E-5D91-48A3-AD6D-45FBA980D106}" type="slidenum">
              <a:rPr lang="it-IT">
                <a:solidFill>
                  <a:srgbClr val="FFFFFF"/>
                </a:solidFill>
              </a:rPr>
              <a:pPr rtl="0">
                <a:spcAft>
                  <a:spcPts val="600"/>
                </a:spcAft>
              </a:pPr>
              <a:t>1</a:t>
            </a:fld>
            <a:endParaRPr lang="it-IT">
              <a:solidFill>
                <a:srgbClr val="FFFFFF"/>
              </a:solidFill>
            </a:endParaRPr>
          </a:p>
        </p:txBody>
      </p:sp>
      <p:pic>
        <p:nvPicPr>
          <p:cNvPr id="7" name="Picture 6" descr="Immagine che contiene schermata, aqua, blu, subacqueo&#10;&#10;Descrizione generata automaticamente">
            <a:extLst>
              <a:ext uri="{FF2B5EF4-FFF2-40B4-BE49-F238E27FC236}">
                <a16:creationId xmlns:a16="http://schemas.microsoft.com/office/drawing/2014/main" id="{6B14F6C0-794E-2919-370D-3D9BA73F8203}"/>
              </a:ext>
            </a:extLst>
          </p:cNvPr>
          <p:cNvPicPr>
            <a:picLocks noChangeAspect="1"/>
          </p:cNvPicPr>
          <p:nvPr/>
        </p:nvPicPr>
        <p:blipFill rotWithShape="1">
          <a:blip r:embed="rId4"/>
          <a:srcRect l="8861" r="42244"/>
          <a:stretch/>
        </p:blipFill>
        <p:spPr>
          <a:xfrm>
            <a:off x="6227592" y="10"/>
            <a:ext cx="5961233"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7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28711" y="490882"/>
            <a:ext cx="2987899" cy="2987121"/>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BEE2896-A6FA-F606-5115-428C37E2F0D8}"/>
              </a:ext>
            </a:extLst>
          </p:cNvPr>
          <p:cNvSpPr>
            <a:spLocks noGrp="1"/>
          </p:cNvSpPr>
          <p:nvPr>
            <p:ph type="title"/>
          </p:nvPr>
        </p:nvSpPr>
        <p:spPr>
          <a:xfrm>
            <a:off x="1145915" y="101212"/>
            <a:ext cx="5457417" cy="1325563"/>
          </a:xfrm>
        </p:spPr>
        <p:txBody>
          <a:bodyPr>
            <a:normAutofit/>
          </a:bodyPr>
          <a:lstStyle/>
          <a:p>
            <a:r>
              <a:rPr lang="en-US" dirty="0"/>
              <a:t>Conclusion</a:t>
            </a:r>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166"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Immagine 8">
            <a:extLst>
              <a:ext uri="{FF2B5EF4-FFF2-40B4-BE49-F238E27FC236}">
                <a16:creationId xmlns:a16="http://schemas.microsoft.com/office/drawing/2014/main" id="{DCDA2344-38ED-2836-2BC9-BE8BA45E7A4B}"/>
              </a:ext>
            </a:extLst>
          </p:cNvPr>
          <p:cNvPicPr>
            <a:picLocks noChangeAspect="1"/>
          </p:cNvPicPr>
          <p:nvPr/>
        </p:nvPicPr>
        <p:blipFill>
          <a:blip r:embed="rId3"/>
          <a:stretch>
            <a:fillRect/>
          </a:stretch>
        </p:blipFill>
        <p:spPr>
          <a:xfrm>
            <a:off x="6931646" y="1821342"/>
            <a:ext cx="3960312" cy="245539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Segnaposto contenuto 2">
            <a:extLst>
              <a:ext uri="{FF2B5EF4-FFF2-40B4-BE49-F238E27FC236}">
                <a16:creationId xmlns:a16="http://schemas.microsoft.com/office/drawing/2014/main" id="{8CDB365D-FC0B-9952-9C60-C3FDD6C0013A}"/>
              </a:ext>
            </a:extLst>
          </p:cNvPr>
          <p:cNvSpPr>
            <a:spLocks noGrp="1"/>
          </p:cNvSpPr>
          <p:nvPr>
            <p:ph idx="1"/>
          </p:nvPr>
        </p:nvSpPr>
        <p:spPr>
          <a:xfrm>
            <a:off x="1145914" y="1401733"/>
            <a:ext cx="5457417" cy="4192520"/>
          </a:xfrm>
        </p:spPr>
        <p:txBody>
          <a:bodyPr vert="horz" lIns="91440" tIns="45720" rIns="91440" bIns="45720" rtlCol="0">
            <a:normAutofit/>
          </a:bodyPr>
          <a:lstStyle/>
          <a:p>
            <a:pPr marL="227965" indent="-227965"/>
            <a:r>
              <a:rPr lang="en-US" sz="1700" b="1" dirty="0">
                <a:latin typeface="Arial" panose="020B0604020202020204" pitchFamily="34" charset="0"/>
                <a:cs typeface="Arial" panose="020B0604020202020204" pitchFamily="34" charset="0"/>
              </a:rPr>
              <a:t>Model with the Best Performance Overall</a:t>
            </a:r>
            <a:endParaRPr lang="it-IT" sz="1700" dirty="0">
              <a:latin typeface="Arial" panose="020B0604020202020204" pitchFamily="34" charset="0"/>
              <a:cs typeface="Arial" panose="020B0604020202020204" pitchFamily="34" charset="0"/>
            </a:endParaRPr>
          </a:p>
          <a:p>
            <a:pPr marL="0" indent="0">
              <a:buNone/>
            </a:pPr>
            <a:r>
              <a:rPr lang="en-US" sz="1700" dirty="0">
                <a:latin typeface="Arial" panose="020B0604020202020204" pitchFamily="34" charset="0"/>
                <a:cs typeface="Arial" panose="020B0604020202020204" pitchFamily="34" charset="0"/>
              </a:rPr>
              <a:t>Random Forest consistently has high metrics across all representations, indicating robust performance regardless of the data representation used.</a:t>
            </a:r>
          </a:p>
          <a:p>
            <a:pPr marL="0" indent="0">
              <a:buNone/>
            </a:pPr>
            <a:endParaRPr lang="en-US" sz="1700" dirty="0">
              <a:latin typeface="Arial" panose="020B0604020202020204" pitchFamily="34" charset="0"/>
              <a:cs typeface="Arial" panose="020B0604020202020204" pitchFamily="34" charset="0"/>
            </a:endParaRPr>
          </a:p>
          <a:p>
            <a:pPr marL="227965" indent="-227965"/>
            <a:r>
              <a:rPr lang="en-US" sz="1700" b="1" dirty="0">
                <a:latin typeface="Arial" panose="020B0604020202020204" pitchFamily="34" charset="0"/>
                <a:cs typeface="Arial" panose="020B0604020202020204" pitchFamily="34" charset="0"/>
              </a:rPr>
              <a:t>Why Random Forest Works Better?</a:t>
            </a:r>
          </a:p>
          <a:p>
            <a:pPr marL="0" indent="0">
              <a:buNone/>
            </a:pPr>
            <a:r>
              <a:rPr lang="en-US" sz="1700" b="1" dirty="0">
                <a:latin typeface="Arial" panose="020B0604020202020204" pitchFamily="34" charset="0"/>
                <a:cs typeface="Arial" panose="020B0604020202020204" pitchFamily="34" charset="0"/>
              </a:rPr>
              <a:t>Ensemble Learning</a:t>
            </a:r>
            <a:r>
              <a:rPr lang="en-US" sz="1700" dirty="0">
                <a:latin typeface="Arial" panose="020B0604020202020204" pitchFamily="34" charset="0"/>
                <a:cs typeface="Arial" panose="020B0604020202020204" pitchFamily="34" charset="0"/>
              </a:rPr>
              <a:t>: Uses multiple decision trees, reducing overfitting and improving generalization.</a:t>
            </a:r>
          </a:p>
          <a:p>
            <a:pPr marL="0" indent="0">
              <a:buNone/>
            </a:pPr>
            <a:r>
              <a:rPr lang="en-US" sz="1700" b="1" dirty="0">
                <a:latin typeface="Arial" panose="020B0604020202020204" pitchFamily="34" charset="0"/>
                <a:cs typeface="Arial" panose="020B0604020202020204" pitchFamily="34" charset="0"/>
              </a:rPr>
              <a:t>Robustness</a:t>
            </a:r>
            <a:r>
              <a:rPr lang="en-US" sz="1700" dirty="0">
                <a:latin typeface="Arial" panose="020B0604020202020204" pitchFamily="34" charset="0"/>
                <a:cs typeface="Arial" panose="020B0604020202020204" pitchFamily="34" charset="0"/>
              </a:rPr>
              <a:t>: Handles variance and bias balancing well by averaging multiple trees.</a:t>
            </a:r>
          </a:p>
          <a:p>
            <a:pPr marL="0" indent="0">
              <a:buNone/>
            </a:pPr>
            <a:r>
              <a:rPr lang="en-US" sz="1700" b="1" dirty="0">
                <a:latin typeface="Arial" panose="020B0604020202020204" pitchFamily="34" charset="0"/>
                <a:cs typeface="Arial" panose="020B0604020202020204" pitchFamily="34" charset="0"/>
              </a:rPr>
              <a:t>Feature Importance</a:t>
            </a:r>
            <a:r>
              <a:rPr lang="en-US" sz="1700" dirty="0">
                <a:latin typeface="Arial" panose="020B0604020202020204" pitchFamily="34" charset="0"/>
                <a:cs typeface="Arial" panose="020B0604020202020204" pitchFamily="34" charset="0"/>
              </a:rPr>
              <a:t>: Effectively handles high-dimensional data and identifies important features, improving performance across different data representations.</a:t>
            </a:r>
          </a:p>
          <a:p>
            <a:pPr marL="0" indent="0">
              <a:spcBef>
                <a:spcPts val="0"/>
              </a:spcBef>
              <a:buNone/>
            </a:pPr>
            <a:endParaRPr lang="en-US" sz="1700" dirty="0">
              <a:latin typeface="Arial" panose="020B0604020202020204" pitchFamily="34" charset="0"/>
              <a:cs typeface="Arial" panose="020B0604020202020204" pitchFamily="34" charset="0"/>
            </a:endParaRPr>
          </a:p>
        </p:txBody>
      </p:sp>
      <p:sp>
        <p:nvSpPr>
          <p:cNvPr id="6" name="Segnaposto piè di pagina 3">
            <a:extLst>
              <a:ext uri="{FF2B5EF4-FFF2-40B4-BE49-F238E27FC236}">
                <a16:creationId xmlns:a16="http://schemas.microsoft.com/office/drawing/2014/main" id="{3ED017FB-0AD2-EC22-800F-787A091BF51D}"/>
              </a:ext>
            </a:extLst>
          </p:cNvPr>
          <p:cNvSpPr>
            <a:spLocks noGrp="1"/>
          </p:cNvSpPr>
          <p:nvPr>
            <p:ph type="ftr" sz="quarter" idx="11"/>
          </p:nvPr>
        </p:nvSpPr>
        <p:spPr>
          <a:xfrm>
            <a:off x="4037548" y="6356350"/>
            <a:ext cx="4113728" cy="365125"/>
          </a:xfrm>
        </p:spPr>
        <p:txBody>
          <a:bodyPr>
            <a:normAutofit/>
          </a:bodyPr>
          <a:lstStyle/>
          <a:p>
            <a:pPr>
              <a:lnSpc>
                <a:spcPct val="90000"/>
              </a:lnSpc>
              <a:spcAft>
                <a:spcPts val="600"/>
              </a:spcAft>
            </a:pPr>
            <a:r>
              <a:rPr lang="it-IT" sz="700" b="1"/>
              <a:t>Michela Lecca [70/90/00343]  </a:t>
            </a:r>
          </a:p>
          <a:p>
            <a:pPr>
              <a:lnSpc>
                <a:spcPct val="90000"/>
              </a:lnSpc>
              <a:spcAft>
                <a:spcPts val="600"/>
              </a:spcAft>
            </a:pPr>
            <a:r>
              <a:rPr lang="it-IT" sz="700" b="1"/>
              <a:t>Marco Mulas [70/90/00327]  Lello Molinario [70/90/00369]</a:t>
            </a:r>
          </a:p>
        </p:txBody>
      </p:sp>
      <p:sp>
        <p:nvSpPr>
          <p:cNvPr id="5" name="Segnaposto numero diapositiva 4">
            <a:extLst>
              <a:ext uri="{FF2B5EF4-FFF2-40B4-BE49-F238E27FC236}">
                <a16:creationId xmlns:a16="http://schemas.microsoft.com/office/drawing/2014/main" id="{03FF1E09-0565-A5DE-48C1-547794C84324}"/>
              </a:ext>
            </a:extLst>
          </p:cNvPr>
          <p:cNvSpPr>
            <a:spLocks noGrp="1"/>
          </p:cNvSpPr>
          <p:nvPr>
            <p:ph type="sldNum" sz="quarter" idx="12"/>
          </p:nvPr>
        </p:nvSpPr>
        <p:spPr>
          <a:xfrm>
            <a:off x="8608357" y="6356350"/>
            <a:ext cx="2742486" cy="365125"/>
          </a:xfrm>
        </p:spPr>
        <p:txBody>
          <a:bodyPr>
            <a:normAutofit/>
          </a:bodyPr>
          <a:lstStyle/>
          <a:p>
            <a:pPr>
              <a:spcAft>
                <a:spcPts val="600"/>
              </a:spcAft>
            </a:pPr>
            <a:fld id="{C014DD1E-5D91-48A3-AD6D-45FBA980D106}" type="slidenum">
              <a:rPr lang="it-IT" smtClean="0"/>
              <a:pPr>
                <a:spcAft>
                  <a:spcPts val="600"/>
                </a:spcAft>
              </a:pPr>
              <a:t>10</a:t>
            </a:fld>
            <a:endParaRPr lang="it-IT"/>
          </a:p>
        </p:txBody>
      </p:sp>
    </p:spTree>
    <p:extLst>
      <p:ext uri="{BB962C8B-B14F-4D97-AF65-F5344CB8AC3E}">
        <p14:creationId xmlns:p14="http://schemas.microsoft.com/office/powerpoint/2010/main" val="151087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olo 12"/>
          <p:cNvSpPr>
            <a:spLocks noGrp="1"/>
          </p:cNvSpPr>
          <p:nvPr>
            <p:ph type="title"/>
          </p:nvPr>
        </p:nvSpPr>
        <p:spPr>
          <a:xfrm>
            <a:off x="837981" y="557189"/>
            <a:ext cx="3373258" cy="5567891"/>
          </a:xfrm>
        </p:spPr>
        <p:txBody>
          <a:bodyPr rtlCol="0">
            <a:normAutofit/>
          </a:bodyPr>
          <a:lstStyle/>
          <a:p>
            <a:pPr rtl="0"/>
            <a:r>
              <a:rPr lang="it-IT" sz="5100"/>
              <a:t>Introduction</a:t>
            </a:r>
          </a:p>
        </p:txBody>
      </p:sp>
      <p:graphicFrame>
        <p:nvGraphicFramePr>
          <p:cNvPr id="28" name="Segnaposto contenuto 13">
            <a:extLst>
              <a:ext uri="{FF2B5EF4-FFF2-40B4-BE49-F238E27FC236}">
                <a16:creationId xmlns:a16="http://schemas.microsoft.com/office/drawing/2014/main" id="{2264C49B-1DB8-8FEC-750B-9B3F873EB150}"/>
              </a:ext>
            </a:extLst>
          </p:cNvPr>
          <p:cNvGraphicFramePr>
            <a:graphicFrameLocks noGrp="1"/>
          </p:cNvGraphicFramePr>
          <p:nvPr>
            <p:ph idx="1"/>
            <p:extLst>
              <p:ext uri="{D42A27DB-BD31-4B8C-83A1-F6EECF244321}">
                <p14:modId xmlns:p14="http://schemas.microsoft.com/office/powerpoint/2010/main" val="3477756771"/>
              </p:ext>
            </p:extLst>
          </p:nvPr>
        </p:nvGraphicFramePr>
        <p:xfrm>
          <a:off x="5091881" y="620392"/>
          <a:ext cx="6262009"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Segnaposto piè di pagina 3">
            <a:extLst>
              <a:ext uri="{FF2B5EF4-FFF2-40B4-BE49-F238E27FC236}">
                <a16:creationId xmlns:a16="http://schemas.microsoft.com/office/drawing/2014/main" id="{A1B6DC7A-29A6-5FA1-8F82-3D6033873104}"/>
              </a:ext>
            </a:extLst>
          </p:cNvPr>
          <p:cNvSpPr>
            <a:spLocks noGrp="1"/>
          </p:cNvSpPr>
          <p:nvPr>
            <p:ph type="ftr" sz="quarter" idx="11"/>
          </p:nvPr>
        </p:nvSpPr>
        <p:spPr>
          <a:xfrm>
            <a:off x="3486658" y="6379014"/>
            <a:ext cx="5215508" cy="365125"/>
          </a:xfrm>
        </p:spPr>
        <p:txBody>
          <a:bodyPr/>
          <a:lstStyle/>
          <a:p>
            <a:r>
              <a:rPr lang="it-IT" b="1" dirty="0"/>
              <a:t>Michela Lecca [70/90/00343]  </a:t>
            </a:r>
          </a:p>
          <a:p>
            <a:r>
              <a:rPr lang="it-IT" b="1" dirty="0"/>
              <a:t>Marco Mulas [70/90/00327]  Lello Molinario [70/90/00369]</a:t>
            </a:r>
          </a:p>
        </p:txBody>
      </p:sp>
      <p:sp>
        <p:nvSpPr>
          <p:cNvPr id="4" name="Segnaposto numero diapositiva 3">
            <a:extLst>
              <a:ext uri="{FF2B5EF4-FFF2-40B4-BE49-F238E27FC236}">
                <a16:creationId xmlns:a16="http://schemas.microsoft.com/office/drawing/2014/main" id="{C0BB5B39-4C86-4040-E41C-CA97C55E70B8}"/>
              </a:ext>
            </a:extLst>
          </p:cNvPr>
          <p:cNvSpPr>
            <a:spLocks noGrp="1"/>
          </p:cNvSpPr>
          <p:nvPr>
            <p:ph type="sldNum" sz="quarter" idx="12"/>
          </p:nvPr>
        </p:nvSpPr>
        <p:spPr/>
        <p:txBody>
          <a:bodyPr>
            <a:normAutofit/>
          </a:bodyPr>
          <a:lstStyle/>
          <a:p>
            <a:pPr>
              <a:spcAft>
                <a:spcPts val="600"/>
              </a:spcAft>
            </a:pPr>
            <a:fld id="{C014DD1E-5D91-48A3-AD6D-45FBA980D106}" type="slidenum">
              <a:rPr lang="it-IT" smtClean="0"/>
              <a:pPr>
                <a:spcAft>
                  <a:spcPts val="600"/>
                </a:spcAft>
              </a:pPr>
              <a:t>2</a:t>
            </a:fld>
            <a:endParaRPr lang="it-IT"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0CAA0F-BA1E-2E44-DDC3-8B7B86AA9105}"/>
              </a:ext>
            </a:extLst>
          </p:cNvPr>
          <p:cNvSpPr>
            <a:spLocks noGrp="1"/>
          </p:cNvSpPr>
          <p:nvPr>
            <p:ph type="title"/>
          </p:nvPr>
        </p:nvSpPr>
        <p:spPr>
          <a:xfrm>
            <a:off x="1529607" y="0"/>
            <a:ext cx="3454921" cy="1616203"/>
          </a:xfrm>
        </p:spPr>
        <p:txBody>
          <a:bodyPr anchor="b">
            <a:normAutofit/>
          </a:bodyPr>
          <a:lstStyle/>
          <a:p>
            <a:r>
              <a:rPr lang="en-US" sz="3200" dirty="0"/>
              <a:t>Dataset description</a:t>
            </a:r>
          </a:p>
        </p:txBody>
      </p:sp>
      <p:pic>
        <p:nvPicPr>
          <p:cNvPr id="79" name="Picture 78" descr="A comparison of blue bars&#10;&#10;Description automatically generated">
            <a:extLst>
              <a:ext uri="{FF2B5EF4-FFF2-40B4-BE49-F238E27FC236}">
                <a16:creationId xmlns:a16="http://schemas.microsoft.com/office/drawing/2014/main" id="{3CFC8BDB-D707-4E1A-B136-07B495DD4126}"/>
              </a:ext>
            </a:extLst>
          </p:cNvPr>
          <p:cNvPicPr>
            <a:picLocks noChangeAspect="1"/>
          </p:cNvPicPr>
          <p:nvPr/>
        </p:nvPicPr>
        <p:blipFill rotWithShape="1">
          <a:blip r:embed="rId2"/>
          <a:srcRect l="2271" t="1750" r="2129" b="1346"/>
          <a:stretch/>
        </p:blipFill>
        <p:spPr>
          <a:xfrm>
            <a:off x="6834617" y="2714171"/>
            <a:ext cx="4539437" cy="2427216"/>
          </a:xfrm>
          <a:prstGeom prst="rect">
            <a:avLst/>
          </a:prstGeom>
        </p:spPr>
      </p:pic>
      <p:sp>
        <p:nvSpPr>
          <p:cNvPr id="5" name="Segnaposto numero diapositiva 4">
            <a:extLst>
              <a:ext uri="{FF2B5EF4-FFF2-40B4-BE49-F238E27FC236}">
                <a16:creationId xmlns:a16="http://schemas.microsoft.com/office/drawing/2014/main" id="{7442FCD9-17B9-BE35-F316-2936307E5EE8}"/>
              </a:ext>
            </a:extLst>
          </p:cNvPr>
          <p:cNvSpPr>
            <a:spLocks noGrp="1"/>
          </p:cNvSpPr>
          <p:nvPr>
            <p:ph type="sldNum" sz="quarter" idx="12"/>
          </p:nvPr>
        </p:nvSpPr>
        <p:spPr>
          <a:xfrm>
            <a:off x="8608357" y="6356350"/>
            <a:ext cx="2742486" cy="365125"/>
          </a:xfrm>
        </p:spPr>
        <p:txBody>
          <a:bodyPr>
            <a:normAutofit/>
          </a:bodyPr>
          <a:lstStyle/>
          <a:p>
            <a:pPr>
              <a:spcAft>
                <a:spcPts val="600"/>
              </a:spcAft>
            </a:pPr>
            <a:fld id="{C014DD1E-5D91-48A3-AD6D-45FBA980D106}" type="slidenum">
              <a:rPr lang="it-IT">
                <a:solidFill>
                  <a:schemeClr val="tx1">
                    <a:lumMod val="50000"/>
                    <a:lumOff val="50000"/>
                  </a:schemeClr>
                </a:solidFill>
              </a:rPr>
              <a:pPr>
                <a:spcAft>
                  <a:spcPts val="600"/>
                </a:spcAft>
              </a:pPr>
              <a:t>3</a:t>
            </a:fld>
            <a:endParaRPr lang="it-IT">
              <a:solidFill>
                <a:schemeClr val="tx1">
                  <a:lumMod val="50000"/>
                  <a:lumOff val="50000"/>
                </a:schemeClr>
              </a:solidFill>
            </a:endParaRPr>
          </a:p>
        </p:txBody>
      </p:sp>
      <p:grpSp>
        <p:nvGrpSpPr>
          <p:cNvPr id="91" name="Group 9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5495" y="0"/>
            <a:ext cx="123330" cy="6858000"/>
            <a:chOff x="12068638" y="0"/>
            <a:chExt cx="123362" cy="6858000"/>
          </a:xfrm>
        </p:grpSpPr>
        <p:sp>
          <p:nvSpPr>
            <p:cNvPr id="92" name="Rectangle 9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Segnaposto contenuto 2">
            <a:extLst>
              <a:ext uri="{FF2B5EF4-FFF2-40B4-BE49-F238E27FC236}">
                <a16:creationId xmlns:a16="http://schemas.microsoft.com/office/drawing/2014/main" id="{8A89F41D-35E9-0365-8223-C6AFED76A46A}"/>
              </a:ext>
            </a:extLst>
          </p:cNvPr>
          <p:cNvGraphicFramePr>
            <a:graphicFrameLocks noGrp="1"/>
          </p:cNvGraphicFramePr>
          <p:nvPr>
            <p:ph idx="1"/>
            <p:extLst>
              <p:ext uri="{D42A27DB-BD31-4B8C-83A1-F6EECF244321}">
                <p14:modId xmlns:p14="http://schemas.microsoft.com/office/powerpoint/2010/main" val="1978981055"/>
              </p:ext>
            </p:extLst>
          </p:nvPr>
        </p:nvGraphicFramePr>
        <p:xfrm>
          <a:off x="876464" y="2148114"/>
          <a:ext cx="5266712" cy="38331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egnaposto piè di pagina 3">
            <a:extLst>
              <a:ext uri="{FF2B5EF4-FFF2-40B4-BE49-F238E27FC236}">
                <a16:creationId xmlns:a16="http://schemas.microsoft.com/office/drawing/2014/main" id="{D6C62DD3-4D79-C612-A73D-7492DFB23859}"/>
              </a:ext>
            </a:extLst>
          </p:cNvPr>
          <p:cNvSpPr>
            <a:spLocks noGrp="1"/>
          </p:cNvSpPr>
          <p:nvPr>
            <p:ph type="ftr" sz="quarter" idx="11"/>
          </p:nvPr>
        </p:nvSpPr>
        <p:spPr>
          <a:xfrm>
            <a:off x="3486658" y="6379014"/>
            <a:ext cx="5215508" cy="365125"/>
          </a:xfrm>
        </p:spPr>
        <p:txBody>
          <a:bodyPr/>
          <a:lstStyle/>
          <a:p>
            <a:r>
              <a:rPr lang="it-IT" b="1" dirty="0"/>
              <a:t>Michela Lecca [70/90/00343]  </a:t>
            </a:r>
          </a:p>
          <a:p>
            <a:r>
              <a:rPr lang="it-IT" b="1" dirty="0"/>
              <a:t>Marco Mulas [70/90/00327]  Lello Molinario [70/90/00369]</a:t>
            </a:r>
          </a:p>
        </p:txBody>
      </p:sp>
    </p:spTree>
    <p:extLst>
      <p:ext uri="{BB962C8B-B14F-4D97-AF65-F5344CB8AC3E}">
        <p14:creationId xmlns:p14="http://schemas.microsoft.com/office/powerpoint/2010/main" val="6197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9" name="Rectangle 308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0" name="Freeform: Shape 308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3111"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C7FC5417-CF83-3849-1E0A-E1A72E005F0F}"/>
              </a:ext>
            </a:extLst>
          </p:cNvPr>
          <p:cNvSpPr>
            <a:spLocks noGrp="1"/>
          </p:cNvSpPr>
          <p:nvPr>
            <p:ph type="title"/>
          </p:nvPr>
        </p:nvSpPr>
        <p:spPr>
          <a:xfrm>
            <a:off x="1136737" y="609597"/>
            <a:ext cx="9389975" cy="1330841"/>
          </a:xfrm>
        </p:spPr>
        <p:txBody>
          <a:bodyPr>
            <a:normAutofit/>
          </a:bodyPr>
          <a:lstStyle/>
          <a:p>
            <a:r>
              <a:rPr lang="en-US"/>
              <a:t>Dataset manipulation</a:t>
            </a:r>
          </a:p>
        </p:txBody>
      </p:sp>
      <p:pic>
        <p:nvPicPr>
          <p:cNvPr id="3076" name="Picture 4" descr="Immagine che contiene testo, schermata, Blu elettrico, Elementi grafici&#10;&#10;Descrizione generata automaticamente">
            <a:extLst>
              <a:ext uri="{FF2B5EF4-FFF2-40B4-BE49-F238E27FC236}">
                <a16:creationId xmlns:a16="http://schemas.microsoft.com/office/drawing/2014/main" id="{E95A4863-E92A-931E-A370-12A37A5902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12776" y="2398080"/>
            <a:ext cx="4103158" cy="20618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111" name="Freeform: Shape 309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0222" y="6209414"/>
            <a:ext cx="6808602"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egnaposto numero diapositiva 4">
            <a:extLst>
              <a:ext uri="{FF2B5EF4-FFF2-40B4-BE49-F238E27FC236}">
                <a16:creationId xmlns:a16="http://schemas.microsoft.com/office/drawing/2014/main" id="{AC9B46A4-BF67-521B-8B06-676FFF2080B3}"/>
              </a:ext>
            </a:extLst>
          </p:cNvPr>
          <p:cNvSpPr>
            <a:spLocks noGrp="1"/>
          </p:cNvSpPr>
          <p:nvPr>
            <p:ph type="sldNum" sz="quarter" idx="12"/>
          </p:nvPr>
        </p:nvSpPr>
        <p:spPr>
          <a:xfrm>
            <a:off x="8608357" y="6356350"/>
            <a:ext cx="2742486" cy="365125"/>
          </a:xfrm>
        </p:spPr>
        <p:txBody>
          <a:bodyPr>
            <a:normAutofit/>
          </a:bodyPr>
          <a:lstStyle/>
          <a:p>
            <a:pPr>
              <a:spcAft>
                <a:spcPts val="600"/>
              </a:spcAft>
            </a:pPr>
            <a:fld id="{C014DD1E-5D91-48A3-AD6D-45FBA980D106}" type="slidenum">
              <a:rPr lang="it-IT" sz="1000" smtClean="0"/>
              <a:pPr>
                <a:spcAft>
                  <a:spcPts val="600"/>
                </a:spcAft>
              </a:pPr>
              <a:t>4</a:t>
            </a:fld>
            <a:endParaRPr lang="it-IT" sz="1000"/>
          </a:p>
        </p:txBody>
      </p:sp>
      <p:graphicFrame>
        <p:nvGraphicFramePr>
          <p:cNvPr id="9" name="Segnaposto contenuto 2">
            <a:extLst>
              <a:ext uri="{FF2B5EF4-FFF2-40B4-BE49-F238E27FC236}">
                <a16:creationId xmlns:a16="http://schemas.microsoft.com/office/drawing/2014/main" id="{82F17E1E-2580-B097-E9E4-F969A47F4CA4}"/>
              </a:ext>
            </a:extLst>
          </p:cNvPr>
          <p:cNvGraphicFramePr>
            <a:graphicFrameLocks noGrp="1"/>
          </p:cNvGraphicFramePr>
          <p:nvPr>
            <p:ph idx="1"/>
            <p:extLst>
              <p:ext uri="{D42A27DB-BD31-4B8C-83A1-F6EECF244321}">
                <p14:modId xmlns:p14="http://schemas.microsoft.com/office/powerpoint/2010/main" val="3911016089"/>
              </p:ext>
            </p:extLst>
          </p:nvPr>
        </p:nvGraphicFramePr>
        <p:xfrm>
          <a:off x="1136737" y="2198362"/>
          <a:ext cx="5844634" cy="3917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egnaposto piè di pagina 3">
            <a:extLst>
              <a:ext uri="{FF2B5EF4-FFF2-40B4-BE49-F238E27FC236}">
                <a16:creationId xmlns:a16="http://schemas.microsoft.com/office/drawing/2014/main" id="{9790A3EA-D312-EE9B-294C-B60B01D6887C}"/>
              </a:ext>
            </a:extLst>
          </p:cNvPr>
          <p:cNvSpPr>
            <a:spLocks noGrp="1"/>
          </p:cNvSpPr>
          <p:nvPr>
            <p:ph type="ftr" sz="quarter" idx="11"/>
          </p:nvPr>
        </p:nvSpPr>
        <p:spPr>
          <a:xfrm>
            <a:off x="3486658" y="6379014"/>
            <a:ext cx="5215508" cy="365125"/>
          </a:xfrm>
        </p:spPr>
        <p:txBody>
          <a:bodyPr/>
          <a:lstStyle/>
          <a:p>
            <a:r>
              <a:rPr lang="it-IT" b="1" dirty="0"/>
              <a:t>Michela Lecca [70/90/00343]  </a:t>
            </a:r>
          </a:p>
          <a:p>
            <a:r>
              <a:rPr lang="it-IT" b="1" dirty="0"/>
              <a:t>Marco Mulas [70/90/00327]  Lello Molinario [70/90/00369]</a:t>
            </a:r>
          </a:p>
        </p:txBody>
      </p:sp>
    </p:spTree>
    <p:extLst>
      <p:ext uri="{BB962C8B-B14F-4D97-AF65-F5344CB8AC3E}">
        <p14:creationId xmlns:p14="http://schemas.microsoft.com/office/powerpoint/2010/main" val="34973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3111"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B451C6C4-6D95-0EFD-22F9-3EE29F7B2FA4}"/>
              </a:ext>
            </a:extLst>
          </p:cNvPr>
          <p:cNvSpPr>
            <a:spLocks noGrp="1"/>
          </p:cNvSpPr>
          <p:nvPr>
            <p:ph type="title"/>
          </p:nvPr>
        </p:nvSpPr>
        <p:spPr>
          <a:xfrm>
            <a:off x="1136737" y="609597"/>
            <a:ext cx="9389975" cy="1330841"/>
          </a:xfrm>
        </p:spPr>
        <p:txBody>
          <a:bodyPr>
            <a:normAutofit/>
          </a:bodyPr>
          <a:lstStyle/>
          <a:p>
            <a:r>
              <a:rPr lang="en-US" dirty="0"/>
              <a:t>Pre processing</a:t>
            </a:r>
          </a:p>
        </p:txBody>
      </p:sp>
      <p:sp>
        <p:nvSpPr>
          <p:cNvPr id="15" name="Segnaposto contenuto 14">
            <a:extLst>
              <a:ext uri="{FF2B5EF4-FFF2-40B4-BE49-F238E27FC236}">
                <a16:creationId xmlns:a16="http://schemas.microsoft.com/office/drawing/2014/main" id="{18DD0221-23ED-829F-3B60-022FE64EF45A}"/>
              </a:ext>
            </a:extLst>
          </p:cNvPr>
          <p:cNvSpPr>
            <a:spLocks noGrp="1"/>
          </p:cNvSpPr>
          <p:nvPr>
            <p:ph idx="1"/>
          </p:nvPr>
        </p:nvSpPr>
        <p:spPr>
          <a:xfrm>
            <a:off x="783771" y="2264763"/>
            <a:ext cx="6473372" cy="3917773"/>
          </a:xfrm>
        </p:spPr>
        <p:txBody>
          <a:bodyPr>
            <a:normAutofit/>
          </a:bodyPr>
          <a:lstStyle/>
          <a:p>
            <a:pPr lvl="1"/>
            <a:r>
              <a:rPr lang="en-US" sz="2000" dirty="0"/>
              <a:t>Extract the most meaningful information. </a:t>
            </a:r>
          </a:p>
          <a:p>
            <a:pPr lvl="2"/>
            <a:r>
              <a:rPr lang="en-US" sz="2000" dirty="0"/>
              <a:t>Append 'title' and 'text' into a </a:t>
            </a:r>
            <a:r>
              <a:rPr lang="en-US" sz="2000" b="1" dirty="0"/>
              <a:t>new field </a:t>
            </a:r>
            <a:r>
              <a:rPr lang="en-US" sz="2000" dirty="0"/>
              <a:t>'</a:t>
            </a:r>
            <a:r>
              <a:rPr lang="en-US" sz="2000" dirty="0" err="1"/>
              <a:t>title_text</a:t>
            </a:r>
            <a:r>
              <a:rPr lang="en-US" sz="2000" dirty="0"/>
              <a:t>'</a:t>
            </a:r>
          </a:p>
          <a:p>
            <a:pPr lvl="2"/>
            <a:r>
              <a:rPr lang="en-US" sz="2000" dirty="0"/>
              <a:t>Convert '</a:t>
            </a:r>
            <a:r>
              <a:rPr lang="en-US" sz="2000" dirty="0" err="1"/>
              <a:t>title_text</a:t>
            </a:r>
            <a:r>
              <a:rPr lang="en-US" sz="2000" dirty="0"/>
              <a:t>' to </a:t>
            </a:r>
            <a:r>
              <a:rPr lang="en-US" sz="2000" b="1" dirty="0"/>
              <a:t>lowercase</a:t>
            </a:r>
          </a:p>
          <a:p>
            <a:pPr lvl="2"/>
            <a:r>
              <a:rPr lang="en-US" sz="2000" b="1" dirty="0"/>
              <a:t>Replace the non-alphanumeric </a:t>
            </a:r>
            <a:r>
              <a:rPr lang="en-US" sz="2000" dirty="0"/>
              <a:t>characters with spaces</a:t>
            </a:r>
          </a:p>
          <a:p>
            <a:pPr lvl="2"/>
            <a:r>
              <a:rPr lang="en-US" sz="2000" b="1" dirty="0"/>
              <a:t>Remove words </a:t>
            </a:r>
            <a:r>
              <a:rPr lang="en-US" sz="2000" dirty="0"/>
              <a:t>shorter than 3 characters</a:t>
            </a:r>
          </a:p>
          <a:p>
            <a:pPr lvl="2"/>
            <a:r>
              <a:rPr lang="en-US" sz="2000" b="1" dirty="0"/>
              <a:t>Lemmatization</a:t>
            </a:r>
            <a:r>
              <a:rPr lang="en-US" sz="2000" dirty="0"/>
              <a:t> and </a:t>
            </a:r>
            <a:r>
              <a:rPr lang="en-US" sz="2000" b="1" dirty="0"/>
              <a:t>stemming</a:t>
            </a:r>
          </a:p>
          <a:p>
            <a:pPr lvl="2"/>
            <a:r>
              <a:rPr lang="en-US" sz="2000" dirty="0"/>
              <a:t>Isolation of all </a:t>
            </a:r>
            <a:r>
              <a:rPr lang="en-US" sz="2000" b="1" dirty="0"/>
              <a:t>unique words </a:t>
            </a:r>
            <a:r>
              <a:rPr lang="en-US" sz="2000" dirty="0"/>
              <a:t>(‘</a:t>
            </a:r>
            <a:r>
              <a:rPr lang="en-US" sz="2000" dirty="0" err="1"/>
              <a:t>filtered_unique</a:t>
            </a:r>
            <a:r>
              <a:rPr lang="en-US" sz="2000" dirty="0"/>
              <a:t>’) from ‘filtered string’</a:t>
            </a:r>
          </a:p>
        </p:txBody>
      </p:sp>
      <p:pic>
        <p:nvPicPr>
          <p:cNvPr id="51" name="Immagine 50">
            <a:extLst>
              <a:ext uri="{FF2B5EF4-FFF2-40B4-BE49-F238E27FC236}">
                <a16:creationId xmlns:a16="http://schemas.microsoft.com/office/drawing/2014/main" id="{14B03C9A-8A22-DD0F-A137-D3BEC0970327}"/>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aturation sat="0"/>
                    </a14:imgEffect>
                  </a14:imgLayer>
                </a14:imgProps>
              </a:ext>
            </a:extLst>
          </a:blip>
          <a:srcRect t="15927"/>
          <a:stretch/>
        </p:blipFill>
        <p:spPr>
          <a:xfrm>
            <a:off x="7388634" y="3046765"/>
            <a:ext cx="4374477" cy="1176884"/>
          </a:xfrm>
          <a:prstGeom prst="rect">
            <a:avLst/>
          </a:prstGeom>
          <a:ln>
            <a:noFill/>
          </a:ln>
          <a:effectLst>
            <a:outerShdw blurRad="292100" dist="139700" dir="2700000" algn="tl" rotWithShape="0">
              <a:srgbClr val="333333">
                <a:alpha val="65000"/>
              </a:srgbClr>
            </a:outerShdw>
          </a:effectLst>
        </p:spPr>
      </p:pic>
      <p:sp>
        <p:nvSpPr>
          <p:cNvPr id="60" name="Freeform: Shape 5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0222" y="6209414"/>
            <a:ext cx="6808602"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egnaposto numero diapositiva 4">
            <a:extLst>
              <a:ext uri="{FF2B5EF4-FFF2-40B4-BE49-F238E27FC236}">
                <a16:creationId xmlns:a16="http://schemas.microsoft.com/office/drawing/2014/main" id="{B04FE1C4-9679-D278-31FE-1ED0D9FEC6A0}"/>
              </a:ext>
            </a:extLst>
          </p:cNvPr>
          <p:cNvSpPr>
            <a:spLocks noGrp="1"/>
          </p:cNvSpPr>
          <p:nvPr>
            <p:ph type="sldNum" sz="quarter" idx="12"/>
          </p:nvPr>
        </p:nvSpPr>
        <p:spPr>
          <a:xfrm>
            <a:off x="8608357" y="6356350"/>
            <a:ext cx="2742486" cy="365125"/>
          </a:xfrm>
        </p:spPr>
        <p:txBody>
          <a:bodyPr vert="horz" lIns="91440" tIns="45720" rIns="91440" bIns="45720" rtlCol="0">
            <a:normAutofit/>
          </a:bodyPr>
          <a:lstStyle/>
          <a:p>
            <a:pPr defTabSz="914400">
              <a:spcAft>
                <a:spcPts val="600"/>
              </a:spcAft>
            </a:pPr>
            <a:fld id="{C014DD1E-5D91-48A3-AD6D-45FBA980D106}" type="slidenum">
              <a:rPr lang="en-US" sz="1000"/>
              <a:pPr defTabSz="914400">
                <a:spcAft>
                  <a:spcPts val="600"/>
                </a:spcAft>
              </a:pPr>
              <a:t>5</a:t>
            </a:fld>
            <a:endParaRPr lang="en-US" sz="1000"/>
          </a:p>
        </p:txBody>
      </p:sp>
      <p:sp>
        <p:nvSpPr>
          <p:cNvPr id="25" name="CasellaDiTesto 24">
            <a:extLst>
              <a:ext uri="{FF2B5EF4-FFF2-40B4-BE49-F238E27FC236}">
                <a16:creationId xmlns:a16="http://schemas.microsoft.com/office/drawing/2014/main" id="{A9718EAE-AF90-C0D5-BA24-E0C8033AD05A}"/>
              </a:ext>
            </a:extLst>
          </p:cNvPr>
          <p:cNvSpPr txBox="1"/>
          <p:nvPr/>
        </p:nvSpPr>
        <p:spPr>
          <a:xfrm>
            <a:off x="1371600" y="2080097"/>
            <a:ext cx="6096000" cy="369332"/>
          </a:xfrm>
          <a:prstGeom prst="rect">
            <a:avLst/>
          </a:prstGeom>
          <a:noFill/>
        </p:spPr>
        <p:txBody>
          <a:bodyPr wrap="square">
            <a:spAutoFit/>
          </a:bodyPr>
          <a:lstStyle/>
          <a:p>
            <a:pPr lvl="0"/>
            <a:endParaRPr lang="en-US" dirty="0"/>
          </a:p>
        </p:txBody>
      </p:sp>
      <p:sp>
        <p:nvSpPr>
          <p:cNvPr id="3" name="Segnaposto piè di pagina 3">
            <a:extLst>
              <a:ext uri="{FF2B5EF4-FFF2-40B4-BE49-F238E27FC236}">
                <a16:creationId xmlns:a16="http://schemas.microsoft.com/office/drawing/2014/main" id="{F3A8A9BA-F8A0-DAF8-8C7F-E98FECCDC59F}"/>
              </a:ext>
            </a:extLst>
          </p:cNvPr>
          <p:cNvSpPr>
            <a:spLocks noGrp="1"/>
          </p:cNvSpPr>
          <p:nvPr>
            <p:ph type="ftr" sz="quarter" idx="11"/>
          </p:nvPr>
        </p:nvSpPr>
        <p:spPr>
          <a:xfrm>
            <a:off x="3486658" y="6379014"/>
            <a:ext cx="5215508" cy="365125"/>
          </a:xfrm>
        </p:spPr>
        <p:txBody>
          <a:bodyPr/>
          <a:lstStyle/>
          <a:p>
            <a:r>
              <a:rPr lang="it-IT" b="1" dirty="0"/>
              <a:t>Michela Lecca [70/90/00343]  </a:t>
            </a:r>
          </a:p>
          <a:p>
            <a:r>
              <a:rPr lang="it-IT" b="1" dirty="0"/>
              <a:t>Marco Mulas [70/90/00327]  Lello Molinario [70/90/00369]</a:t>
            </a:r>
          </a:p>
        </p:txBody>
      </p:sp>
    </p:spTree>
    <p:extLst>
      <p:ext uri="{BB962C8B-B14F-4D97-AF65-F5344CB8AC3E}">
        <p14:creationId xmlns:p14="http://schemas.microsoft.com/office/powerpoint/2010/main" val="134828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AAAB3-A308-C034-4297-7859A6D09E54}"/>
              </a:ext>
            </a:extLst>
          </p:cNvPr>
          <p:cNvSpPr>
            <a:spLocks noGrp="1"/>
          </p:cNvSpPr>
          <p:nvPr>
            <p:ph type="title"/>
          </p:nvPr>
        </p:nvSpPr>
        <p:spPr>
          <a:xfrm>
            <a:off x="761801" y="1138036"/>
            <a:ext cx="6149816" cy="1402470"/>
          </a:xfrm>
        </p:spPr>
        <p:txBody>
          <a:bodyPr anchor="t">
            <a:normAutofit/>
          </a:bodyPr>
          <a:lstStyle/>
          <a:p>
            <a:r>
              <a:rPr lang="en-US" sz="3200"/>
              <a:t>Statistical analysis</a:t>
            </a:r>
            <a:endParaRPr lang="en-US" sz="3200" dirty="0"/>
          </a:p>
        </p:txBody>
      </p:sp>
      <p:cxnSp>
        <p:nvCxnSpPr>
          <p:cNvPr id="44" name="Straight Connector 3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4914" y="871146"/>
            <a:ext cx="736747"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3" name="Immagine 12" descr="Immagine che contiene testo, schermata, diagramma, Diagramma&#10;&#10;Descrizione generata automaticamente">
            <a:extLst>
              <a:ext uri="{FF2B5EF4-FFF2-40B4-BE49-F238E27FC236}">
                <a16:creationId xmlns:a16="http://schemas.microsoft.com/office/drawing/2014/main" id="{61B3E718-68BB-5976-2930-B939E42BC6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740" r="66250"/>
          <a:stretch/>
        </p:blipFill>
        <p:spPr>
          <a:xfrm>
            <a:off x="7402286" y="3711285"/>
            <a:ext cx="1785512" cy="2419030"/>
          </a:xfrm>
          <a:prstGeom prst="rect">
            <a:avLst/>
          </a:prstGeom>
        </p:spPr>
      </p:pic>
      <p:sp>
        <p:nvSpPr>
          <p:cNvPr id="3" name="Segnaposto contenuto 2">
            <a:extLst>
              <a:ext uri="{FF2B5EF4-FFF2-40B4-BE49-F238E27FC236}">
                <a16:creationId xmlns:a16="http://schemas.microsoft.com/office/drawing/2014/main" id="{355944FA-CA29-9B03-7CF3-C4E8D3ADE169}"/>
              </a:ext>
            </a:extLst>
          </p:cNvPr>
          <p:cNvSpPr>
            <a:spLocks noGrp="1"/>
          </p:cNvSpPr>
          <p:nvPr>
            <p:ph idx="1"/>
          </p:nvPr>
        </p:nvSpPr>
        <p:spPr>
          <a:xfrm>
            <a:off x="761800" y="1973944"/>
            <a:ext cx="6294647" cy="4168440"/>
          </a:xfrm>
        </p:spPr>
        <p:txBody>
          <a:bodyPr>
            <a:normAutofit/>
          </a:bodyPr>
          <a:lstStyle/>
          <a:p>
            <a:r>
              <a:rPr lang="en-US" sz="1800" dirty="0"/>
              <a:t>Identification of </a:t>
            </a:r>
            <a:r>
              <a:rPr lang="it-IT" sz="1800" dirty="0"/>
              <a:t>:</a:t>
            </a:r>
          </a:p>
          <a:p>
            <a:pPr lvl="1"/>
            <a:r>
              <a:rPr lang="it-IT" sz="1800" dirty="0"/>
              <a:t>Total number of </a:t>
            </a:r>
            <a:r>
              <a:rPr lang="it-IT" sz="1800" dirty="0" err="1"/>
              <a:t>unique</a:t>
            </a:r>
            <a:r>
              <a:rPr lang="it-IT" sz="1800" dirty="0"/>
              <a:t>  words: </a:t>
            </a:r>
            <a:r>
              <a:rPr lang="it-IT" sz="1800" i="1" dirty="0"/>
              <a:t>41</a:t>
            </a:r>
          </a:p>
          <a:p>
            <a:pPr lvl="1"/>
            <a:r>
              <a:rPr lang="en-US" sz="1800" dirty="0"/>
              <a:t>Document with max words: </a:t>
            </a:r>
            <a:r>
              <a:rPr lang="en-US" sz="1800" i="1" dirty="0"/>
              <a:t>id 43720 (46132 words): </a:t>
            </a:r>
          </a:p>
          <a:p>
            <a:pPr lvl="1"/>
            <a:r>
              <a:rPr lang="en-US" sz="1800" dirty="0"/>
              <a:t>Document with min words: </a:t>
            </a:r>
            <a:r>
              <a:rPr lang="en-US" sz="1800" i="1" dirty="0"/>
              <a:t>id 33199 (28 words)</a:t>
            </a:r>
          </a:p>
          <a:p>
            <a:pPr lvl="1"/>
            <a:r>
              <a:rPr lang="en-US" sz="1800" dirty="0"/>
              <a:t>Document with max unique words: </a:t>
            </a:r>
            <a:r>
              <a:rPr lang="en-US" sz="1800" i="1" dirty="0"/>
              <a:t>id 43923 (18196 words)</a:t>
            </a:r>
          </a:p>
          <a:p>
            <a:pPr lvl="1"/>
            <a:r>
              <a:rPr lang="en-US" sz="1800" dirty="0"/>
              <a:t>Document with min unique words: </a:t>
            </a:r>
            <a:r>
              <a:rPr lang="en-US" sz="1800" i="1" dirty="0"/>
              <a:t>id 33199 (28 words)</a:t>
            </a:r>
          </a:p>
          <a:p>
            <a:pPr lvl="1"/>
            <a:r>
              <a:rPr lang="en-US" sz="1800" dirty="0"/>
              <a:t>Word cloud of the most common words, </a:t>
            </a:r>
          </a:p>
          <a:p>
            <a:pPr lvl="1"/>
            <a:r>
              <a:rPr lang="en-US" sz="1800" dirty="0"/>
              <a:t>Count plots of subjects in each class,</a:t>
            </a:r>
          </a:p>
          <a:p>
            <a:pPr lvl="1"/>
            <a:r>
              <a:rPr lang="en-US" sz="1800" dirty="0"/>
              <a:t>Count plot of the proportion of fake and true news in the mixed dataset.</a:t>
            </a:r>
          </a:p>
        </p:txBody>
      </p:sp>
      <p:pic>
        <p:nvPicPr>
          <p:cNvPr id="9" name="Immagine 8" descr="Immagine che contiene testo, Carattere, schermata, numero&#10;&#10;Descrizione generata automaticamente">
            <a:extLst>
              <a:ext uri="{FF2B5EF4-FFF2-40B4-BE49-F238E27FC236}">
                <a16:creationId xmlns:a16="http://schemas.microsoft.com/office/drawing/2014/main" id="{FCC6B673-E51F-E015-47A3-EF9B610721F7}"/>
              </a:ext>
            </a:extLst>
          </p:cNvPr>
          <p:cNvPicPr>
            <a:picLocks noChangeAspect="1"/>
          </p:cNvPicPr>
          <p:nvPr/>
        </p:nvPicPr>
        <p:blipFill rotWithShape="1">
          <a:blip r:embed="rId3">
            <a:extLst>
              <a:ext uri="{28A0092B-C50C-407E-A947-70E740481C1C}">
                <a14:useLocalDpi xmlns:a14="http://schemas.microsoft.com/office/drawing/2010/main" val="0"/>
              </a:ext>
            </a:extLst>
          </a:blip>
          <a:srcRect l="51612" t="28148" r="9977" b="26756"/>
          <a:stretch/>
        </p:blipFill>
        <p:spPr>
          <a:xfrm>
            <a:off x="7341062" y="991586"/>
            <a:ext cx="4297944" cy="2422060"/>
          </a:xfrm>
          <a:prstGeom prst="rect">
            <a:avLst/>
          </a:prstGeom>
        </p:spPr>
      </p:pic>
      <p:pic>
        <p:nvPicPr>
          <p:cNvPr id="15" name="Immagine 14">
            <a:extLst>
              <a:ext uri="{FF2B5EF4-FFF2-40B4-BE49-F238E27FC236}">
                <a16:creationId xmlns:a16="http://schemas.microsoft.com/office/drawing/2014/main" id="{51EAD1FD-0410-876B-89F2-3B0BC27D0C32}"/>
              </a:ext>
            </a:extLst>
          </p:cNvPr>
          <p:cNvPicPr>
            <a:picLocks noChangeAspect="1"/>
          </p:cNvPicPr>
          <p:nvPr/>
        </p:nvPicPr>
        <p:blipFill>
          <a:blip r:embed="rId4"/>
          <a:stretch>
            <a:fillRect/>
          </a:stretch>
        </p:blipFill>
        <p:spPr>
          <a:xfrm>
            <a:off x="9332629" y="3975185"/>
            <a:ext cx="2306377" cy="1891229"/>
          </a:xfrm>
          <a:prstGeom prst="rect">
            <a:avLst/>
          </a:prstGeom>
        </p:spPr>
      </p:pic>
      <p:sp>
        <p:nvSpPr>
          <p:cNvPr id="5" name="Segnaposto numero diapositiva 4">
            <a:extLst>
              <a:ext uri="{FF2B5EF4-FFF2-40B4-BE49-F238E27FC236}">
                <a16:creationId xmlns:a16="http://schemas.microsoft.com/office/drawing/2014/main" id="{5A046FC8-AB79-FAA4-FE62-FAD22307177E}"/>
              </a:ext>
            </a:extLst>
          </p:cNvPr>
          <p:cNvSpPr>
            <a:spLocks noGrp="1"/>
          </p:cNvSpPr>
          <p:nvPr>
            <p:ph type="sldNum" sz="quarter" idx="12"/>
          </p:nvPr>
        </p:nvSpPr>
        <p:spPr>
          <a:xfrm>
            <a:off x="8608357" y="6356350"/>
            <a:ext cx="2742486" cy="365125"/>
          </a:xfrm>
        </p:spPr>
        <p:txBody>
          <a:bodyPr>
            <a:normAutofit/>
          </a:bodyPr>
          <a:lstStyle/>
          <a:p>
            <a:pPr>
              <a:spcAft>
                <a:spcPts val="600"/>
              </a:spcAft>
            </a:pPr>
            <a:fld id="{C014DD1E-5D91-48A3-AD6D-45FBA980D106}" type="slidenum">
              <a:rPr lang="it-IT" smtClean="0"/>
              <a:pPr>
                <a:spcAft>
                  <a:spcPts val="600"/>
                </a:spcAft>
              </a:pPr>
              <a:t>6</a:t>
            </a:fld>
            <a:endParaRPr lang="it-IT"/>
          </a:p>
        </p:txBody>
      </p:sp>
      <p:sp>
        <p:nvSpPr>
          <p:cNvPr id="4" name="Segnaposto piè di pagina 3">
            <a:extLst>
              <a:ext uri="{FF2B5EF4-FFF2-40B4-BE49-F238E27FC236}">
                <a16:creationId xmlns:a16="http://schemas.microsoft.com/office/drawing/2014/main" id="{9C41D154-9FC7-D73E-FB9C-589592719C14}"/>
              </a:ext>
            </a:extLst>
          </p:cNvPr>
          <p:cNvSpPr>
            <a:spLocks noGrp="1"/>
          </p:cNvSpPr>
          <p:nvPr>
            <p:ph type="ftr" sz="quarter" idx="11"/>
          </p:nvPr>
        </p:nvSpPr>
        <p:spPr>
          <a:xfrm>
            <a:off x="3486658" y="6379014"/>
            <a:ext cx="5215508" cy="365125"/>
          </a:xfrm>
        </p:spPr>
        <p:txBody>
          <a:bodyPr/>
          <a:lstStyle/>
          <a:p>
            <a:r>
              <a:rPr lang="it-IT" b="1" dirty="0"/>
              <a:t>Michela Lecca [70/90/00343]  </a:t>
            </a:r>
          </a:p>
          <a:p>
            <a:r>
              <a:rPr lang="it-IT" b="1" dirty="0"/>
              <a:t>Marco Mulas [70/90/00327]  Lello Molinario [70/90/00369]</a:t>
            </a:r>
          </a:p>
        </p:txBody>
      </p:sp>
    </p:spTree>
    <p:extLst>
      <p:ext uri="{BB962C8B-B14F-4D97-AF65-F5344CB8AC3E}">
        <p14:creationId xmlns:p14="http://schemas.microsoft.com/office/powerpoint/2010/main" val="131197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F364BF4-363C-E802-ED6D-06ED53E346BC}"/>
              </a:ext>
            </a:extLst>
          </p:cNvPr>
          <p:cNvSpPr>
            <a:spLocks noGrp="1"/>
          </p:cNvSpPr>
          <p:nvPr>
            <p:ph type="title"/>
          </p:nvPr>
        </p:nvSpPr>
        <p:spPr>
          <a:xfrm>
            <a:off x="837981" y="557189"/>
            <a:ext cx="2369676" cy="5567891"/>
          </a:xfrm>
        </p:spPr>
        <p:txBody>
          <a:bodyPr>
            <a:normAutofit/>
          </a:bodyPr>
          <a:lstStyle/>
          <a:p>
            <a:r>
              <a:rPr lang="en-US" sz="4300" dirty="0"/>
              <a:t>Strategy Design Pattern: </a:t>
            </a:r>
            <a:br>
              <a:rPr lang="en-US" sz="4300" dirty="0"/>
            </a:br>
            <a:r>
              <a:rPr lang="en-US" sz="3200" dirty="0">
                <a:ea typeface="+mn-lt"/>
                <a:cs typeface="+mn-lt"/>
              </a:rPr>
              <a:t>modular text classification pipeline </a:t>
            </a:r>
            <a:endParaRPr lang="en-US" sz="4300" dirty="0"/>
          </a:p>
        </p:txBody>
      </p:sp>
      <p:sp>
        <p:nvSpPr>
          <p:cNvPr id="5" name="Segnaposto numero diapositiva 4">
            <a:extLst>
              <a:ext uri="{FF2B5EF4-FFF2-40B4-BE49-F238E27FC236}">
                <a16:creationId xmlns:a16="http://schemas.microsoft.com/office/drawing/2014/main" id="{56BBE15F-A140-644F-CBFA-D37FCAD225F6}"/>
              </a:ext>
            </a:extLst>
          </p:cNvPr>
          <p:cNvSpPr>
            <a:spLocks noGrp="1"/>
          </p:cNvSpPr>
          <p:nvPr>
            <p:ph type="sldNum" sz="quarter" idx="12"/>
          </p:nvPr>
        </p:nvSpPr>
        <p:spPr>
          <a:xfrm>
            <a:off x="8608357" y="6356350"/>
            <a:ext cx="2742486" cy="365125"/>
          </a:xfrm>
        </p:spPr>
        <p:txBody>
          <a:bodyPr>
            <a:normAutofit/>
          </a:bodyPr>
          <a:lstStyle/>
          <a:p>
            <a:pPr>
              <a:spcAft>
                <a:spcPts val="600"/>
              </a:spcAft>
            </a:pPr>
            <a:fld id="{C014DD1E-5D91-48A3-AD6D-45FBA980D106}" type="slidenum">
              <a:rPr lang="it-IT"/>
              <a:pPr>
                <a:spcAft>
                  <a:spcPts val="600"/>
                </a:spcAft>
              </a:pPr>
              <a:t>7</a:t>
            </a:fld>
            <a:endParaRPr lang="it-IT"/>
          </a:p>
        </p:txBody>
      </p:sp>
      <p:graphicFrame>
        <p:nvGraphicFramePr>
          <p:cNvPr id="9" name="Segnaposto contenuto 2">
            <a:extLst>
              <a:ext uri="{FF2B5EF4-FFF2-40B4-BE49-F238E27FC236}">
                <a16:creationId xmlns:a16="http://schemas.microsoft.com/office/drawing/2014/main" id="{3E4CCEF0-0C2E-DF73-2958-D021695D121C}"/>
              </a:ext>
            </a:extLst>
          </p:cNvPr>
          <p:cNvGraphicFramePr>
            <a:graphicFrameLocks noGrp="1"/>
          </p:cNvGraphicFramePr>
          <p:nvPr>
            <p:ph idx="1"/>
            <p:extLst>
              <p:ext uri="{D42A27DB-BD31-4B8C-83A1-F6EECF244321}">
                <p14:modId xmlns:p14="http://schemas.microsoft.com/office/powerpoint/2010/main" val="1852489427"/>
              </p:ext>
            </p:extLst>
          </p:nvPr>
        </p:nvGraphicFramePr>
        <p:xfrm>
          <a:off x="3713023" y="246743"/>
          <a:ext cx="7782291" cy="5815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3">
            <a:extLst>
              <a:ext uri="{FF2B5EF4-FFF2-40B4-BE49-F238E27FC236}">
                <a16:creationId xmlns:a16="http://schemas.microsoft.com/office/drawing/2014/main" id="{785D92EE-B923-4EB7-435B-7B373E78D47A}"/>
              </a:ext>
            </a:extLst>
          </p:cNvPr>
          <p:cNvSpPr>
            <a:spLocks noGrp="1"/>
          </p:cNvSpPr>
          <p:nvPr>
            <p:ph type="ftr" sz="quarter" idx="11"/>
          </p:nvPr>
        </p:nvSpPr>
        <p:spPr>
          <a:xfrm>
            <a:off x="3486658" y="6379014"/>
            <a:ext cx="5215508" cy="365125"/>
          </a:xfrm>
        </p:spPr>
        <p:txBody>
          <a:bodyPr/>
          <a:lstStyle/>
          <a:p>
            <a:r>
              <a:rPr lang="it-IT" b="1" dirty="0"/>
              <a:t>Michela Lecca [70/90/00343]  </a:t>
            </a:r>
          </a:p>
          <a:p>
            <a:r>
              <a:rPr lang="it-IT" b="1" dirty="0"/>
              <a:t>Marco Mulas [70/90/00327]  Lello Molinario [70/90/00369]</a:t>
            </a:r>
          </a:p>
        </p:txBody>
      </p:sp>
    </p:spTree>
    <p:extLst>
      <p:ext uri="{BB962C8B-B14F-4D97-AF65-F5344CB8AC3E}">
        <p14:creationId xmlns:p14="http://schemas.microsoft.com/office/powerpoint/2010/main" val="110314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ADC09A0A-5EF7-45F4-B8EE-54903540B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425553B-9698-770B-6193-4EB34A3DEFCE}"/>
              </a:ext>
            </a:extLst>
          </p:cNvPr>
          <p:cNvSpPr>
            <a:spLocks noGrp="1"/>
          </p:cNvSpPr>
          <p:nvPr>
            <p:ph type="title"/>
          </p:nvPr>
        </p:nvSpPr>
        <p:spPr>
          <a:xfrm>
            <a:off x="5516185" y="510438"/>
            <a:ext cx="6015995" cy="1108848"/>
          </a:xfrm>
        </p:spPr>
        <p:txBody>
          <a:bodyPr>
            <a:normAutofit/>
          </a:bodyPr>
          <a:lstStyle/>
          <a:p>
            <a:pPr algn="ctr"/>
            <a:r>
              <a:rPr lang="en-US" sz="4000" dirty="0"/>
              <a:t>Performance Evaluation</a:t>
            </a:r>
          </a:p>
        </p:txBody>
      </p:sp>
      <p:pic>
        <p:nvPicPr>
          <p:cNvPr id="14" name="Immagine 13" descr="Immagine che contiene testo, schermata, linea, diagramma&#10;&#10;Descrizione generata automaticamente">
            <a:extLst>
              <a:ext uri="{FF2B5EF4-FFF2-40B4-BE49-F238E27FC236}">
                <a16:creationId xmlns:a16="http://schemas.microsoft.com/office/drawing/2014/main" id="{C3F4355D-8B5D-34A4-98FF-1A9066DAF794}"/>
              </a:ext>
            </a:extLst>
          </p:cNvPr>
          <p:cNvPicPr>
            <a:picLocks noChangeAspect="1"/>
          </p:cNvPicPr>
          <p:nvPr/>
        </p:nvPicPr>
        <p:blipFill>
          <a:blip r:embed="rId3"/>
          <a:stretch>
            <a:fillRect/>
          </a:stretch>
        </p:blipFill>
        <p:spPr>
          <a:xfrm>
            <a:off x="296329" y="245013"/>
            <a:ext cx="2160938" cy="3485385"/>
          </a:xfrm>
          <a:prstGeom prst="rect">
            <a:avLst/>
          </a:prstGeom>
        </p:spPr>
      </p:pic>
      <p:sp>
        <p:nvSpPr>
          <p:cNvPr id="5" name="Segnaposto numero diapositiva 4">
            <a:extLst>
              <a:ext uri="{FF2B5EF4-FFF2-40B4-BE49-F238E27FC236}">
                <a16:creationId xmlns:a16="http://schemas.microsoft.com/office/drawing/2014/main" id="{0D648A08-6698-52FE-97B6-099121FE075A}"/>
              </a:ext>
            </a:extLst>
          </p:cNvPr>
          <p:cNvSpPr>
            <a:spLocks noGrp="1"/>
          </p:cNvSpPr>
          <p:nvPr>
            <p:ph type="sldNum" sz="quarter" idx="12"/>
          </p:nvPr>
        </p:nvSpPr>
        <p:spPr>
          <a:xfrm>
            <a:off x="8608357" y="6356350"/>
            <a:ext cx="2742486" cy="365125"/>
          </a:xfrm>
        </p:spPr>
        <p:txBody>
          <a:bodyPr>
            <a:normAutofit/>
          </a:bodyPr>
          <a:lstStyle/>
          <a:p>
            <a:pPr>
              <a:spcAft>
                <a:spcPts val="600"/>
              </a:spcAft>
            </a:pPr>
            <a:fld id="{C014DD1E-5D91-48A3-AD6D-45FBA980D106}" type="slidenum">
              <a:rPr lang="it-IT" smtClean="0"/>
              <a:pPr>
                <a:spcAft>
                  <a:spcPts val="600"/>
                </a:spcAft>
              </a:pPr>
              <a:t>8</a:t>
            </a:fld>
            <a:endParaRPr lang="it-IT"/>
          </a:p>
        </p:txBody>
      </p:sp>
      <p:graphicFrame>
        <p:nvGraphicFramePr>
          <p:cNvPr id="19" name="Segnaposto contenuto 2">
            <a:extLst>
              <a:ext uri="{FF2B5EF4-FFF2-40B4-BE49-F238E27FC236}">
                <a16:creationId xmlns:a16="http://schemas.microsoft.com/office/drawing/2014/main" id="{C1AA7C03-E238-31B3-EDF7-8D887D09BF11}"/>
              </a:ext>
            </a:extLst>
          </p:cNvPr>
          <p:cNvGraphicFramePr/>
          <p:nvPr>
            <p:extLst>
              <p:ext uri="{D42A27DB-BD31-4B8C-83A1-F6EECF244321}">
                <p14:modId xmlns:p14="http://schemas.microsoft.com/office/powerpoint/2010/main" val="2283170349"/>
              </p:ext>
            </p:extLst>
          </p:nvPr>
        </p:nvGraphicFramePr>
        <p:xfrm>
          <a:off x="5516186" y="1557864"/>
          <a:ext cx="6015995" cy="3448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egnaposto piè di pagina 3">
            <a:extLst>
              <a:ext uri="{FF2B5EF4-FFF2-40B4-BE49-F238E27FC236}">
                <a16:creationId xmlns:a16="http://schemas.microsoft.com/office/drawing/2014/main" id="{BA9361C3-4478-0E9D-E9E9-3D7CB38748D9}"/>
              </a:ext>
            </a:extLst>
          </p:cNvPr>
          <p:cNvSpPr>
            <a:spLocks noGrp="1"/>
          </p:cNvSpPr>
          <p:nvPr>
            <p:ph type="ftr" sz="quarter" idx="11"/>
          </p:nvPr>
        </p:nvSpPr>
        <p:spPr>
          <a:xfrm>
            <a:off x="3486658" y="6379014"/>
            <a:ext cx="5215508" cy="365125"/>
          </a:xfrm>
        </p:spPr>
        <p:txBody>
          <a:bodyPr/>
          <a:lstStyle/>
          <a:p>
            <a:r>
              <a:rPr lang="it-IT" b="1" dirty="0"/>
              <a:t>Michela Lecca [70/90/00343]  </a:t>
            </a:r>
          </a:p>
          <a:p>
            <a:r>
              <a:rPr lang="it-IT" b="1" dirty="0"/>
              <a:t>Marco Mulas [70/90/00327]  Lello Molinario [70/90/00369]</a:t>
            </a:r>
          </a:p>
        </p:txBody>
      </p:sp>
      <p:pic>
        <p:nvPicPr>
          <p:cNvPr id="15" name="Immagine 14" descr="Immagine che contiene testo, diagramma, linea, schermata&#10;&#10;Descrizione generata automaticamente">
            <a:extLst>
              <a:ext uri="{FF2B5EF4-FFF2-40B4-BE49-F238E27FC236}">
                <a16:creationId xmlns:a16="http://schemas.microsoft.com/office/drawing/2014/main" id="{FDCBA484-BBC8-1132-D71F-C6B745BD2E0F}"/>
              </a:ext>
            </a:extLst>
          </p:cNvPr>
          <p:cNvPicPr>
            <a:picLocks noChangeAspect="1"/>
          </p:cNvPicPr>
          <p:nvPr/>
        </p:nvPicPr>
        <p:blipFill>
          <a:blip r:embed="rId9"/>
          <a:stretch>
            <a:fillRect/>
          </a:stretch>
        </p:blipFill>
        <p:spPr>
          <a:xfrm>
            <a:off x="1681812" y="1333499"/>
            <a:ext cx="2204505" cy="3485385"/>
          </a:xfrm>
          <a:prstGeom prst="rect">
            <a:avLst/>
          </a:prstGeom>
        </p:spPr>
      </p:pic>
      <p:pic>
        <p:nvPicPr>
          <p:cNvPr id="13" name="Immagine 12" descr="Immagine che contiene testo, schermata, diagramma, linea&#10;&#10;Descrizione generata automaticamente">
            <a:extLst>
              <a:ext uri="{FF2B5EF4-FFF2-40B4-BE49-F238E27FC236}">
                <a16:creationId xmlns:a16="http://schemas.microsoft.com/office/drawing/2014/main" id="{ABF1F7C0-FFAD-8D25-E2C4-56CD89029297}"/>
              </a:ext>
            </a:extLst>
          </p:cNvPr>
          <p:cNvPicPr>
            <a:picLocks noChangeAspect="1"/>
          </p:cNvPicPr>
          <p:nvPr/>
        </p:nvPicPr>
        <p:blipFill>
          <a:blip r:embed="rId10"/>
          <a:stretch>
            <a:fillRect/>
          </a:stretch>
        </p:blipFill>
        <p:spPr>
          <a:xfrm>
            <a:off x="3071680" y="2779769"/>
            <a:ext cx="2134798" cy="3485384"/>
          </a:xfrm>
          <a:prstGeom prst="rect">
            <a:avLst/>
          </a:prstGeom>
        </p:spPr>
      </p:pic>
    </p:spTree>
    <p:extLst>
      <p:ext uri="{BB962C8B-B14F-4D97-AF65-F5344CB8AC3E}">
        <p14:creationId xmlns:p14="http://schemas.microsoft.com/office/powerpoint/2010/main" val="323685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BB981B-0992-0842-7309-4D931D655B6B}"/>
              </a:ext>
            </a:extLst>
          </p:cNvPr>
          <p:cNvSpPr>
            <a:spLocks noGrp="1"/>
          </p:cNvSpPr>
          <p:nvPr>
            <p:ph type="title"/>
          </p:nvPr>
        </p:nvSpPr>
        <p:spPr/>
        <p:txBody>
          <a:bodyPr/>
          <a:lstStyle/>
          <a:p>
            <a:r>
              <a:rPr lang="en-US" sz="4350"/>
              <a:t>Evaluation Analysis</a:t>
            </a:r>
            <a:endParaRPr lang="en-US"/>
          </a:p>
        </p:txBody>
      </p:sp>
      <p:sp>
        <p:nvSpPr>
          <p:cNvPr id="3" name="Segnaposto contenuto 2">
            <a:extLst>
              <a:ext uri="{FF2B5EF4-FFF2-40B4-BE49-F238E27FC236}">
                <a16:creationId xmlns:a16="http://schemas.microsoft.com/office/drawing/2014/main" id="{1A3EA704-D525-4840-8D4E-1AFB5D20B3E2}"/>
              </a:ext>
            </a:extLst>
          </p:cNvPr>
          <p:cNvSpPr>
            <a:spLocks noGrp="1"/>
          </p:cNvSpPr>
          <p:nvPr>
            <p:ph idx="1"/>
          </p:nvPr>
        </p:nvSpPr>
        <p:spPr>
          <a:xfrm>
            <a:off x="837982" y="1390536"/>
            <a:ext cx="5741808" cy="4830381"/>
          </a:xfrm>
        </p:spPr>
        <p:txBody>
          <a:bodyPr vert="horz" lIns="91440" tIns="45720" rIns="91440" bIns="45720" rtlCol="0" anchor="t">
            <a:normAutofit fontScale="92500"/>
          </a:bodyPr>
          <a:lstStyle/>
          <a:p>
            <a:pPr marL="227965" indent="-227965">
              <a:lnSpc>
                <a:spcPct val="100000"/>
              </a:lnSpc>
            </a:pPr>
            <a:r>
              <a:rPr lang="en-US" sz="2000" b="1" dirty="0" err="1">
                <a:cs typeface="Helvetica"/>
              </a:rPr>
              <a:t>NaiveBayes</a:t>
            </a:r>
            <a:endParaRPr lang="it-IT" sz="2000" b="1" dirty="0">
              <a:cs typeface="Calibri"/>
            </a:endParaRPr>
          </a:p>
          <a:p>
            <a:pPr marL="685028" lvl="1" indent="-227965">
              <a:lnSpc>
                <a:spcPct val="100000"/>
              </a:lnSpc>
            </a:pPr>
            <a:r>
              <a:rPr lang="en-US" sz="1300" b="1" dirty="0">
                <a:cs typeface="Helvetica"/>
              </a:rPr>
              <a:t>Best Performance Metric</a:t>
            </a:r>
            <a:r>
              <a:rPr lang="en-US" sz="1300" dirty="0">
                <a:cs typeface="Helvetica"/>
              </a:rPr>
              <a:t>: TF-IDF</a:t>
            </a:r>
          </a:p>
          <a:p>
            <a:pPr marL="685028" lvl="1" indent="-227965">
              <a:lnSpc>
                <a:spcPct val="100000"/>
              </a:lnSpc>
            </a:pPr>
            <a:r>
              <a:rPr lang="en-US" sz="1300" b="1" dirty="0">
                <a:cs typeface="Helvetica"/>
              </a:rPr>
              <a:t>Why</a:t>
            </a:r>
            <a:r>
              <a:rPr lang="en-US" sz="1300" dirty="0">
                <a:cs typeface="Helvetica"/>
              </a:rPr>
              <a:t>: Metrics are consistently high for TF-IDF, indicating that </a:t>
            </a:r>
            <a:r>
              <a:rPr lang="en-US" sz="1300" dirty="0" err="1">
                <a:cs typeface="Helvetica"/>
              </a:rPr>
              <a:t>NaiveBayes</a:t>
            </a:r>
            <a:r>
              <a:rPr lang="en-US" sz="1300" dirty="0">
                <a:cs typeface="Helvetica"/>
              </a:rPr>
              <a:t> works exceptionally well with this data representation. It shows significant improvements in precision, recall, and F1-score, highlighting its ability to leverage the importance-weighted word representation effectively.</a:t>
            </a:r>
            <a:endParaRPr lang="en-US" sz="1300" dirty="0">
              <a:cs typeface="Arial"/>
            </a:endParaRPr>
          </a:p>
          <a:p>
            <a:pPr marL="227965" indent="-227965">
              <a:lnSpc>
                <a:spcPct val="100000"/>
              </a:lnSpc>
            </a:pPr>
            <a:r>
              <a:rPr lang="en-US" sz="2000" b="1" dirty="0" err="1">
                <a:cs typeface="Helvetica"/>
              </a:rPr>
              <a:t>PerceptronNet</a:t>
            </a:r>
            <a:endParaRPr lang="en-US" sz="2000" b="1" dirty="0">
              <a:cs typeface="Arial"/>
            </a:endParaRPr>
          </a:p>
          <a:p>
            <a:pPr marL="685028" lvl="1" indent="-227965">
              <a:lnSpc>
                <a:spcPct val="100000"/>
              </a:lnSpc>
            </a:pPr>
            <a:r>
              <a:rPr lang="en-US" sz="1300" b="1" dirty="0">
                <a:cs typeface="Helvetica"/>
              </a:rPr>
              <a:t>Best Performance Metric</a:t>
            </a:r>
            <a:r>
              <a:rPr lang="en-US" sz="1300" dirty="0">
                <a:cs typeface="Helvetica"/>
              </a:rPr>
              <a:t>: TF-IDF</a:t>
            </a:r>
            <a:endParaRPr lang="it-IT" sz="1300" dirty="0">
              <a:cs typeface="Arial"/>
            </a:endParaRPr>
          </a:p>
          <a:p>
            <a:pPr marL="685028" lvl="1" indent="-227965">
              <a:lnSpc>
                <a:spcPct val="100000"/>
              </a:lnSpc>
            </a:pPr>
            <a:r>
              <a:rPr lang="en-US" sz="1300" b="1" dirty="0">
                <a:cs typeface="Helvetica"/>
              </a:rPr>
              <a:t>Why</a:t>
            </a:r>
            <a:r>
              <a:rPr lang="en-US" sz="1300" dirty="0">
                <a:cs typeface="Helvetica"/>
              </a:rPr>
              <a:t>: </a:t>
            </a:r>
            <a:r>
              <a:rPr lang="en-US" sz="1300" dirty="0" err="1">
                <a:cs typeface="Helvetica"/>
              </a:rPr>
              <a:t>PerceptronNet</a:t>
            </a:r>
            <a:r>
              <a:rPr lang="en-US" sz="1300" dirty="0">
                <a:cs typeface="Helvetica"/>
              </a:rPr>
              <a:t> exhibits the most dramatic improvement with TF-IDF, achieving near-perfect scores in all metrics. This suggests that </a:t>
            </a:r>
            <a:r>
              <a:rPr lang="en-US" sz="1300" dirty="0" err="1">
                <a:cs typeface="Helvetica"/>
              </a:rPr>
              <a:t>PerceptronNet</a:t>
            </a:r>
            <a:r>
              <a:rPr lang="en-US" sz="1300" dirty="0">
                <a:cs typeface="Helvetica"/>
              </a:rPr>
              <a:t> can capture and learn from the detailed features provided by TF-IDF, making it highly effective for this task.</a:t>
            </a:r>
            <a:endParaRPr lang="en-US" sz="1300" dirty="0">
              <a:cs typeface="Arial"/>
            </a:endParaRPr>
          </a:p>
          <a:p>
            <a:pPr marL="227965" indent="-227965">
              <a:lnSpc>
                <a:spcPct val="100000"/>
              </a:lnSpc>
            </a:pPr>
            <a:r>
              <a:rPr lang="en-US" sz="2000" b="1" dirty="0" err="1">
                <a:cs typeface="Helvetica"/>
              </a:rPr>
              <a:t>RandomForest</a:t>
            </a:r>
            <a:endParaRPr lang="en-US" sz="2000" b="1" dirty="0">
              <a:cs typeface="Arial"/>
            </a:endParaRPr>
          </a:p>
          <a:p>
            <a:pPr marL="685028" lvl="1" indent="-227965">
              <a:lnSpc>
                <a:spcPct val="100000"/>
              </a:lnSpc>
            </a:pPr>
            <a:r>
              <a:rPr lang="en-US" sz="1400" b="1" dirty="0">
                <a:cs typeface="Helvetica"/>
              </a:rPr>
              <a:t>Best Performance Metric</a:t>
            </a:r>
            <a:r>
              <a:rPr lang="en-US" sz="1400" dirty="0">
                <a:cs typeface="Helvetica"/>
              </a:rPr>
              <a:t>: TF-IDF</a:t>
            </a:r>
          </a:p>
          <a:p>
            <a:pPr marL="685028" lvl="1" indent="-227965">
              <a:lnSpc>
                <a:spcPct val="100000"/>
              </a:lnSpc>
            </a:pPr>
            <a:r>
              <a:rPr lang="en-US" sz="1400" b="1" dirty="0">
                <a:cs typeface="Helvetica"/>
              </a:rPr>
              <a:t>Why</a:t>
            </a:r>
            <a:r>
              <a:rPr lang="en-US" sz="1400" dirty="0">
                <a:cs typeface="Helvetica"/>
              </a:rPr>
              <a:t>: </a:t>
            </a:r>
            <a:r>
              <a:rPr lang="en-US" sz="1400" dirty="0" err="1">
                <a:cs typeface="Helvetica"/>
              </a:rPr>
              <a:t>RandomForest</a:t>
            </a:r>
            <a:r>
              <a:rPr lang="en-US" sz="1400" dirty="0">
                <a:cs typeface="Helvetica"/>
              </a:rPr>
              <a:t> maintains high performance across all data representations, with the best metrics for TF-IDF. The high F1-score indicates a good balance between precision and recall, suggesting that it effectively handles both false positives and false negatives. Its robust performance across different representations makes it a versatile choice.</a:t>
            </a:r>
          </a:p>
          <a:p>
            <a:pPr marL="227965" indent="-227965">
              <a:lnSpc>
                <a:spcPct val="100000"/>
              </a:lnSpc>
              <a:spcBef>
                <a:spcPts val="0"/>
              </a:spcBef>
            </a:pPr>
            <a:endParaRPr lang="en-US" sz="1200" dirty="0">
              <a:latin typeface="Calibri"/>
              <a:cs typeface="Calibri"/>
            </a:endParaRPr>
          </a:p>
        </p:txBody>
      </p:sp>
      <p:sp>
        <p:nvSpPr>
          <p:cNvPr id="7" name="Segnaposto piè di pagina 3">
            <a:extLst>
              <a:ext uri="{FF2B5EF4-FFF2-40B4-BE49-F238E27FC236}">
                <a16:creationId xmlns:a16="http://schemas.microsoft.com/office/drawing/2014/main" id="{339901B8-1282-DA77-78DE-05EDC76A0056}"/>
              </a:ext>
            </a:extLst>
          </p:cNvPr>
          <p:cNvSpPr>
            <a:spLocks noGrp="1"/>
          </p:cNvSpPr>
          <p:nvPr>
            <p:ph type="ftr" sz="quarter" idx="11"/>
          </p:nvPr>
        </p:nvSpPr>
        <p:spPr/>
        <p:txBody>
          <a:bodyPr/>
          <a:lstStyle/>
          <a:p>
            <a:r>
              <a:rPr lang="it-IT" b="1"/>
              <a:t>Michela Lecca [70/90/00343]  Marco Mulas [70/90/00327]  Lello </a:t>
            </a:r>
            <a:r>
              <a:rPr lang="it-IT" b="1" err="1"/>
              <a:t>Molinario</a:t>
            </a:r>
            <a:r>
              <a:rPr lang="it-IT" b="1"/>
              <a:t> [70/90/00369]</a:t>
            </a:r>
          </a:p>
        </p:txBody>
      </p:sp>
      <p:sp>
        <p:nvSpPr>
          <p:cNvPr id="5" name="Segnaposto numero diapositiva 4">
            <a:extLst>
              <a:ext uri="{FF2B5EF4-FFF2-40B4-BE49-F238E27FC236}">
                <a16:creationId xmlns:a16="http://schemas.microsoft.com/office/drawing/2014/main" id="{8B76885F-579E-C12F-DA21-83FC91804ABD}"/>
              </a:ext>
            </a:extLst>
          </p:cNvPr>
          <p:cNvSpPr>
            <a:spLocks noGrp="1"/>
          </p:cNvSpPr>
          <p:nvPr>
            <p:ph type="sldNum" sz="quarter" idx="12"/>
          </p:nvPr>
        </p:nvSpPr>
        <p:spPr/>
        <p:txBody>
          <a:bodyPr/>
          <a:lstStyle/>
          <a:p>
            <a:fld id="{C014DD1E-5D91-48A3-AD6D-45FBA980D106}" type="slidenum">
              <a:rPr lang="it-IT" smtClean="0"/>
              <a:pPr/>
              <a:t>9</a:t>
            </a:fld>
            <a:endParaRPr lang="it-IT"/>
          </a:p>
        </p:txBody>
      </p:sp>
      <p:pic>
        <p:nvPicPr>
          <p:cNvPr id="14" name="Immagine 13" descr="Immagine che contiene testo, schermata, Carattere, documento&#10;&#10;Descrizione generata automaticamente">
            <a:extLst>
              <a:ext uri="{FF2B5EF4-FFF2-40B4-BE49-F238E27FC236}">
                <a16:creationId xmlns:a16="http://schemas.microsoft.com/office/drawing/2014/main" id="{2C41A1B4-4A04-62CE-6F9D-FBE5F99BF0ED}"/>
              </a:ext>
            </a:extLst>
          </p:cNvPr>
          <p:cNvPicPr>
            <a:picLocks noChangeAspect="1"/>
          </p:cNvPicPr>
          <p:nvPr/>
        </p:nvPicPr>
        <p:blipFill>
          <a:blip r:embed="rId3"/>
          <a:stretch>
            <a:fillRect/>
          </a:stretch>
        </p:blipFill>
        <p:spPr>
          <a:xfrm>
            <a:off x="6728856" y="2123909"/>
            <a:ext cx="5235890" cy="2609981"/>
          </a:xfrm>
          <a:prstGeom prst="rect">
            <a:avLst/>
          </a:prstGeom>
        </p:spPr>
      </p:pic>
      <p:pic>
        <p:nvPicPr>
          <p:cNvPr id="15" name="Immagine 14" descr="Immagine che contiene testo, Carattere, schermata, bianco&#10;&#10;Descrizione generata automaticamente">
            <a:extLst>
              <a:ext uri="{FF2B5EF4-FFF2-40B4-BE49-F238E27FC236}">
                <a16:creationId xmlns:a16="http://schemas.microsoft.com/office/drawing/2014/main" id="{6C504321-8301-7F47-DF98-C749B61F949F}"/>
              </a:ext>
            </a:extLst>
          </p:cNvPr>
          <p:cNvPicPr>
            <a:picLocks noChangeAspect="1"/>
          </p:cNvPicPr>
          <p:nvPr/>
        </p:nvPicPr>
        <p:blipFill>
          <a:blip r:embed="rId4"/>
          <a:stretch>
            <a:fillRect/>
          </a:stretch>
        </p:blipFill>
        <p:spPr>
          <a:xfrm>
            <a:off x="7814447" y="1392641"/>
            <a:ext cx="4145792" cy="598770"/>
          </a:xfrm>
          <a:prstGeom prst="rect">
            <a:avLst/>
          </a:prstGeom>
        </p:spPr>
      </p:pic>
    </p:spTree>
    <p:extLst>
      <p:ext uri="{BB962C8B-B14F-4D97-AF65-F5344CB8AC3E}">
        <p14:creationId xmlns:p14="http://schemas.microsoft.com/office/powerpoint/2010/main" val="234004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Tema di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f594d71-5778-4f4d-ac4c-5c2eb6a4a10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38C89EADC6321A458B049A4A770E3654" ma:contentTypeVersion="14" ma:contentTypeDescription="Creare un nuovo documento." ma:contentTypeScope="" ma:versionID="4f6212d6f125e37086d724e910d47e9a">
  <xsd:schema xmlns:xsd="http://www.w3.org/2001/XMLSchema" xmlns:xs="http://www.w3.org/2001/XMLSchema" xmlns:p="http://schemas.microsoft.com/office/2006/metadata/properties" xmlns:ns3="1f594d71-5778-4f4d-ac4c-5c2eb6a4a103" xmlns:ns4="17400572-0136-41d3-b760-a77ce73a6dc6" targetNamespace="http://schemas.microsoft.com/office/2006/metadata/properties" ma:root="true" ma:fieldsID="fe1bd1c64e769e5cfd6085521d39a9a5" ns3:_="" ns4:_="">
    <xsd:import namespace="1f594d71-5778-4f4d-ac4c-5c2eb6a4a103"/>
    <xsd:import namespace="17400572-0136-41d3-b760-a77ce73a6dc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594d71-5778-4f4d-ac4c-5c2eb6a4a1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400572-0136-41d3-b760-a77ce73a6dc6"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schemas.microsoft.com/office/2006/documentManagement/types"/>
    <ds:schemaRef ds:uri="17400572-0136-41d3-b760-a77ce73a6dc6"/>
    <ds:schemaRef ds:uri="http://www.w3.org/XML/1998/namespace"/>
    <ds:schemaRef ds:uri="http://purl.org/dc/elements/1.1/"/>
    <ds:schemaRef ds:uri="http://purl.org/dc/terms/"/>
    <ds:schemaRef ds:uri="http://schemas.microsoft.com/office/infopath/2007/PartnerControls"/>
    <ds:schemaRef ds:uri="1f594d71-5778-4f4d-ac4c-5c2eb6a4a103"/>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6DC87C7-0D11-4382-B2F2-78F7FE35337F}">
  <ds:schemaRefs>
    <ds:schemaRef ds:uri="http://schemas.microsoft.com/sharepoint/v3/contenttype/forms"/>
  </ds:schemaRefs>
</ds:datastoreItem>
</file>

<file path=customXml/itemProps3.xml><?xml version="1.0" encoding="utf-8"?>
<ds:datastoreItem xmlns:ds="http://schemas.openxmlformats.org/officeDocument/2006/customXml" ds:itemID="{16818D36-C414-42F5-AA3D-41544C70394D}">
  <ds:schemaRefs>
    <ds:schemaRef ds:uri="17400572-0136-41d3-b760-a77ce73a6dc6"/>
    <ds:schemaRef ds:uri="1f594d71-5778-4f4d-ac4c-5c2eb6a4a1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TotalTime>
  <Words>2138</Words>
  <Application>Microsoft Office PowerPoint</Application>
  <PresentationFormat>Personalizzato</PresentationFormat>
  <Paragraphs>234</Paragraphs>
  <Slides>10</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10</vt:i4>
      </vt:variant>
    </vt:vector>
  </HeadingPairs>
  <TitlesOfParts>
    <vt:vector size="17" baseType="lpstr">
      <vt:lpstr>-apple-system</vt:lpstr>
      <vt:lpstr>Aptos</vt:lpstr>
      <vt:lpstr>Aptos Display</vt:lpstr>
      <vt:lpstr>Arial</vt:lpstr>
      <vt:lpstr>Calibri</vt:lpstr>
      <vt:lpstr>Helvetica</vt:lpstr>
      <vt:lpstr>Office Theme</vt:lpstr>
      <vt:lpstr>Fake and real news dataset  Kaggle</vt:lpstr>
      <vt:lpstr>Introduction</vt:lpstr>
      <vt:lpstr>Dataset description</vt:lpstr>
      <vt:lpstr>Dataset manipulation</vt:lpstr>
      <vt:lpstr>Pre processing</vt:lpstr>
      <vt:lpstr>Statistical analysis</vt:lpstr>
      <vt:lpstr>Strategy Design Pattern:  modular text classification pipeline </vt:lpstr>
      <vt:lpstr>Performance Evaluation</vt:lpstr>
      <vt:lpstr>Evaluation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and real news dataset  Kaggle</dc:title>
  <dc:creator>MICHELA LECCA</dc:creator>
  <cp:lastModifiedBy>MICHELA LECCA</cp:lastModifiedBy>
  <cp:revision>5</cp:revision>
  <dcterms:created xsi:type="dcterms:W3CDTF">2024-07-06T15:08:52Z</dcterms:created>
  <dcterms:modified xsi:type="dcterms:W3CDTF">2024-07-14T21:21:41Z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0x01010038C89EADC6321A458B049A4A770E3654</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