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74" r:id="rId12"/>
    <p:sldId id="261" r:id="rId13"/>
    <p:sldId id="26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Metacritic Review Scores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Crucial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3BBB3-4A9B-4F11-96C8-7F36CC6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more information on game feature.</a:t>
            </a:r>
          </a:p>
          <a:p>
            <a:pPr lvl="1"/>
            <a:r>
              <a:rPr lang="en-US" dirty="0"/>
              <a:t>Example: Online Multiplayer?</a:t>
            </a:r>
          </a:p>
          <a:p>
            <a:r>
              <a:rPr lang="en-US" dirty="0"/>
              <a:t>Developer’s median scores are strong predictors of critic score. </a:t>
            </a:r>
          </a:p>
          <a:p>
            <a:pPr lvl="1"/>
            <a:r>
              <a:rPr lang="en-US" dirty="0"/>
              <a:t>If a developer has a history of producing ‘Great’ games, the next game’s critic score should be some where close to their last game.</a:t>
            </a:r>
          </a:p>
          <a:p>
            <a:r>
              <a:rPr lang="en-US" dirty="0"/>
              <a:t>The more critics involved in the calculation of Metacritic scores the better.</a:t>
            </a:r>
          </a:p>
          <a:p>
            <a:r>
              <a:rPr lang="en-US" dirty="0"/>
              <a:t>We don't have enough information to predict exact  critic score but we can predict which category the score should fall into.</a:t>
            </a:r>
          </a:p>
          <a:p>
            <a:pPr lvl="1"/>
            <a:r>
              <a:rPr lang="en-US" dirty="0"/>
              <a:t>The classification model will provide enough insight to make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411 on the Video Games Industry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game industry continues to grow in popularity across the globe. There are more games now more than ever!</a:t>
            </a:r>
          </a:p>
          <a:p>
            <a:r>
              <a:rPr lang="en-US" dirty="0"/>
              <a:t>One way games can </a:t>
            </a:r>
            <a:r>
              <a:rPr lang="en-US" dirty="0" err="1"/>
              <a:t>differeniate</a:t>
            </a:r>
            <a:r>
              <a:rPr lang="en-US" dirty="0"/>
              <a:t> themselves from the pack is earning a High Metacritic Score.</a:t>
            </a:r>
          </a:p>
          <a:p>
            <a:pPr lvl="1"/>
            <a:r>
              <a:rPr lang="en-US" dirty="0"/>
              <a:t>Metacritic is website millions of consumers visit per day to view the best-reviewed games. Metacritic review score offers a way to gain notoriety in the mind of video game consumers.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Metacritic Scores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Metacritic Score only come out after it too late to make crucial changes that could have dramatic impact on Critic scores.</a:t>
            </a:r>
          </a:p>
          <a:p>
            <a:r>
              <a:rPr lang="en-US" dirty="0"/>
              <a:t>If executives had a model that would let them know how critics will judge their games, it could provide critical insight. For example if you know that a game will be rated poorly before the release, you could delay the game to make crucial changes in an effort to increase the score.</a:t>
            </a:r>
          </a:p>
          <a:p>
            <a:pPr lvl="1"/>
            <a:r>
              <a:rPr lang="en-US" dirty="0"/>
              <a:t>with a higher Metacritic score comes higher notoriety and increased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39466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began my analysis with a dataset available from Kaggle found at the following link: “</a:t>
            </a:r>
            <a:r>
              <a:rPr lang="en-US" u="sng" dirty="0">
                <a:hlinkClick r:id="rId2"/>
              </a:rPr>
              <a:t>https://www.kaggle.com/rush4ratio/video-game-sales-with-ratings/data</a:t>
            </a:r>
            <a:r>
              <a:rPr lang="en-US" dirty="0"/>
              <a:t>”. </a:t>
            </a:r>
          </a:p>
          <a:p>
            <a:r>
              <a:rPr lang="en-US" dirty="0"/>
              <a:t>Next, I removed unnecessary information(</a:t>
            </a:r>
            <a:r>
              <a:rPr lang="en-US" dirty="0" err="1"/>
              <a:t>ie</a:t>
            </a:r>
            <a:r>
              <a:rPr lang="en-US" dirty="0"/>
              <a:t>. sales data) and video games released before 2012.</a:t>
            </a:r>
          </a:p>
          <a:p>
            <a:r>
              <a:rPr lang="en-US" dirty="0"/>
              <a:t>The data set contains some missing values in ‘Ratings’ column so I filled the missing values with the most common rating in the data set ‘E’.</a:t>
            </a:r>
          </a:p>
        </p:txBody>
      </p:sp>
    </p:spTree>
    <p:extLst>
      <p:ext uri="{BB962C8B-B14F-4D97-AF65-F5344CB8AC3E}">
        <p14:creationId xmlns:p14="http://schemas.microsoft.com/office/powerpoint/2010/main" val="33956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46146" y="533400"/>
            <a:ext cx="10106066" cy="990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Exploratory Data Analysis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69BB-687A-4372-87A9-B0DAE214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46" y="1371601"/>
            <a:ext cx="10182266" cy="3513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Critic score can vary by Genre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Puzzle Games are a safe bet (high score and low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Games are the most popular genre of game within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Developer tend to create games with higher critic scores.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 Rated Games tend to be rated higher but have the highest variance.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critics the better!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0929" cy="4465320"/>
          </a:xfrm>
        </p:spPr>
        <p:txBody>
          <a:bodyPr/>
          <a:lstStyle/>
          <a:p>
            <a:r>
              <a:rPr lang="en-US" dirty="0"/>
              <a:t>The data set contains 16 different features columns most were categorical columns. To create the best model, we need to find the feature that have a statistically significant relationship with critic score.</a:t>
            </a:r>
          </a:p>
          <a:p>
            <a:r>
              <a:rPr lang="en-US" dirty="0"/>
              <a:t>Using hypothesis testing, I verified that Critic count, Genre, Developer size, and Rating are statistically significant when trying to predict critic score.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we tried to use liner regression model using all the statistically significant variables in the data set.</a:t>
            </a:r>
          </a:p>
          <a:p>
            <a:pPr lvl="1"/>
            <a:r>
              <a:rPr lang="en-US" dirty="0"/>
              <a:t>Result: We discovered that our model contain a lot of variable that were correlated with one another. We also discovered that  variables ‘Developer size’ and ‘Publisher size’ didn’t offer much predictive power </a:t>
            </a:r>
          </a:p>
          <a:p>
            <a:pPr lvl="1"/>
            <a:r>
              <a:rPr lang="en-US" dirty="0"/>
              <a:t>Action: We decided to classify the median Critic score for each developer (Game </a:t>
            </a:r>
            <a:r>
              <a:rPr lang="en-US" dirty="0" err="1"/>
              <a:t>Hist</a:t>
            </a:r>
            <a:r>
              <a:rPr lang="en-US" dirty="0"/>
              <a:t>) and drop ‘</a:t>
            </a:r>
            <a:r>
              <a:rPr lang="en-US" dirty="0" err="1"/>
              <a:t>Developer_size</a:t>
            </a:r>
            <a:r>
              <a:rPr lang="en-US" dirty="0"/>
              <a:t>’ and ‘</a:t>
            </a:r>
            <a:r>
              <a:rPr lang="en-US" dirty="0" err="1"/>
              <a:t>Publisher_size</a:t>
            </a:r>
            <a:r>
              <a:rPr lang="en-US" dirty="0"/>
              <a:t>’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offer better results but no significant increase in predictive power.</a:t>
            </a:r>
          </a:p>
          <a:p>
            <a:pPr lvl="1"/>
            <a:r>
              <a:rPr lang="en-US" dirty="0"/>
              <a:t>R-Squared on Test set : .48</a:t>
            </a:r>
          </a:p>
          <a:p>
            <a:pPr marL="37788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12313-C540-433E-9127-BB06F354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Vs Actual from the test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B182E-C967-4EED-AAB9-FCE2BC2F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61" y="1701801"/>
            <a:ext cx="8130851" cy="4198666"/>
          </a:xfrm>
        </p:spPr>
      </p:pic>
    </p:spTree>
    <p:extLst>
      <p:ext uri="{BB962C8B-B14F-4D97-AF65-F5344CB8AC3E}">
        <p14:creationId xmlns:p14="http://schemas.microsoft.com/office/powerpoint/2010/main" val="15227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 cont.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C872DD-964C-4A83-9BF0-9D99D197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– predict the Category the critic score would fall into.</a:t>
            </a:r>
          </a:p>
          <a:p>
            <a:pPr lvl="1"/>
            <a:r>
              <a:rPr lang="en-US" dirty="0"/>
              <a:t>Categories: Poor, Average, Good, and Great</a:t>
            </a:r>
          </a:p>
          <a:p>
            <a:pPr lvl="1"/>
            <a:r>
              <a:rPr lang="en-US" dirty="0"/>
              <a:t>The model was significantly more accurate than the linear regression model.</a:t>
            </a:r>
          </a:p>
          <a:p>
            <a:pPr lvl="1"/>
            <a:r>
              <a:rPr lang="en-US" dirty="0"/>
              <a:t>R-Squared: 0.78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1141</TotalTime>
  <Words>653</Words>
  <Application>Microsoft Office PowerPoint</Application>
  <PresentationFormat>Custom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Predicting Metacritic Review Scores</vt:lpstr>
      <vt:lpstr>The 411 on the Video Games Industry</vt:lpstr>
      <vt:lpstr>The Issue with Metacritic Scores</vt:lpstr>
      <vt:lpstr>Data Wrangling</vt:lpstr>
      <vt:lpstr>Exploratory Data Analysis  </vt:lpstr>
      <vt:lpstr>Feature Selection</vt:lpstr>
      <vt:lpstr>Model Construction</vt:lpstr>
      <vt:lpstr>Predicted Vs Actual from the test set</vt:lpstr>
      <vt:lpstr>Model Construction cont.</vt:lpstr>
      <vt:lpstr>Crucial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Metacritic Review Scores</dc:title>
  <dc:creator>Leoman Momoh</dc:creator>
  <cp:lastModifiedBy>Leoman Momoh</cp:lastModifiedBy>
  <cp:revision>20</cp:revision>
  <dcterms:created xsi:type="dcterms:W3CDTF">2018-02-08T23:54:59Z</dcterms:created>
  <dcterms:modified xsi:type="dcterms:W3CDTF">2018-02-09T18:56:10Z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