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7"/>
    <p:restoredTop sz="94722"/>
  </p:normalViewPr>
  <p:slideViewPr>
    <p:cSldViewPr snapToGrid="0" snapToObjects="1">
      <p:cViewPr>
        <p:scale>
          <a:sx n="183" d="100"/>
          <a:sy n="183" d="100"/>
        </p:scale>
        <p:origin x="-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43E04-ABAF-C842-9B35-2C11F6F1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9BBE17-A284-184B-9842-4D01C309A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A5D4B-D180-AD46-8497-859203DF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2A45D-DBE9-EA4F-BB07-CA612729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3E10F-370B-DB46-A833-91A04E6D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029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E619-3843-0249-8BED-DB9F351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652345-A625-9146-9BF7-4333C052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CFC95-DEE6-B049-B9E4-9272C74B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70440-8EDF-7149-AC1F-8922739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DC580-EFF8-8641-8980-29E912B1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90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D869A-B3C6-B54F-8C13-22D1B87F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1EB8F5-2BE2-974A-B9B4-17845C008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CF9F9-FD5F-9E4E-B9FE-F8910BD9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78EB3-A167-8545-B85D-4A8A821F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70FBF-AB76-EB42-90A6-5879B6D0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40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BC48-18AA-6B49-8430-8F0A4050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5517A-F3EB-324F-8682-9BBE5DF3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6271C-74D7-934C-AB1A-DBBA92D5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25F6B-6C72-4841-B7C7-D806E50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5EC700-A307-9A43-A47A-6D440E07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14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08508-09B9-8A4E-80AF-92669B2E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FED12-5A9E-2D4E-9D2F-031DEE42B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9F21D-FF0B-4241-943A-95761311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C6A57-4322-D147-BC48-3A5BF45A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ADFBD-2BD6-7D48-ACF1-E15ED7E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787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DCC39-287E-EB4B-BEDE-78E5902F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41B45-CFF5-294E-9017-FCABABA6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29EE8F-6CDC-794F-A52B-6CE25D01A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A1514-6AD6-E34B-8127-3768D0D8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D84458-9E63-BD4E-B1E0-EE3855EC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76E85-1A32-9F4D-BA50-B5F7D7EC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38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F98F6-8ED6-124A-8BD0-3E3B7553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41104F-C42D-BA4C-AC05-102DA0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6E501C-D9F4-284D-AEF2-048A5524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B906F6-E999-2345-AB1C-A0B41A99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3C7F-4E72-BF4D-8DAC-BB7CD479E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589D16-7AF5-5B47-9595-C51E89A6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204EB7-0F2F-FB49-802A-43A1C52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8317F4-AC34-9846-98A7-F939A8C3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4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4CF2-512F-2542-804C-8C8EA55A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522C77-81AC-A740-AF15-855BB52F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7FF36C-8D39-6F48-8191-EA2F117A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7CF450-6D89-9D4B-9C29-D5A902FC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57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F1E00A-9401-CD40-B401-06CCD8C8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4A947D-4BE2-9F44-A6BD-2F431D91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B6D18E-FEFB-E648-8F10-BC04215F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15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353A8-CEBD-D145-B268-8797E3EF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DF0AE-8331-2847-95AE-A61A27BE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C5227D-8C40-DE4B-94AE-1B6293B3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4C6270-853E-9841-A77E-FBA0BD75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B0F64-5E20-6E4D-BFA8-530285EB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A4022-0C19-294B-B3BC-E0A546E0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003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567F-A363-544A-93B9-21097A1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0A7B4C-8966-EA49-9DA9-BC9645881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AF8B1-5962-CC43-9CED-C9E562381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E2A6D-A1C3-E24C-BFE4-22137DA3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1524A-7499-EE43-AF6D-1468D3D9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AF8551-3D3A-4842-85CE-883DE089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6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80EB99-33C2-0845-A0C9-E0139B0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57E66-B1F3-6B43-8919-00F22426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33EDA-7C27-9D4C-9606-D3851D961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6DA6-4A4E-E544-8B70-5547568D142B}" type="datetimeFigureOut">
              <a:rPr lang="es-CL" smtClean="0"/>
              <a:t>07-01-22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4E963-7253-BA4C-9C6F-D5CA7A9AE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8761E-748A-A446-9CC3-2641CD3F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71F6-88BC-AE47-AF78-0678C5A9EF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63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FC1F4C-9AD8-9642-8307-0BD7BDC69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"/>
          <a:stretch/>
        </p:blipFill>
        <p:spPr>
          <a:xfrm>
            <a:off x="965397" y="1929384"/>
            <a:ext cx="6094602" cy="4105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94CC06-C0F2-8F48-8A73-EF636A43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02" y="2180076"/>
            <a:ext cx="1595633" cy="18615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1E4827-7CCC-E649-8A43-CA720FCDD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602" y="4041648"/>
            <a:ext cx="1595633" cy="18615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C640C-BC11-5147-BCD6-BE8E6333BE60}"/>
              </a:ext>
            </a:extLst>
          </p:cNvPr>
          <p:cNvSpPr txBox="1"/>
          <p:nvPr/>
        </p:nvSpPr>
        <p:spPr>
          <a:xfrm>
            <a:off x="573066" y="638294"/>
            <a:ext cx="20446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ESCRITORIO:</a:t>
            </a:r>
          </a:p>
          <a:p>
            <a:r>
              <a:rPr lang="es-CL" sz="900" dirty="0" err="1"/>
              <a:t>inicio_sobrecarrusel_escritorio.jpg</a:t>
            </a:r>
            <a:endParaRPr lang="es-CL" sz="9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3A1A7C8-9A22-D24E-B1D3-C68C1E4D4DCB}"/>
              </a:ext>
            </a:extLst>
          </p:cNvPr>
          <p:cNvCxnSpPr>
            <a:cxnSpLocks/>
          </p:cNvCxnSpPr>
          <p:nvPr/>
        </p:nvCxnSpPr>
        <p:spPr>
          <a:xfrm>
            <a:off x="1451465" y="1007626"/>
            <a:ext cx="978061" cy="1494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64ED4F-9160-FD46-B684-682616781C99}"/>
              </a:ext>
            </a:extLst>
          </p:cNvPr>
          <p:cNvSpPr txBox="1"/>
          <p:nvPr/>
        </p:nvSpPr>
        <p:spPr>
          <a:xfrm>
            <a:off x="10130932" y="2317045"/>
            <a:ext cx="20446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CELULAR:</a:t>
            </a:r>
          </a:p>
          <a:p>
            <a:r>
              <a:rPr lang="es-CL" sz="900" dirty="0"/>
              <a:t>inicio_sobrecarrusel_celular1.jpg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6E11D76-D068-164B-BADC-4E899206D504}"/>
              </a:ext>
            </a:extLst>
          </p:cNvPr>
          <p:cNvCxnSpPr>
            <a:cxnSpLocks/>
          </p:cNvCxnSpPr>
          <p:nvPr/>
        </p:nvCxnSpPr>
        <p:spPr>
          <a:xfrm flipH="1">
            <a:off x="9500480" y="2686377"/>
            <a:ext cx="1351017" cy="614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3E9532-EDE0-A24E-8641-FB4AE34B5015}"/>
              </a:ext>
            </a:extLst>
          </p:cNvPr>
          <p:cNvSpPr txBox="1"/>
          <p:nvPr/>
        </p:nvSpPr>
        <p:spPr>
          <a:xfrm>
            <a:off x="10130932" y="3780085"/>
            <a:ext cx="20446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CELULAR:</a:t>
            </a:r>
          </a:p>
          <a:p>
            <a:r>
              <a:rPr lang="es-CL" sz="900" dirty="0"/>
              <a:t>inicio_sobrecarrusel_celular2.jpg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82B1C80-F2A2-5249-B934-15EE3285A6FA}"/>
              </a:ext>
            </a:extLst>
          </p:cNvPr>
          <p:cNvCxnSpPr>
            <a:cxnSpLocks/>
          </p:cNvCxnSpPr>
          <p:nvPr/>
        </p:nvCxnSpPr>
        <p:spPr>
          <a:xfrm flipH="1">
            <a:off x="9500480" y="4149417"/>
            <a:ext cx="1351017" cy="614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BC133C-894F-B643-A937-D99D3625AF23}"/>
              </a:ext>
            </a:extLst>
          </p:cNvPr>
          <p:cNvSpPr txBox="1"/>
          <p:nvPr/>
        </p:nvSpPr>
        <p:spPr>
          <a:xfrm>
            <a:off x="4791456" y="274320"/>
            <a:ext cx="627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PAGINA INICIO</a:t>
            </a:r>
          </a:p>
        </p:txBody>
      </p:sp>
    </p:spTree>
    <p:extLst>
      <p:ext uri="{BB962C8B-B14F-4D97-AF65-F5344CB8AC3E}">
        <p14:creationId xmlns:p14="http://schemas.microsoft.com/office/powerpoint/2010/main" val="1030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FF3407-30D9-6A46-BCF6-E1B86907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71" y="1759465"/>
            <a:ext cx="6380155" cy="333907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C640C-BC11-5147-BCD6-BE8E6333BE60}"/>
              </a:ext>
            </a:extLst>
          </p:cNvPr>
          <p:cNvSpPr txBox="1"/>
          <p:nvPr/>
        </p:nvSpPr>
        <p:spPr>
          <a:xfrm>
            <a:off x="1525917" y="5406628"/>
            <a:ext cx="2185023" cy="50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icono:</a:t>
            </a:r>
          </a:p>
          <a:p>
            <a:r>
              <a:rPr lang="es-CL" sz="900" dirty="0" err="1"/>
              <a:t>iconoColeccion_ElijoFacil_azul_chico.png</a:t>
            </a:r>
            <a:endParaRPr lang="es-CL" sz="900" dirty="0"/>
          </a:p>
          <a:p>
            <a:r>
              <a:rPr lang="es-CL" sz="900" dirty="0" err="1"/>
              <a:t>iconoColeccion_ElijoFacil_azul_grande.png</a:t>
            </a:r>
            <a:endParaRPr lang="es-CL" sz="9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3A1A7C8-9A22-D24E-B1D3-C68C1E4D4DCB}"/>
              </a:ext>
            </a:extLst>
          </p:cNvPr>
          <p:cNvCxnSpPr>
            <a:cxnSpLocks/>
          </p:cNvCxnSpPr>
          <p:nvPr/>
        </p:nvCxnSpPr>
        <p:spPr>
          <a:xfrm flipH="1" flipV="1">
            <a:off x="1251598" y="4739641"/>
            <a:ext cx="1053937" cy="776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64ED4F-9160-FD46-B684-682616781C99}"/>
              </a:ext>
            </a:extLst>
          </p:cNvPr>
          <p:cNvSpPr txBox="1"/>
          <p:nvPr/>
        </p:nvSpPr>
        <p:spPr>
          <a:xfrm>
            <a:off x="8233552" y="3059668"/>
            <a:ext cx="20446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ESCRITORIO Y CELULAR:</a:t>
            </a:r>
          </a:p>
          <a:p>
            <a:r>
              <a:rPr lang="es-CL" sz="900" dirty="0" err="1"/>
              <a:t>imagen_coleccion.jpg</a:t>
            </a:r>
            <a:endParaRPr lang="es-CL" sz="9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6E11D76-D068-164B-BADC-4E899206D504}"/>
              </a:ext>
            </a:extLst>
          </p:cNvPr>
          <p:cNvCxnSpPr>
            <a:cxnSpLocks/>
          </p:cNvCxnSpPr>
          <p:nvPr/>
        </p:nvCxnSpPr>
        <p:spPr>
          <a:xfrm flipH="1">
            <a:off x="6185916" y="3429000"/>
            <a:ext cx="2768202" cy="514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2A544B-EEBB-1041-8952-06210A531D72}"/>
              </a:ext>
            </a:extLst>
          </p:cNvPr>
          <p:cNvSpPr txBox="1"/>
          <p:nvPr/>
        </p:nvSpPr>
        <p:spPr>
          <a:xfrm>
            <a:off x="4791456" y="274320"/>
            <a:ext cx="627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PAGINA COLECCIONES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DFB920-D8E4-8444-8341-7B59F0E79A09}"/>
              </a:ext>
            </a:extLst>
          </p:cNvPr>
          <p:cNvSpPr txBox="1"/>
          <p:nvPr/>
        </p:nvSpPr>
        <p:spPr>
          <a:xfrm>
            <a:off x="6397132" y="5406628"/>
            <a:ext cx="2044697" cy="50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BOTÓN (creo que ustedes ya tienen un botón):</a:t>
            </a:r>
          </a:p>
          <a:p>
            <a:r>
              <a:rPr lang="es-CL" sz="900" dirty="0" err="1"/>
              <a:t>boton</a:t>
            </a:r>
            <a:r>
              <a:rPr lang="es-CL" sz="900" dirty="0"/>
              <a:t>-adquirir-</a:t>
            </a:r>
            <a:r>
              <a:rPr lang="es-CL" sz="900" dirty="0" err="1"/>
              <a:t>suscripcion.png</a:t>
            </a:r>
            <a:endParaRPr lang="es-CL" sz="9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4638897-4686-1744-ACD7-0324EF68AB13}"/>
              </a:ext>
            </a:extLst>
          </p:cNvPr>
          <p:cNvCxnSpPr>
            <a:cxnSpLocks/>
          </p:cNvCxnSpPr>
          <p:nvPr/>
        </p:nvCxnSpPr>
        <p:spPr>
          <a:xfrm flipH="1" flipV="1">
            <a:off x="3985260" y="4846320"/>
            <a:ext cx="2311010" cy="701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21F10BB-4F85-584E-B1B6-B1E35B442CC8}"/>
              </a:ext>
            </a:extLst>
          </p:cNvPr>
          <p:cNvCxnSpPr>
            <a:cxnSpLocks/>
          </p:cNvCxnSpPr>
          <p:nvPr/>
        </p:nvCxnSpPr>
        <p:spPr>
          <a:xfrm flipV="1">
            <a:off x="2305535" y="3604260"/>
            <a:ext cx="739926" cy="1912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573D954-31B1-334D-811E-FB507E4531D0}"/>
              </a:ext>
            </a:extLst>
          </p:cNvPr>
          <p:cNvGrpSpPr/>
          <p:nvPr/>
        </p:nvGrpSpPr>
        <p:grpSpPr>
          <a:xfrm>
            <a:off x="1524000" y="844743"/>
            <a:ext cx="4572000" cy="2752817"/>
            <a:chOff x="1524000" y="844743"/>
            <a:chExt cx="4572000" cy="275281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8F106DD-01ED-804B-8E6E-B5F21F1AF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844743"/>
              <a:ext cx="4572000" cy="275281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65B7E1-CE5B-4C42-BEA7-D04ED556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1440" y="2110740"/>
              <a:ext cx="612353" cy="55626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DFB0902-5A3D-A744-9413-C428099E4D7E}"/>
                </a:ext>
              </a:extLst>
            </p:cNvPr>
            <p:cNvSpPr/>
            <p:nvPr/>
          </p:nvSpPr>
          <p:spPr>
            <a:xfrm>
              <a:off x="3886200" y="2679700"/>
              <a:ext cx="619125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D98697F9-330E-894F-AD2A-701BC8BC82B2}"/>
              </a:ext>
            </a:extLst>
          </p:cNvPr>
          <p:cNvSpPr txBox="1"/>
          <p:nvPr/>
        </p:nvSpPr>
        <p:spPr>
          <a:xfrm>
            <a:off x="6925665" y="3240008"/>
            <a:ext cx="20446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900" dirty="0"/>
              <a:t>IMAGEN icono:</a:t>
            </a:r>
          </a:p>
          <a:p>
            <a:r>
              <a:rPr lang="es-CL" sz="900" dirty="0" err="1"/>
              <a:t>icono_gris_elijoFacil.png</a:t>
            </a:r>
            <a:endParaRPr lang="es-CL" sz="9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675E6CA-2261-6A4A-8E3E-4F776CA27435}"/>
              </a:ext>
            </a:extLst>
          </p:cNvPr>
          <p:cNvCxnSpPr>
            <a:cxnSpLocks/>
          </p:cNvCxnSpPr>
          <p:nvPr/>
        </p:nvCxnSpPr>
        <p:spPr>
          <a:xfrm flipH="1" flipV="1">
            <a:off x="4513793" y="2679700"/>
            <a:ext cx="2311010" cy="701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B1B091-9BD0-FB42-AA81-AFCECCC5EE7B}"/>
              </a:ext>
            </a:extLst>
          </p:cNvPr>
          <p:cNvSpPr txBox="1"/>
          <p:nvPr/>
        </p:nvSpPr>
        <p:spPr>
          <a:xfrm>
            <a:off x="4791456" y="274320"/>
            <a:ext cx="627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PAGINA </a:t>
            </a:r>
            <a:r>
              <a:rPr lang="es-CL" dirty="0" err="1"/>
              <a:t>suscripcion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7721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91</Words>
  <Application>Microsoft Macintosh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quiroz</dc:creator>
  <cp:lastModifiedBy>alfonso quiroz</cp:lastModifiedBy>
  <cp:revision>9</cp:revision>
  <dcterms:created xsi:type="dcterms:W3CDTF">2022-01-04T14:55:26Z</dcterms:created>
  <dcterms:modified xsi:type="dcterms:W3CDTF">2022-01-07T18:17:00Z</dcterms:modified>
</cp:coreProperties>
</file>