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3384" y="-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D656AA-46F9-41E2-8F99-51332403DC0A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A9B7AC-BCE4-406D-A295-382B32E268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D656AA-46F9-41E2-8F99-51332403DC0A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9B7AC-BCE4-406D-A295-382B32E268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D656AA-46F9-41E2-8F99-51332403DC0A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9B7AC-BCE4-406D-A295-382B32E268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D656AA-46F9-41E2-8F99-51332403DC0A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9B7AC-BCE4-406D-A295-382B32E2686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D656AA-46F9-41E2-8F99-51332403DC0A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9B7AC-BCE4-406D-A295-382B32E2686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D656AA-46F9-41E2-8F99-51332403DC0A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9B7AC-BCE4-406D-A295-382B32E2686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D656AA-46F9-41E2-8F99-51332403DC0A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9B7AC-BCE4-406D-A295-382B32E2686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D656AA-46F9-41E2-8F99-51332403DC0A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9B7AC-BCE4-406D-A295-382B32E2686D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D656AA-46F9-41E2-8F99-51332403DC0A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9B7AC-BCE4-406D-A295-382B32E2686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6D656AA-46F9-41E2-8F99-51332403DC0A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5A9B7AC-BCE4-406D-A295-382B32E2686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D656AA-46F9-41E2-8F99-51332403DC0A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A9B7AC-BCE4-406D-A295-382B32E2686D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6D656AA-46F9-41E2-8F99-51332403DC0A}" type="datetimeFigureOut">
              <a:rPr lang="es-ES" smtClean="0"/>
              <a:t>27/05/2021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5A9B7AC-BCE4-406D-A295-382B32E2686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ataintelligence-group.com/estadistica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erviciodashboard.azurewebsites.net/info/PaginaBusqueda?id=ap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erviciodashboard.azurewebsites.net/info/index?id=10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5786" y="785794"/>
            <a:ext cx="6400800" cy="1752600"/>
          </a:xfrm>
        </p:spPr>
        <p:txBody>
          <a:bodyPr>
            <a:normAutofit/>
          </a:bodyPr>
          <a:lstStyle/>
          <a:p>
            <a:r>
              <a:rPr lang="es-CL" sz="3600" dirty="0" smtClean="0">
                <a:solidFill>
                  <a:schemeClr val="tx1"/>
                </a:solidFill>
              </a:rPr>
              <a:t>Flujo de Estadísticas</a:t>
            </a:r>
            <a:endParaRPr lang="es-E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0" y="357166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hlinkClick r:id="rId2"/>
              </a:rPr>
              <a:t>https://www.dataintelligence-group.com/estadisticas</a:t>
            </a:r>
            <a:endParaRPr lang="es-E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1214422"/>
            <a:ext cx="880727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8910604" cy="467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>
                <a:hlinkClick r:id="rId2"/>
              </a:rPr>
              <a:t>Busqueda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2000240"/>
            <a:ext cx="850554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hlinkClick r:id="rId2"/>
              </a:rPr>
              <a:t>Gráfico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28802"/>
            <a:ext cx="773058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</TotalTime>
  <Words>8</Words>
  <Application>Microsoft Office PowerPoint</Application>
  <PresentationFormat>Presentación en pantalla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Diapositiva 1</vt:lpstr>
      <vt:lpstr>Diapositiva 2</vt:lpstr>
      <vt:lpstr>Diapositiva 3</vt:lpstr>
      <vt:lpstr>Busqueda</vt:lpstr>
      <vt:lpstr>Gráfico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anin only anin</dc:creator>
  <cp:lastModifiedBy>anin only anin</cp:lastModifiedBy>
  <cp:revision>1</cp:revision>
  <dcterms:created xsi:type="dcterms:W3CDTF">2021-05-27T19:40:34Z</dcterms:created>
  <dcterms:modified xsi:type="dcterms:W3CDTF">2021-05-27T20:50:11Z</dcterms:modified>
</cp:coreProperties>
</file>