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8" d="100"/>
          <a:sy n="168" d="100"/>
        </p:scale>
        <p:origin x="-2336" y="-104"/>
      </p:cViewPr>
      <p:guideLst>
        <p:guide orient="horz" pos="35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14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4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90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64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8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7A03-A77C-5F42-A8C5-F06C8F106746}" type="datetimeFigureOut">
              <a:rPr lang="fr-FR" smtClean="0"/>
              <a:t>18/03/19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8F20-1363-3545-A30F-35A8B0D681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 descr="Capture d’écran 2019-03-18 à 14.1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35" y="2647945"/>
            <a:ext cx="2478073" cy="444048"/>
          </a:xfrm>
          <a:prstGeom prst="rect">
            <a:avLst/>
          </a:prstGeom>
        </p:spPr>
      </p:pic>
      <p:pic>
        <p:nvPicPr>
          <p:cNvPr id="44" name="Image 43" descr="Capture d’écran 2019-03-18 à 14.15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35" y="3125813"/>
            <a:ext cx="2502151" cy="678176"/>
          </a:xfrm>
          <a:prstGeom prst="rect">
            <a:avLst/>
          </a:prstGeom>
        </p:spPr>
      </p:pic>
      <p:pic>
        <p:nvPicPr>
          <p:cNvPr id="46" name="Image 45" descr="Capture d’écran 2019-03-18 à 14.17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41" y="1724243"/>
            <a:ext cx="2516444" cy="700354"/>
          </a:xfrm>
          <a:prstGeom prst="rect">
            <a:avLst/>
          </a:prstGeom>
        </p:spPr>
      </p:pic>
      <p:pic>
        <p:nvPicPr>
          <p:cNvPr id="39" name="Image 38" descr="Capture d’écran 2019-03-18 à 14.02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85" y="3125813"/>
            <a:ext cx="2407398" cy="807531"/>
          </a:xfrm>
          <a:prstGeom prst="rect">
            <a:avLst/>
          </a:prstGeom>
        </p:spPr>
      </p:pic>
      <p:pic>
        <p:nvPicPr>
          <p:cNvPr id="37" name="Image 36" descr="Capture d’écran 2019-03-18 à 14.00.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6" y="2975845"/>
            <a:ext cx="2484685" cy="632891"/>
          </a:xfrm>
          <a:prstGeom prst="rect">
            <a:avLst/>
          </a:prstGeom>
        </p:spPr>
      </p:pic>
      <p:pic>
        <p:nvPicPr>
          <p:cNvPr id="36" name="Image 35" descr="Capture d’écran 2019-03-18 à 13.57.4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" y="1685124"/>
            <a:ext cx="2585804" cy="62423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351" y="65305"/>
            <a:ext cx="28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Figure 1D – WB </a:t>
            </a:r>
            <a:r>
              <a:rPr lang="fr-FR" b="1" dirty="0" err="1" smtClean="0"/>
              <a:t>actin</a:t>
            </a:r>
            <a:r>
              <a:rPr lang="fr-FR" b="1" dirty="0" smtClean="0"/>
              <a:t>/hsc70</a:t>
            </a:r>
            <a:endParaRPr lang="fr-FR" b="1" dirty="0"/>
          </a:p>
        </p:txBody>
      </p:sp>
      <p:pic>
        <p:nvPicPr>
          <p:cNvPr id="4" name="Image 3" descr="Capture d’écran 2019-03-18 à 11.40.3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" y="3793877"/>
            <a:ext cx="2484685" cy="2058739"/>
          </a:xfrm>
          <a:prstGeom prst="rect">
            <a:avLst/>
          </a:prstGeom>
        </p:spPr>
      </p:pic>
      <p:pic>
        <p:nvPicPr>
          <p:cNvPr id="6" name="Image 5" descr="Capture d’écran 2019-03-18 à 11.49.2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7" y="1319977"/>
            <a:ext cx="2454051" cy="3465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84142" y="1404878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Pan </a:t>
            </a:r>
            <a:r>
              <a:rPr lang="fr-FR" sz="1100" b="1" dirty="0" err="1" smtClean="0"/>
              <a:t>actin</a:t>
            </a:r>
            <a:endParaRPr lang="fr-FR" sz="1100" b="1" dirty="0"/>
          </a:p>
        </p:txBody>
      </p:sp>
      <p:pic>
        <p:nvPicPr>
          <p:cNvPr id="8" name="Image 7" descr="Capture d’écran 2019-03-18 à 11.52.2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" y="2548286"/>
            <a:ext cx="2454052" cy="42412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150" y="104940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10188" y="104940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19627" y="1046185"/>
            <a:ext cx="1680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smtClean="0"/>
              <a:t>: </a:t>
            </a:r>
            <a:r>
              <a:rPr lang="fr-FR" sz="1050" b="1" dirty="0" smtClean="0">
                <a:latin typeface="Symbol" charset="2"/>
                <a:cs typeface="Symbol" charset="2"/>
              </a:rPr>
              <a:t>m</a:t>
            </a:r>
            <a:r>
              <a:rPr lang="fr-FR" sz="1050" b="1" dirty="0" smtClean="0"/>
              <a:t>g </a:t>
            </a:r>
            <a:r>
              <a:rPr lang="fr-FR" sz="1050" b="1" dirty="0" err="1" smtClean="0"/>
              <a:t>mCherry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actin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plasmid</a:t>
            </a:r>
            <a:endParaRPr lang="fr-FR" sz="105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23774" y="1049408"/>
            <a:ext cx="429353" cy="498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Capture d’écran 2019-03-18 à 11.58.3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13" y="4063672"/>
            <a:ext cx="2280651" cy="1860063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802834" y="1048752"/>
            <a:ext cx="222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0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12931" y="1048752"/>
            <a:ext cx="222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0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058996" y="1046750"/>
            <a:ext cx="222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1</a:t>
            </a:r>
            <a:endParaRPr lang="fr-FR" sz="1100" b="1" dirty="0"/>
          </a:p>
        </p:txBody>
      </p:sp>
      <p:pic>
        <p:nvPicPr>
          <p:cNvPr id="27" name="Image 26" descr="Capture d’écran 2019-03-18 à 12.11.2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50" y="3930366"/>
            <a:ext cx="2709301" cy="210180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8814" y="2548286"/>
            <a:ext cx="518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hsc70</a:t>
            </a:r>
            <a:endParaRPr lang="fr-FR" sz="1100" b="1" dirty="0"/>
          </a:p>
        </p:txBody>
      </p:sp>
      <p:pic>
        <p:nvPicPr>
          <p:cNvPr id="29" name="Image 28" descr="Capture d’écran 2019-03-18 à 12.13.5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1265566"/>
            <a:ext cx="2703096" cy="442235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7326362" y="1043568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0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070200" y="1038396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7070200" y="1038396"/>
            <a:ext cx="512324" cy="4993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-70065" y="4552077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Ponceau</a:t>
            </a:r>
            <a:endParaRPr lang="fr-FR" sz="1100" b="1" dirty="0"/>
          </a:p>
        </p:txBody>
      </p:sp>
      <p:pic>
        <p:nvPicPr>
          <p:cNvPr id="40" name="Image 39" descr="Capture d’écran 2019-03-18 à 14.04.3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3" y="2548286"/>
            <a:ext cx="2319219" cy="569512"/>
          </a:xfrm>
          <a:prstGeom prst="rect">
            <a:avLst/>
          </a:prstGeom>
        </p:spPr>
      </p:pic>
      <p:pic>
        <p:nvPicPr>
          <p:cNvPr id="41" name="Image 40" descr="Capture d’écran 2019-03-18 à 14.06.3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9" y="1716684"/>
            <a:ext cx="2389893" cy="622391"/>
          </a:xfrm>
          <a:prstGeom prst="rect">
            <a:avLst/>
          </a:prstGeom>
        </p:spPr>
      </p:pic>
      <p:pic>
        <p:nvPicPr>
          <p:cNvPr id="42" name="Image 41" descr="Capture d’écran 2019-03-18 à 14.08.0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13" y="1311018"/>
            <a:ext cx="2231455" cy="3816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853232" y="1076313"/>
            <a:ext cx="748632" cy="495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 descr="Capture d’écran 2019-03-18 à 14.2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00" y="2705657"/>
            <a:ext cx="2789407" cy="717963"/>
          </a:xfrm>
          <a:prstGeom prst="rect">
            <a:avLst/>
          </a:prstGeom>
        </p:spPr>
      </p:pic>
      <p:pic>
        <p:nvPicPr>
          <p:cNvPr id="30" name="Image 29" descr="Capture d’écran 2019-03-18 à 14.2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8" y="2706303"/>
            <a:ext cx="3001320" cy="79290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33978" y="37527"/>
            <a:ext cx="244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Figure 1E – F/G </a:t>
            </a:r>
            <a:r>
              <a:rPr lang="fr-FR" b="1" dirty="0" err="1" smtClean="0"/>
              <a:t>SiRactin</a:t>
            </a:r>
            <a:endParaRPr lang="fr-FR" b="1" dirty="0"/>
          </a:p>
        </p:txBody>
      </p:sp>
      <p:pic>
        <p:nvPicPr>
          <p:cNvPr id="4" name="Image 3" descr="Capture d’écran 2019-03-18 à 12.22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6" y="3753850"/>
            <a:ext cx="2922670" cy="2419279"/>
          </a:xfrm>
          <a:prstGeom prst="rect">
            <a:avLst/>
          </a:prstGeom>
        </p:spPr>
      </p:pic>
      <p:pic>
        <p:nvPicPr>
          <p:cNvPr id="5" name="Image 4" descr="Capture d’écran 2019-03-18 à 12.23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35" y="1949581"/>
            <a:ext cx="2922670" cy="43022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1521" y="2036547"/>
            <a:ext cx="76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Pan </a:t>
            </a:r>
            <a:r>
              <a:rPr lang="fr-FR" sz="1200" b="1" dirty="0" err="1" smtClean="0"/>
              <a:t>actin</a:t>
            </a:r>
            <a:endParaRPr lang="fr-FR" sz="12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234617" y="1618265"/>
            <a:ext cx="80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    G  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69302" y="1618265"/>
            <a:ext cx="52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</a:t>
            </a:r>
            <a:r>
              <a:rPr lang="fr-FR" sz="1200" b="1" dirty="0" smtClean="0"/>
              <a:t>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612714" y="1618265"/>
            <a:ext cx="52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053028" y="1723630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599544" y="1739143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607010" y="235238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4974" y="2345251"/>
            <a:ext cx="55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50nM</a:t>
            </a:r>
            <a:endParaRPr lang="fr-FR" sz="12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595241" y="2334874"/>
            <a:ext cx="635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200nM</a:t>
            </a:r>
            <a:endParaRPr lang="fr-FR" sz="12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273580" y="231677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: </a:t>
            </a:r>
            <a:r>
              <a:rPr lang="fr-FR" sz="1100" b="1" dirty="0" err="1" smtClean="0"/>
              <a:t>SiRactin</a:t>
            </a:r>
            <a:endParaRPr lang="fr-FR" sz="1100" dirty="0"/>
          </a:p>
        </p:txBody>
      </p:sp>
      <p:sp>
        <p:nvSpPr>
          <p:cNvPr id="17" name="Rectangle 16"/>
          <p:cNvSpPr/>
          <p:nvPr/>
        </p:nvSpPr>
        <p:spPr>
          <a:xfrm>
            <a:off x="1510336" y="1618265"/>
            <a:ext cx="1629686" cy="46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Capture d’écran 2019-03-18 à 12.29.4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80" y="3797733"/>
            <a:ext cx="3225612" cy="2238955"/>
          </a:xfrm>
          <a:prstGeom prst="rect">
            <a:avLst/>
          </a:prstGeom>
        </p:spPr>
      </p:pic>
      <p:pic>
        <p:nvPicPr>
          <p:cNvPr id="20" name="Image 19" descr="Capture d’écran 2019-03-18 à 12.31.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99" y="2036051"/>
            <a:ext cx="2386617" cy="30480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412351" y="2327636"/>
            <a:ext cx="28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651891" y="2311774"/>
            <a:ext cx="55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50nM</a:t>
            </a:r>
            <a:endParaRPr lang="fr-FR" sz="12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4974330" y="2309784"/>
            <a:ext cx="635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200nM</a:t>
            </a:r>
            <a:endParaRPr lang="fr-FR" sz="1200" b="1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5663115" y="1784927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232722" y="1815144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190311" y="1770503"/>
            <a:ext cx="596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F    G</a:t>
            </a:r>
            <a:endParaRPr lang="fr-FR" sz="12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618021" y="1784927"/>
            <a:ext cx="596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F    G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943811" y="1783671"/>
            <a:ext cx="63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F     G</a:t>
            </a:r>
            <a:endParaRPr lang="fr-FR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5030246" y="1770503"/>
            <a:ext cx="1871448" cy="451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08860" y="4682882"/>
            <a:ext cx="72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Ponceau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6102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 descr="Capture d’écran 2019-03-18 à 14.2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1" y="2333720"/>
            <a:ext cx="2882425" cy="7938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1612" y="155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Figure 1E – F/G </a:t>
            </a:r>
            <a:r>
              <a:rPr lang="fr-FR" b="1" dirty="0" err="1" smtClean="0"/>
              <a:t>Actin</a:t>
            </a:r>
            <a:r>
              <a:rPr lang="fr-FR" b="1" dirty="0" smtClean="0"/>
              <a:t> </a:t>
            </a:r>
            <a:r>
              <a:rPr lang="fr-FR" b="1" dirty="0" err="1"/>
              <a:t>m</a:t>
            </a:r>
            <a:r>
              <a:rPr lang="fr-FR" b="1" dirty="0" err="1" smtClean="0"/>
              <a:t>Cherry</a:t>
            </a:r>
            <a:endParaRPr lang="fr-FR" b="1" dirty="0"/>
          </a:p>
        </p:txBody>
      </p:sp>
      <p:pic>
        <p:nvPicPr>
          <p:cNvPr id="6" name="Image 5" descr="Capture d’écran 2019-03-18 à 11.5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6" y="3342653"/>
            <a:ext cx="2791984" cy="2277098"/>
          </a:xfrm>
          <a:prstGeom prst="rect">
            <a:avLst/>
          </a:prstGeom>
        </p:spPr>
      </p:pic>
      <p:pic>
        <p:nvPicPr>
          <p:cNvPr id="7" name="Image 6" descr="Capture d’écran 2019-03-18 à 12.07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6" y="1801634"/>
            <a:ext cx="2598764" cy="32879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1961" y="1532168"/>
            <a:ext cx="84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      G 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86646" y="1532168"/>
            <a:ext cx="52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</a:t>
            </a:r>
            <a:r>
              <a:rPr lang="fr-FR" sz="1200" b="1" dirty="0" smtClean="0"/>
              <a:t>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470372" y="1531707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11184" y="204925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553218" y="204803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</a:t>
            </a:r>
            <a:endParaRPr lang="fr-FR" sz="12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-49531" y="1825112"/>
            <a:ext cx="76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Pan </a:t>
            </a:r>
            <a:r>
              <a:rPr lang="fr-FR" sz="1200" b="1" dirty="0" err="1" smtClean="0"/>
              <a:t>actin</a:t>
            </a:r>
            <a:endParaRPr lang="fr-FR" sz="1200" b="1" dirty="0"/>
          </a:p>
        </p:txBody>
      </p:sp>
      <p:pic>
        <p:nvPicPr>
          <p:cNvPr id="18" name="Image 17" descr="Capture d’écran 2019-03-18 à 12.44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40" y="3426841"/>
            <a:ext cx="3487112" cy="2717116"/>
          </a:xfrm>
          <a:prstGeom prst="rect">
            <a:avLst/>
          </a:prstGeom>
        </p:spPr>
      </p:pic>
      <p:pic>
        <p:nvPicPr>
          <p:cNvPr id="19" name="Image 18" descr="Capture d’écran 2019-03-18 à 12.45.1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24" y="1695808"/>
            <a:ext cx="3009763" cy="45412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449213" y="1382727"/>
            <a:ext cx="80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       G  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283898" y="1382727"/>
            <a:ext cx="56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</a:t>
            </a:r>
            <a:r>
              <a:rPr lang="fr-FR" sz="1200" b="1" dirty="0" smtClean="0"/>
              <a:t>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5267624" y="1480533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868018" y="1488211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808436" y="210441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350470" y="210441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</a:t>
            </a:r>
            <a:endParaRPr lang="fr-FR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197860" y="2117496"/>
            <a:ext cx="1751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: </a:t>
            </a:r>
            <a:r>
              <a:rPr lang="fr-FR" sz="1100" b="1" dirty="0" smtClean="0">
                <a:latin typeface="Symbol" charset="2"/>
                <a:cs typeface="Symbol" charset="2"/>
              </a:rPr>
              <a:t>m</a:t>
            </a:r>
            <a:r>
              <a:rPr lang="fr-FR" sz="1100" b="1" dirty="0" smtClean="0"/>
              <a:t>g </a:t>
            </a:r>
            <a:r>
              <a:rPr lang="fr-FR" sz="1100" b="1" dirty="0" err="1" smtClean="0"/>
              <a:t>mCherry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actin</a:t>
            </a:r>
            <a:r>
              <a:rPr lang="fr-FR" sz="1100" b="1" dirty="0" smtClean="0"/>
              <a:t> </a:t>
            </a:r>
            <a:r>
              <a:rPr lang="fr-FR" sz="1100" b="1" dirty="0" err="1" smtClean="0"/>
              <a:t>plasmid</a:t>
            </a:r>
            <a:endParaRPr lang="fr-FR" sz="1100" b="1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5868018" y="1396627"/>
            <a:ext cx="56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</a:t>
            </a:r>
            <a:r>
              <a:rPr lang="fr-FR" sz="1200" b="1" dirty="0" smtClean="0"/>
              <a:t>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575290" y="1401743"/>
            <a:ext cx="56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  </a:t>
            </a:r>
            <a:r>
              <a:rPr lang="fr-FR" sz="1200" b="1" dirty="0" smtClean="0"/>
              <a:t>    </a:t>
            </a:r>
            <a:r>
              <a:rPr lang="fr-FR" sz="1200" b="1" dirty="0" smtClean="0"/>
              <a:t>F</a:t>
            </a:r>
            <a:endParaRPr lang="fr-FR" sz="1200" b="1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6505327" y="1538573"/>
            <a:ext cx="1946" cy="725227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026887" y="2104412"/>
            <a:ext cx="343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</a:t>
            </a:r>
            <a:endParaRPr lang="fr-FR" sz="12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715745" y="210441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940565" y="1369198"/>
            <a:ext cx="1050712" cy="46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 descr="Capture d’écran 2019-03-18 à 14.31.2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49" y="2464560"/>
            <a:ext cx="3212731" cy="85778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621732" y="1396627"/>
            <a:ext cx="2605023" cy="464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-9406" y="4424796"/>
            <a:ext cx="72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Ponceau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0634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9986" y="224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Figure S4A</a:t>
            </a:r>
            <a:endParaRPr lang="fr-FR" b="1" dirty="0"/>
          </a:p>
        </p:txBody>
      </p:sp>
      <p:pic>
        <p:nvPicPr>
          <p:cNvPr id="5" name="Image 4" descr="Capture d’écran 2019-03-18 à 12.5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8" y="4286803"/>
            <a:ext cx="1840830" cy="247859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17750" y="105685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0</a:t>
            </a:r>
            <a:endParaRPr lang="fr-FR" sz="1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861157" y="105377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3</a:t>
            </a:r>
            <a:endParaRPr lang="fr-FR" sz="12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123819" y="10599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</a:t>
            </a:r>
            <a:endParaRPr lang="fr-FR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386481" y="1072246"/>
            <a:ext cx="166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: </a:t>
            </a:r>
            <a:r>
              <a:rPr lang="fr-FR" sz="1100" b="1" dirty="0" smtClean="0">
                <a:latin typeface="Symbol" charset="2"/>
                <a:cs typeface="Symbol" charset="2"/>
              </a:rPr>
              <a:t>m</a:t>
            </a:r>
            <a:r>
              <a:rPr lang="fr-FR" sz="1100" b="1" dirty="0" smtClean="0"/>
              <a:t>g </a:t>
            </a:r>
            <a:r>
              <a:rPr lang="fr-FR" sz="1100" b="1" dirty="0" smtClean="0"/>
              <a:t>MRTF-A-GFP </a:t>
            </a:r>
            <a:r>
              <a:rPr lang="fr-FR" sz="1100" b="1" dirty="0" err="1" smtClean="0"/>
              <a:t>plasmid</a:t>
            </a:r>
            <a:endParaRPr lang="fr-FR" sz="1100" b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71684" y="2419288"/>
            <a:ext cx="691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MRTF-A</a:t>
            </a:r>
            <a:endParaRPr lang="fr-FR" sz="12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16405" y="3261907"/>
            <a:ext cx="546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hsc70</a:t>
            </a:r>
            <a:endParaRPr lang="fr-FR" sz="1200" b="1" dirty="0"/>
          </a:p>
        </p:txBody>
      </p:sp>
      <p:pic>
        <p:nvPicPr>
          <p:cNvPr id="15" name="Image 14" descr="Capture d’écran 2019-03-18 à 14.34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8" y="3554927"/>
            <a:ext cx="1654100" cy="57098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33362" y="5348084"/>
            <a:ext cx="72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Ponceau</a:t>
            </a:r>
            <a:endParaRPr lang="fr-FR" sz="1200" b="1" dirty="0"/>
          </a:p>
        </p:txBody>
      </p:sp>
      <p:pic>
        <p:nvPicPr>
          <p:cNvPr id="17" name="Image 16" descr="Capture d’écran 2019-03-18 à 14.37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12" y="1300540"/>
            <a:ext cx="1639720" cy="1510041"/>
          </a:xfrm>
          <a:prstGeom prst="rect">
            <a:avLst/>
          </a:prstGeom>
        </p:spPr>
      </p:pic>
      <p:pic>
        <p:nvPicPr>
          <p:cNvPr id="20" name="Image 19" descr="Capture d’écran 2019-03-18 à 14.40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12" y="3114352"/>
            <a:ext cx="1598712" cy="4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4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111</Words>
  <Application>Microsoft Macintosh PowerPoint</Application>
  <PresentationFormat>Présentation à l'écran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 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Nassia</dc:creator>
  <cp:lastModifiedBy>Nassia</cp:lastModifiedBy>
  <cp:revision>24</cp:revision>
  <dcterms:created xsi:type="dcterms:W3CDTF">2019-03-18T10:36:09Z</dcterms:created>
  <dcterms:modified xsi:type="dcterms:W3CDTF">2019-03-18T13:41:05Z</dcterms:modified>
</cp:coreProperties>
</file>