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10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3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15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2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15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29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55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34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6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00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50EB-4205-4615-9FC9-364D748DAEDC}" type="datetimeFigureOut">
              <a:rPr lang="fr-FR" smtClean="0"/>
              <a:t>03/07/2015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492B-C0CA-4E33-BAE8-79730B04EE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87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8186" y="1412776"/>
            <a:ext cx="85244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Etirement à 10%, sur 2 types cellulaires</a:t>
            </a:r>
          </a:p>
          <a:p>
            <a:endParaRPr lang="fr-FR" dirty="0" smtClean="0"/>
          </a:p>
          <a:p>
            <a:r>
              <a:rPr lang="fr-FR" dirty="0" smtClean="0"/>
              <a:t>- C2C12 </a:t>
            </a:r>
            <a:r>
              <a:rPr lang="fr-FR" dirty="0" err="1" smtClean="0"/>
              <a:t>transfectées</a:t>
            </a:r>
            <a:r>
              <a:rPr lang="fr-FR" dirty="0" smtClean="0"/>
              <a:t> MRTAF-GFP sur substrat PDMS </a:t>
            </a:r>
            <a:r>
              <a:rPr lang="fr-FR" dirty="0" err="1" smtClean="0"/>
              <a:t>coatés</a:t>
            </a:r>
            <a:r>
              <a:rPr lang="fr-FR" dirty="0" smtClean="0"/>
              <a:t> fibronectine</a:t>
            </a:r>
          </a:p>
          <a:p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Myoblasts</a:t>
            </a:r>
            <a:r>
              <a:rPr lang="fr-FR" dirty="0" smtClean="0"/>
              <a:t> </a:t>
            </a:r>
            <a:r>
              <a:rPr lang="fr-FR" smtClean="0"/>
              <a:t>C infectées </a:t>
            </a:r>
            <a:r>
              <a:rPr lang="fr-FR" dirty="0" smtClean="0"/>
              <a:t>sur </a:t>
            </a:r>
            <a:r>
              <a:rPr lang="fr-FR" dirty="0" err="1" smtClean="0"/>
              <a:t>FlexCell</a:t>
            </a:r>
            <a:r>
              <a:rPr lang="fr-FR" dirty="0" smtClean="0"/>
              <a:t> collagène I sans </a:t>
            </a:r>
            <a:r>
              <a:rPr lang="fr-FR" dirty="0" err="1" smtClean="0"/>
              <a:t>Matrigel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 smtClean="0"/>
              <a:t>Même milieu pour toutes les expériences : DMEM sans rouge de phénol, 10% SVF, HEPES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Deux marquages de la F-actine : 	</a:t>
            </a:r>
            <a:r>
              <a:rPr lang="fr-FR" dirty="0" err="1" smtClean="0"/>
              <a:t>Ftractin</a:t>
            </a:r>
            <a:r>
              <a:rPr lang="fr-FR" dirty="0" smtClean="0"/>
              <a:t> </a:t>
            </a:r>
            <a:r>
              <a:rPr lang="fr-FR" dirty="0" err="1" smtClean="0"/>
              <a:t>mCherry</a:t>
            </a:r>
            <a:r>
              <a:rPr lang="fr-FR" dirty="0" smtClean="0"/>
              <a:t> (C2C12)</a:t>
            </a:r>
          </a:p>
          <a:p>
            <a:r>
              <a:rPr lang="fr-FR" dirty="0"/>
              <a:t>	</a:t>
            </a:r>
            <a:r>
              <a:rPr lang="fr-FR" dirty="0" smtClean="0"/>
              <a:t>			</a:t>
            </a:r>
            <a:r>
              <a:rPr lang="fr-FR" dirty="0" err="1" smtClean="0"/>
              <a:t>SiRactin</a:t>
            </a:r>
            <a:r>
              <a:rPr lang="fr-FR" dirty="0" smtClean="0"/>
              <a:t> (C2C12 et </a:t>
            </a:r>
            <a:r>
              <a:rPr lang="fr-FR" dirty="0" err="1" smtClean="0"/>
              <a:t>myoblasts</a:t>
            </a:r>
            <a:r>
              <a:rPr lang="fr-FR" dirty="0" smtClean="0"/>
              <a:t> C)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891969" y="620688"/>
            <a:ext cx="550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Stage </a:t>
            </a:r>
            <a:r>
              <a:rPr lang="fr-FR" sz="2400" b="1" dirty="0" err="1" smtClean="0">
                <a:solidFill>
                  <a:srgbClr val="0070C0"/>
                </a:solidFill>
              </a:rPr>
              <a:t>Tiana</a:t>
            </a:r>
            <a:r>
              <a:rPr lang="fr-FR" sz="2400" b="1" dirty="0" smtClean="0">
                <a:solidFill>
                  <a:srgbClr val="0070C0"/>
                </a:solidFill>
              </a:rPr>
              <a:t> Jacquemart, mars-juillet 2015</a:t>
            </a:r>
            <a:endParaRPr lang="fr-F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2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tage\Desktop\python\Siractine_MRTFA_vs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920880" cy="581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Stage\Desktop\python\C2C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8" y="-229444"/>
            <a:ext cx="6288024" cy="3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51520" y="563488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C2C12</a:t>
            </a:r>
            <a:endParaRPr lang="fr-FR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 descr="C:\Users\Stage\Desktop\python\Siractine_MRTFA_vs_tem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8783"/>
            <a:ext cx="6715312" cy="35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501" y="3667937"/>
            <a:ext cx="1283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 smtClean="0">
                <a:solidFill>
                  <a:srgbClr val="0070C0"/>
                </a:solidFill>
              </a:rPr>
              <a:t>Myoblasts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5002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303039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C2C12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17705" y="332656"/>
            <a:ext cx="6828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1eres manips : </a:t>
            </a:r>
            <a:r>
              <a:rPr lang="fr-FR" dirty="0" err="1" smtClean="0"/>
              <a:t>transfectées</a:t>
            </a:r>
            <a:r>
              <a:rPr lang="fr-FR" dirty="0" smtClean="0"/>
              <a:t> </a:t>
            </a:r>
            <a:r>
              <a:rPr lang="fr-FR" dirty="0" err="1" smtClean="0"/>
              <a:t>Mrtf</a:t>
            </a:r>
            <a:r>
              <a:rPr lang="fr-FR" dirty="0" smtClean="0"/>
              <a:t>-A GFP et </a:t>
            </a:r>
            <a:r>
              <a:rPr lang="fr-FR" dirty="0" err="1" smtClean="0"/>
              <a:t>Ftractin</a:t>
            </a:r>
            <a:r>
              <a:rPr lang="fr-FR" dirty="0" smtClean="0"/>
              <a:t> </a:t>
            </a:r>
            <a:r>
              <a:rPr lang="fr-FR" dirty="0" err="1" smtClean="0"/>
              <a:t>mCherry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résultat : la </a:t>
            </a:r>
            <a:r>
              <a:rPr lang="fr-FR" dirty="0" err="1" smtClean="0"/>
              <a:t>Ftractin</a:t>
            </a:r>
            <a:r>
              <a:rPr lang="fr-FR" dirty="0" smtClean="0"/>
              <a:t> favorise la F-actine et pousse MRTFA dans le noyau</a:t>
            </a:r>
            <a:endParaRPr lang="fr-FR" dirty="0"/>
          </a:p>
        </p:txBody>
      </p:sp>
      <p:pic>
        <p:nvPicPr>
          <p:cNvPr id="7" name="Picture 2" descr="C:\Users\Stage\Documents\GitHub\These\Figures\F_tractin_24-03-2015_si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302598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74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Stage\Documents\GitHub\These\Figures\F_tractin_24-03-2015_transl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12968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3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116632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C2C12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347695" y="162798"/>
            <a:ext cx="499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2emes manips : </a:t>
            </a:r>
            <a:r>
              <a:rPr lang="fr-FR" dirty="0" err="1" smtClean="0"/>
              <a:t>transfectées</a:t>
            </a:r>
            <a:r>
              <a:rPr lang="fr-FR" dirty="0" smtClean="0"/>
              <a:t> </a:t>
            </a:r>
            <a:r>
              <a:rPr lang="fr-FR" dirty="0" err="1" smtClean="0"/>
              <a:t>Mrtf</a:t>
            </a:r>
            <a:r>
              <a:rPr lang="fr-FR" dirty="0" smtClean="0"/>
              <a:t>-A GFP et </a:t>
            </a:r>
            <a:r>
              <a:rPr lang="fr-FR" dirty="0" err="1" smtClean="0"/>
              <a:t>SiRactin</a:t>
            </a:r>
            <a:endParaRPr lang="fr-FR" dirty="0" smtClean="0"/>
          </a:p>
        </p:txBody>
      </p:sp>
      <p:pic>
        <p:nvPicPr>
          <p:cNvPr id="1028" name="Picture 4" descr="C:\Users\Stage\Documents\GitHub\These\Figures\Fixees_Siract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6624736" cy="508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71600" y="980728"/>
            <a:ext cx="674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Intensité de fluorescence en fonction de la concentration en </a:t>
            </a:r>
            <a:r>
              <a:rPr lang="fr-FR" dirty="0" err="1" smtClean="0"/>
              <a:t>SiRactine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rot="16200000">
            <a:off x="64493" y="3255988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 cumulée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438671" y="5991971"/>
            <a:ext cx="15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Niveau de fluo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804248" y="187618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overnight</a:t>
            </a:r>
            <a:endParaRPr lang="fr-FR" sz="1600" dirty="0"/>
          </a:p>
        </p:txBody>
      </p:sp>
      <p:sp>
        <p:nvSpPr>
          <p:cNvPr id="14" name="ZoneTexte 13"/>
          <p:cNvSpPr txBox="1"/>
          <p:nvPr/>
        </p:nvSpPr>
        <p:spPr>
          <a:xfrm>
            <a:off x="6860302" y="225161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3h</a:t>
            </a:r>
            <a:endParaRPr lang="fr-FR" sz="16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579380" y="1772816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}</a:t>
            </a:r>
            <a:endParaRPr lang="fr-FR" sz="2800" dirty="0"/>
          </a:p>
        </p:txBody>
      </p:sp>
      <p:sp>
        <p:nvSpPr>
          <p:cNvPr id="16" name="ZoneTexte 15"/>
          <p:cNvSpPr txBox="1"/>
          <p:nvPr/>
        </p:nvSpPr>
        <p:spPr>
          <a:xfrm>
            <a:off x="6579380" y="2159277"/>
            <a:ext cx="296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}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7503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age\Documents\GitHub\These\Figures\Fixees_ai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7451726" cy="56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 rot="16200000">
            <a:off x="77275" y="3255988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 cumulée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923928" y="5674302"/>
            <a:ext cx="12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Aire en pix²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9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Stage\Documents\GitHub\These\Figures\Fixees_MRTF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546091" cy="521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0229" y="332656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la </a:t>
            </a:r>
            <a:r>
              <a:rPr lang="fr-FR" dirty="0" err="1" smtClean="0"/>
              <a:t>SiRactin</a:t>
            </a:r>
            <a:r>
              <a:rPr lang="fr-FR" dirty="0" smtClean="0"/>
              <a:t> perturbe la répartition de MRTFA dans la cellule</a:t>
            </a: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77275" y="3255988"/>
            <a:ext cx="203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Fréquence cumulée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26179" y="5805264"/>
            <a:ext cx="371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MRTFA ratio (</a:t>
            </a:r>
            <a:r>
              <a:rPr lang="fr-FR" dirty="0" err="1" smtClean="0"/>
              <a:t>périnucléaire</a:t>
            </a:r>
            <a:r>
              <a:rPr lang="fr-FR" dirty="0" smtClean="0"/>
              <a:t>/nucléaire)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54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tage\Desktop\python\C2C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0" y="627933"/>
            <a:ext cx="7073008" cy="51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11920" y="332656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C2C12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0182" y="378822"/>
            <a:ext cx="526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transfectées</a:t>
            </a:r>
            <a:r>
              <a:rPr lang="fr-FR" dirty="0" smtClean="0"/>
              <a:t> </a:t>
            </a:r>
            <a:r>
              <a:rPr lang="fr-FR" dirty="0" err="1" smtClean="0"/>
              <a:t>Mrtf</a:t>
            </a:r>
            <a:r>
              <a:rPr lang="fr-FR" dirty="0" smtClean="0"/>
              <a:t>-A GFP et </a:t>
            </a:r>
            <a:r>
              <a:rPr lang="fr-FR" dirty="0" err="1" smtClean="0"/>
              <a:t>SiRactin</a:t>
            </a:r>
            <a:r>
              <a:rPr lang="fr-FR" dirty="0" smtClean="0"/>
              <a:t> 50 </a:t>
            </a:r>
            <a:r>
              <a:rPr lang="fr-FR" dirty="0" err="1" smtClean="0"/>
              <a:t>nM</a:t>
            </a:r>
            <a:r>
              <a:rPr lang="fr-FR" dirty="0" smtClean="0"/>
              <a:t> </a:t>
            </a:r>
            <a:r>
              <a:rPr lang="fr-FR" dirty="0" err="1" smtClean="0"/>
              <a:t>overnight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étirement 10%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5762631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Sous étirement l’actine polymérise et MRTFA entre dans le noyau</a:t>
            </a:r>
          </a:p>
          <a:p>
            <a:r>
              <a:rPr lang="fr-FR" dirty="0" smtClean="0"/>
              <a:t>Entrée de MRTFA dans le noyau </a:t>
            </a:r>
            <a:r>
              <a:rPr lang="fr-FR" u="sng" dirty="0" smtClean="0"/>
              <a:t>plus rapide </a:t>
            </a:r>
            <a:r>
              <a:rPr lang="fr-FR" dirty="0" smtClean="0"/>
              <a:t>avec </a:t>
            </a:r>
            <a:r>
              <a:rPr lang="fr-FR" dirty="0" err="1" smtClean="0"/>
              <a:t>SiRactine</a:t>
            </a:r>
            <a:r>
              <a:rPr lang="fr-FR" dirty="0" smtClean="0"/>
              <a:t> que sans</a:t>
            </a:r>
          </a:p>
        </p:txBody>
      </p:sp>
    </p:spTree>
    <p:extLst>
      <p:ext uri="{BB962C8B-B14F-4D97-AF65-F5344CB8AC3E}">
        <p14:creationId xmlns:p14="http://schemas.microsoft.com/office/powerpoint/2010/main" val="333746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tage\Desktop\python\Siractin_3h_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93" y="764704"/>
            <a:ext cx="7920880" cy="559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03378" y="194156"/>
            <a:ext cx="4343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rgbClr val="0070C0"/>
                </a:solidFill>
              </a:rPr>
              <a:t>Myoblasts</a:t>
            </a:r>
            <a:r>
              <a:rPr lang="fr-FR" sz="2400" b="1" dirty="0" smtClean="0">
                <a:solidFill>
                  <a:srgbClr val="0070C0"/>
                </a:solidFill>
              </a:rPr>
              <a:t> C infectés MRTFA GFP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9382" y="655821"/>
            <a:ext cx="526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/>
              <a:t>SiRactin</a:t>
            </a:r>
            <a:r>
              <a:rPr lang="fr-FR" dirty="0" smtClean="0"/>
              <a:t> 50 </a:t>
            </a:r>
            <a:r>
              <a:rPr lang="fr-FR" dirty="0" err="1" smtClean="0"/>
              <a:t>nM</a:t>
            </a:r>
            <a:r>
              <a:rPr lang="fr-FR" dirty="0" smtClean="0"/>
              <a:t> 3h ou 2,5 </a:t>
            </a:r>
            <a:r>
              <a:rPr lang="fr-FR" dirty="0" err="1" smtClean="0"/>
              <a:t>nM</a:t>
            </a:r>
            <a:r>
              <a:rPr lang="fr-FR" dirty="0" smtClean="0"/>
              <a:t> </a:t>
            </a:r>
            <a:r>
              <a:rPr lang="fr-FR" dirty="0" err="1" smtClean="0"/>
              <a:t>overnight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étirement 10%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4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tage\Desktop\python\Avec_Sans_Siract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38015"/>
            <a:ext cx="8152955" cy="571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35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182</Words>
  <Application>Microsoft Office PowerPoint</Application>
  <PresentationFormat>Affichage à l'écran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Stage</dc:creator>
  <cp:lastModifiedBy>Stage</cp:lastModifiedBy>
  <cp:revision>34</cp:revision>
  <dcterms:created xsi:type="dcterms:W3CDTF">2015-07-03T10:43:15Z</dcterms:created>
  <dcterms:modified xsi:type="dcterms:W3CDTF">2015-07-03T11:35:12Z</dcterms:modified>
</cp:coreProperties>
</file>