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176" r:id="rId4"/>
  </p:sldMasterIdLst>
  <p:notesMasterIdLst>
    <p:notesMasterId r:id="rId6"/>
  </p:notesMasterIdLst>
  <p:handoutMasterIdLst>
    <p:handoutMasterId r:id="rId7"/>
  </p:handoutMasterIdLst>
  <p:sldIdLst>
    <p:sldId id="825" r:id="rId5"/>
  </p:sldIdLst>
  <p:sldSz cx="15636875" cy="12801600"/>
  <p:notesSz cx="6858000" cy="9144000"/>
  <p:embeddedFontLst>
    <p:embeddedFont>
      <p:font typeface="Calibri" panose="020F0502020204030204" pitchFamily="34" charset="0"/>
      <p:regular r:id="rId8"/>
      <p:bold r:id="rId9"/>
      <p:italic r:id="rId10"/>
      <p:boldItalic r:id="rId11"/>
    </p:embeddedFont>
    <p:embeddedFont>
      <p:font typeface="Gill Sans MT" panose="020B0502020104020203" pitchFamily="34" charset="0"/>
      <p:regular r:id="rId12"/>
      <p:bold r:id="rId13"/>
      <p:italic r:id="rId14"/>
      <p:boldItalic r:id="rId1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836229" algn="l" rtl="0" fontAlgn="base">
      <a:spcBef>
        <a:spcPct val="0"/>
      </a:spcBef>
      <a:spcAft>
        <a:spcPct val="0"/>
      </a:spcAft>
      <a:defRPr kern="1200">
        <a:solidFill>
          <a:schemeClr val="tx1"/>
        </a:solidFill>
        <a:latin typeface="Arial" charset="0"/>
        <a:ea typeface="+mn-ea"/>
        <a:cs typeface="+mn-cs"/>
      </a:defRPr>
    </a:lvl2pPr>
    <a:lvl3pPr marL="1672457" algn="l" rtl="0" fontAlgn="base">
      <a:spcBef>
        <a:spcPct val="0"/>
      </a:spcBef>
      <a:spcAft>
        <a:spcPct val="0"/>
      </a:spcAft>
      <a:defRPr kern="1200">
        <a:solidFill>
          <a:schemeClr val="tx1"/>
        </a:solidFill>
        <a:latin typeface="Arial" charset="0"/>
        <a:ea typeface="+mn-ea"/>
        <a:cs typeface="+mn-cs"/>
      </a:defRPr>
    </a:lvl3pPr>
    <a:lvl4pPr marL="2508685" algn="l" rtl="0" fontAlgn="base">
      <a:spcBef>
        <a:spcPct val="0"/>
      </a:spcBef>
      <a:spcAft>
        <a:spcPct val="0"/>
      </a:spcAft>
      <a:defRPr kern="1200">
        <a:solidFill>
          <a:schemeClr val="tx1"/>
        </a:solidFill>
        <a:latin typeface="Arial" charset="0"/>
        <a:ea typeface="+mn-ea"/>
        <a:cs typeface="+mn-cs"/>
      </a:defRPr>
    </a:lvl4pPr>
    <a:lvl5pPr marL="3344913" algn="l" rtl="0" fontAlgn="base">
      <a:spcBef>
        <a:spcPct val="0"/>
      </a:spcBef>
      <a:spcAft>
        <a:spcPct val="0"/>
      </a:spcAft>
      <a:defRPr kern="1200">
        <a:solidFill>
          <a:schemeClr val="tx1"/>
        </a:solidFill>
        <a:latin typeface="Arial" charset="0"/>
        <a:ea typeface="+mn-ea"/>
        <a:cs typeface="+mn-cs"/>
      </a:defRPr>
    </a:lvl5pPr>
    <a:lvl6pPr marL="4181142" algn="l" defTabSz="1672457" rtl="0" eaLnBrk="1" latinLnBrk="0" hangingPunct="1">
      <a:defRPr kern="1200">
        <a:solidFill>
          <a:schemeClr val="tx1"/>
        </a:solidFill>
        <a:latin typeface="Arial" charset="0"/>
        <a:ea typeface="+mn-ea"/>
        <a:cs typeface="+mn-cs"/>
      </a:defRPr>
    </a:lvl6pPr>
    <a:lvl7pPr marL="5017371" algn="l" defTabSz="1672457" rtl="0" eaLnBrk="1" latinLnBrk="0" hangingPunct="1">
      <a:defRPr kern="1200">
        <a:solidFill>
          <a:schemeClr val="tx1"/>
        </a:solidFill>
        <a:latin typeface="Arial" charset="0"/>
        <a:ea typeface="+mn-ea"/>
        <a:cs typeface="+mn-cs"/>
      </a:defRPr>
    </a:lvl7pPr>
    <a:lvl8pPr marL="5853598" algn="l" defTabSz="1672457" rtl="0" eaLnBrk="1" latinLnBrk="0" hangingPunct="1">
      <a:defRPr kern="1200">
        <a:solidFill>
          <a:schemeClr val="tx1"/>
        </a:solidFill>
        <a:latin typeface="Arial" charset="0"/>
        <a:ea typeface="+mn-ea"/>
        <a:cs typeface="+mn-cs"/>
      </a:defRPr>
    </a:lvl8pPr>
    <a:lvl9pPr marL="6689827" algn="l" defTabSz="167245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08" userDrawn="1">
          <p15:clr>
            <a:srgbClr val="A4A3A4"/>
          </p15:clr>
        </p15:guide>
        <p15:guide id="2" orient="horz" pos="6785" userDrawn="1">
          <p15:clr>
            <a:srgbClr val="A4A3A4"/>
          </p15:clr>
        </p15:guide>
        <p15:guide id="3" orient="horz" pos="3218" userDrawn="1">
          <p15:clr>
            <a:srgbClr val="A4A3A4"/>
          </p15:clr>
        </p15:guide>
        <p15:guide id="4" orient="horz" pos="5102" userDrawn="1">
          <p15:clr>
            <a:srgbClr val="A4A3A4"/>
          </p15:clr>
        </p15:guide>
        <p15:guide id="5" orient="horz" pos="1145" userDrawn="1">
          <p15:clr>
            <a:srgbClr val="A4A3A4"/>
          </p15:clr>
        </p15:guide>
        <p15:guide id="6" orient="horz" pos="6904" userDrawn="1">
          <p15:clr>
            <a:srgbClr val="A4A3A4"/>
          </p15:clr>
        </p15:guide>
        <p15:guide id="7" orient="horz" pos="5286" userDrawn="1">
          <p15:clr>
            <a:srgbClr val="A4A3A4"/>
          </p15:clr>
        </p15:guide>
        <p15:guide id="8" orient="horz" pos="6580" userDrawn="1">
          <p15:clr>
            <a:srgbClr val="A4A3A4"/>
          </p15:clr>
        </p15:guide>
        <p15:guide id="9" pos="5042" userDrawn="1">
          <p15:clr>
            <a:srgbClr val="A4A3A4"/>
          </p15:clr>
        </p15:guide>
        <p15:guide id="10" pos="3890" userDrawn="1">
          <p15:clr>
            <a:srgbClr val="A4A3A4"/>
          </p15:clr>
        </p15:guide>
        <p15:guide id="11" pos="4854" userDrawn="1">
          <p15:clr>
            <a:srgbClr val="A4A3A4"/>
          </p15:clr>
        </p15:guide>
        <p15:guide id="12" pos="1252" userDrawn="1">
          <p15:clr>
            <a:srgbClr val="A4A3A4"/>
          </p15:clr>
        </p15:guide>
        <p15:guide id="13" pos="9041" userDrawn="1">
          <p15:clr>
            <a:srgbClr val="A4A3A4"/>
          </p15:clr>
        </p15:guide>
        <p15:guide id="14" pos="60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el Solomon Raj C." initials="JSRC" lastIdx="2" clrIdx="0">
    <p:extLst>
      <p:ext uri="{19B8F6BF-5375-455C-9EA6-DF929625EA0E}">
        <p15:presenceInfo xmlns:p15="http://schemas.microsoft.com/office/powerpoint/2012/main" userId="S-1-5-21-266749940-1637964444-929701000-2420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623"/>
    <a:srgbClr val="5E459D"/>
    <a:srgbClr val="477BB7"/>
    <a:srgbClr val="4E79CA"/>
    <a:srgbClr val="6EB141"/>
    <a:srgbClr val="FF6600"/>
    <a:srgbClr val="33CC33"/>
    <a:srgbClr val="FFFFFF"/>
    <a:srgbClr val="FFC000"/>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91" autoAdjust="0"/>
    <p:restoredTop sz="94343" autoAdjust="0"/>
  </p:normalViewPr>
  <p:slideViewPr>
    <p:cSldViewPr snapToGrid="0" showGuides="1">
      <p:cViewPr varScale="1">
        <p:scale>
          <a:sx n="40" d="100"/>
          <a:sy n="40" d="100"/>
        </p:scale>
        <p:origin x="1638" y="48"/>
      </p:cViewPr>
      <p:guideLst>
        <p:guide orient="horz" pos="3008"/>
        <p:guide orient="horz" pos="6785"/>
        <p:guide orient="horz" pos="3218"/>
        <p:guide orient="horz" pos="5102"/>
        <p:guide orient="horz" pos="1145"/>
        <p:guide orient="horz" pos="6904"/>
        <p:guide orient="horz" pos="5286"/>
        <p:guide orient="horz" pos="6580"/>
        <p:guide pos="5042"/>
        <p:guide pos="3890"/>
        <p:guide pos="4854"/>
        <p:guide pos="1252"/>
        <p:guide pos="9041"/>
        <p:guide pos="609"/>
      </p:guideLst>
    </p:cSldViewPr>
  </p:slideViewPr>
  <p:outlineViewPr>
    <p:cViewPr>
      <p:scale>
        <a:sx n="33" d="100"/>
        <a:sy n="33" d="100"/>
      </p:scale>
      <p:origin x="0" y="-1212"/>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7" d="100"/>
          <a:sy n="57" d="100"/>
        </p:scale>
        <p:origin x="256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Gill Sans MT"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F17011-9BDF-49C8-95C3-1F113BC9C23B}" type="datetimeFigureOut">
              <a:rPr lang="en-GB" smtClean="0">
                <a:latin typeface="Gill Sans MT" pitchFamily="34" charset="0"/>
              </a:rPr>
              <a:pPr/>
              <a:t>12/02/2018</a:t>
            </a:fld>
            <a:endParaRPr lang="en-GB" dirty="0">
              <a:latin typeface="Gill Sans MT"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Gill Sans MT"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7BBC82-5CFD-45A7-9036-BB7C68369F2D}" type="slidenum">
              <a:rPr lang="en-GB" smtClean="0">
                <a:latin typeface="Gill Sans MT" pitchFamily="34" charset="0"/>
              </a:rPr>
              <a:pPr/>
              <a:t>‹#›</a:t>
            </a:fld>
            <a:endParaRPr lang="en-GB" dirty="0">
              <a:latin typeface="Gill Sans MT" pitchFamily="34" charset="0"/>
            </a:endParaRPr>
          </a:p>
        </p:txBody>
      </p:sp>
    </p:spTree>
    <p:extLst>
      <p:ext uri="{BB962C8B-B14F-4D97-AF65-F5344CB8AC3E}">
        <p14:creationId xmlns:p14="http://schemas.microsoft.com/office/powerpoint/2010/main" val="32748964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D026A6D-F3EF-4A81-98CD-0065D41C08F9}" type="datetimeFigureOut">
              <a:rPr lang="en-GB"/>
              <a:pPr>
                <a:defRPr/>
              </a:pPr>
              <a:t>12/02/2018</a:t>
            </a:fld>
            <a:endParaRPr lang="en-GB" dirty="0"/>
          </a:p>
        </p:txBody>
      </p:sp>
      <p:sp>
        <p:nvSpPr>
          <p:cNvPr id="4" name="Slide Image Placeholder 3"/>
          <p:cNvSpPr>
            <a:spLocks noGrp="1" noRot="1" noChangeAspect="1"/>
          </p:cNvSpPr>
          <p:nvPr>
            <p:ph type="sldImg" idx="2"/>
          </p:nvPr>
        </p:nvSpPr>
        <p:spPr>
          <a:xfrm>
            <a:off x="1335088" y="685800"/>
            <a:ext cx="4187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6486132-FE14-46A3-BBF5-51C77EA44DC4}" type="slidenum">
              <a:rPr lang="en-GB"/>
              <a:pPr>
                <a:defRPr/>
              </a:pPr>
              <a:t>‹#›</a:t>
            </a:fld>
            <a:endParaRPr lang="en-GB" dirty="0"/>
          </a:p>
        </p:txBody>
      </p:sp>
    </p:spTree>
    <p:extLst>
      <p:ext uri="{BB962C8B-B14F-4D97-AF65-F5344CB8AC3E}">
        <p14:creationId xmlns:p14="http://schemas.microsoft.com/office/powerpoint/2010/main" val="233362001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2195" kern="1200">
        <a:solidFill>
          <a:schemeClr val="tx1"/>
        </a:solidFill>
        <a:latin typeface="+mn-lt"/>
        <a:ea typeface="+mn-ea"/>
        <a:cs typeface="+mn-cs"/>
      </a:defRPr>
    </a:lvl1pPr>
    <a:lvl2pPr marL="836229" algn="l" rtl="0" eaLnBrk="0" fontAlgn="base" hangingPunct="0">
      <a:spcBef>
        <a:spcPct val="30000"/>
      </a:spcBef>
      <a:spcAft>
        <a:spcPct val="0"/>
      </a:spcAft>
      <a:defRPr sz="2195" kern="1200">
        <a:solidFill>
          <a:schemeClr val="tx1"/>
        </a:solidFill>
        <a:latin typeface="+mn-lt"/>
        <a:ea typeface="+mn-ea"/>
        <a:cs typeface="+mn-cs"/>
      </a:defRPr>
    </a:lvl2pPr>
    <a:lvl3pPr marL="1672457" algn="l" rtl="0" eaLnBrk="0" fontAlgn="base" hangingPunct="0">
      <a:spcBef>
        <a:spcPct val="30000"/>
      </a:spcBef>
      <a:spcAft>
        <a:spcPct val="0"/>
      </a:spcAft>
      <a:defRPr sz="2195" kern="1200">
        <a:solidFill>
          <a:schemeClr val="tx1"/>
        </a:solidFill>
        <a:latin typeface="+mn-lt"/>
        <a:ea typeface="+mn-ea"/>
        <a:cs typeface="+mn-cs"/>
      </a:defRPr>
    </a:lvl3pPr>
    <a:lvl4pPr marL="2508685" algn="l" rtl="0" eaLnBrk="0" fontAlgn="base" hangingPunct="0">
      <a:spcBef>
        <a:spcPct val="30000"/>
      </a:spcBef>
      <a:spcAft>
        <a:spcPct val="0"/>
      </a:spcAft>
      <a:defRPr sz="2195" kern="1200">
        <a:solidFill>
          <a:schemeClr val="tx1"/>
        </a:solidFill>
        <a:latin typeface="+mn-lt"/>
        <a:ea typeface="+mn-ea"/>
        <a:cs typeface="+mn-cs"/>
      </a:defRPr>
    </a:lvl4pPr>
    <a:lvl5pPr marL="3344913" algn="l" rtl="0" eaLnBrk="0" fontAlgn="base" hangingPunct="0">
      <a:spcBef>
        <a:spcPct val="30000"/>
      </a:spcBef>
      <a:spcAft>
        <a:spcPct val="0"/>
      </a:spcAft>
      <a:defRPr sz="2195" kern="1200">
        <a:solidFill>
          <a:schemeClr val="tx1"/>
        </a:solidFill>
        <a:latin typeface="+mn-lt"/>
        <a:ea typeface="+mn-ea"/>
        <a:cs typeface="+mn-cs"/>
      </a:defRPr>
    </a:lvl5pPr>
    <a:lvl6pPr marL="4181142" algn="l" defTabSz="1672457" rtl="0" eaLnBrk="1" latinLnBrk="0" hangingPunct="1">
      <a:defRPr sz="2195" kern="1200">
        <a:solidFill>
          <a:schemeClr val="tx1"/>
        </a:solidFill>
        <a:latin typeface="+mn-lt"/>
        <a:ea typeface="+mn-ea"/>
        <a:cs typeface="+mn-cs"/>
      </a:defRPr>
    </a:lvl6pPr>
    <a:lvl7pPr marL="5017371" algn="l" defTabSz="1672457" rtl="0" eaLnBrk="1" latinLnBrk="0" hangingPunct="1">
      <a:defRPr sz="2195" kern="1200">
        <a:solidFill>
          <a:schemeClr val="tx1"/>
        </a:solidFill>
        <a:latin typeface="+mn-lt"/>
        <a:ea typeface="+mn-ea"/>
        <a:cs typeface="+mn-cs"/>
      </a:defRPr>
    </a:lvl7pPr>
    <a:lvl8pPr marL="5853598" algn="l" defTabSz="1672457" rtl="0" eaLnBrk="1" latinLnBrk="0" hangingPunct="1">
      <a:defRPr sz="2195" kern="1200">
        <a:solidFill>
          <a:schemeClr val="tx1"/>
        </a:solidFill>
        <a:latin typeface="+mn-lt"/>
        <a:ea typeface="+mn-ea"/>
        <a:cs typeface="+mn-cs"/>
      </a:defRPr>
    </a:lvl8pPr>
    <a:lvl9pPr marL="6689827" algn="l" defTabSz="1672457" rtl="0" eaLnBrk="1" latinLnBrk="0" hangingPunct="1">
      <a:defRPr sz="219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2_Custom Layout">
    <p:spTree>
      <p:nvGrpSpPr>
        <p:cNvPr id="1" name=""/>
        <p:cNvGrpSpPr/>
        <p:nvPr/>
      </p:nvGrpSpPr>
      <p:grpSpPr>
        <a:xfrm>
          <a:off x="0" y="0"/>
          <a:ext cx="0" cy="0"/>
          <a:chOff x="0" y="0"/>
          <a:chExt cx="0" cy="0"/>
        </a:xfrm>
      </p:grpSpPr>
      <p:grpSp>
        <p:nvGrpSpPr>
          <p:cNvPr id="2" name="Group 1"/>
          <p:cNvGrpSpPr/>
          <p:nvPr/>
        </p:nvGrpSpPr>
        <p:grpSpPr>
          <a:xfrm>
            <a:off x="11803527" y="182241"/>
            <a:ext cx="3703047" cy="976694"/>
            <a:chOff x="300114" y="4557049"/>
            <a:chExt cx="2165437" cy="392422"/>
          </a:xfrm>
        </p:grpSpPr>
        <p:pic>
          <p:nvPicPr>
            <p:cNvPr id="3" name="image2.png" descr="Untitled-7.png"/>
            <p:cNvPicPr>
              <a:picLocks noChangeAspect="1"/>
            </p:cNvPicPr>
            <p:nvPr/>
          </p:nvPicPr>
          <p:blipFill>
            <a:blip r:embed="rId2">
              <a:extLst/>
            </a:blip>
            <a:stretch>
              <a:fillRect/>
            </a:stretch>
          </p:blipFill>
          <p:spPr>
            <a:xfrm>
              <a:off x="300114" y="4615422"/>
              <a:ext cx="684507" cy="326830"/>
            </a:xfrm>
            <a:prstGeom prst="rect">
              <a:avLst/>
            </a:prstGeom>
            <a:ln w="12700">
              <a:miter lim="400000"/>
            </a:ln>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5" name="Straight Connector 4"/>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096488593"/>
      </p:ext>
    </p:extLst>
  </p:cSld>
  <p:clrMapOvr>
    <a:masterClrMapping/>
  </p:clrMapOvr>
  <p:transition spd="med"/>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9" name="Picture Placeholder 8"/>
          <p:cNvSpPr>
            <a:spLocks noGrp="1"/>
          </p:cNvSpPr>
          <p:nvPr>
            <p:ph type="pic" sz="quarter" idx="10"/>
          </p:nvPr>
        </p:nvSpPr>
        <p:spPr>
          <a:xfrm rot="242072">
            <a:off x="5635792" y="846694"/>
            <a:ext cx="10992052" cy="16114625"/>
          </a:xfrm>
          <a:prstGeom prst="flowChartAlternateProcess">
            <a:avLst/>
          </a:prstGeom>
        </p:spPr>
        <p:txBody>
          <a:bodyPr/>
          <a:lstStyle/>
          <a:p>
            <a:r>
              <a:rPr lang="en-US"/>
              <a:t>Click icon to add picture</a:t>
            </a:r>
            <a:endParaRPr lang="en-US" dirty="0"/>
          </a:p>
        </p:txBody>
      </p:sp>
      <p:sp>
        <p:nvSpPr>
          <p:cNvPr id="40" name="Shape 40"/>
          <p:cNvSpPr>
            <a:spLocks noGrp="1"/>
          </p:cNvSpPr>
          <p:nvPr>
            <p:ph type="title"/>
          </p:nvPr>
        </p:nvSpPr>
        <p:spPr>
          <a:xfrm>
            <a:off x="699225" y="2854480"/>
            <a:ext cx="5679684" cy="2473399"/>
          </a:xfrm>
          <a:prstGeom prst="rect">
            <a:avLst/>
          </a:prstGeom>
        </p:spPr>
        <p:txBody>
          <a:bodyPr anchor="t">
            <a:noAutofit/>
          </a:bodyPr>
          <a:lstStyle>
            <a:lvl1pPr>
              <a:defRPr sz="3192">
                <a:solidFill>
                  <a:srgbClr val="0070C0"/>
                </a:solidFill>
              </a:defRPr>
            </a:lvl1pPr>
          </a:lstStyle>
          <a:p>
            <a:r>
              <a:rPr lang="en-US" dirty="0"/>
              <a:t>Click to edit Master title style</a:t>
            </a:r>
            <a:endParaRPr dirty="0"/>
          </a:p>
        </p:txBody>
      </p:sp>
      <p:sp>
        <p:nvSpPr>
          <p:cNvPr id="15"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6" name="Group 15"/>
          <p:cNvGrpSpPr/>
          <p:nvPr/>
        </p:nvGrpSpPr>
        <p:grpSpPr>
          <a:xfrm>
            <a:off x="151956" y="11629515"/>
            <a:ext cx="3703047" cy="976694"/>
            <a:chOff x="300114" y="4557049"/>
            <a:chExt cx="2165437" cy="392422"/>
          </a:xfrm>
        </p:grpSpPr>
        <p:pic>
          <p:nvPicPr>
            <p:cNvPr id="18"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20" name="Straight Connector 19"/>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7" name="Group 16"/>
          <p:cNvGrpSpPr/>
          <p:nvPr userDrawn="1"/>
        </p:nvGrpSpPr>
        <p:grpSpPr>
          <a:xfrm>
            <a:off x="893530" y="3438212"/>
            <a:ext cx="667240" cy="751524"/>
            <a:chOff x="2522085" y="4102000"/>
            <a:chExt cx="390183" cy="301952"/>
          </a:xfrm>
        </p:grpSpPr>
        <p:sp>
          <p:nvSpPr>
            <p:cNvPr id="21" name="Oval 20"/>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4157031354"/>
      </p:ext>
    </p:extLst>
  </p:cSld>
  <p:clrMapOvr>
    <a:masterClrMapping/>
  </p:clrMapOvr>
  <p:transition spd="med"/>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40" name="Shape 40"/>
          <p:cNvSpPr>
            <a:spLocks noGrp="1"/>
          </p:cNvSpPr>
          <p:nvPr>
            <p:ph type="title"/>
          </p:nvPr>
        </p:nvSpPr>
        <p:spPr>
          <a:xfrm>
            <a:off x="10620766" y="7440597"/>
            <a:ext cx="4960326" cy="2473399"/>
          </a:xfrm>
          <a:prstGeom prst="rect">
            <a:avLst/>
          </a:prstGeom>
        </p:spPr>
        <p:txBody>
          <a:bodyPr anchor="t">
            <a:noAutofit/>
          </a:bodyPr>
          <a:lstStyle>
            <a:lvl1pPr>
              <a:defRPr sz="3192">
                <a:solidFill>
                  <a:srgbClr val="0070C0"/>
                </a:solidFill>
              </a:defRPr>
            </a:lvl1pPr>
          </a:lstStyle>
          <a:p>
            <a:r>
              <a:rPr lang="en-US" dirty="0"/>
              <a:t>Click to edit Master title style</a:t>
            </a:r>
            <a:endParaRPr dirty="0"/>
          </a:p>
        </p:txBody>
      </p:sp>
      <p:sp>
        <p:nvSpPr>
          <p:cNvPr id="7" name="Text Placeholder 2"/>
          <p:cNvSpPr txBox="1">
            <a:spLocks/>
          </p:cNvSpPr>
          <p:nvPr/>
        </p:nvSpPr>
        <p:spPr>
          <a:xfrm>
            <a:off x="2640287" y="11470533"/>
            <a:ext cx="12595035" cy="947639"/>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798" dirty="0">
                <a:solidFill>
                  <a:schemeClr val="tx2">
                    <a:lumMod val="50000"/>
                  </a:schemeClr>
                </a:solidFill>
              </a:rPr>
              <a:t>© 2017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sp>
        <p:nvSpPr>
          <p:cNvPr id="15" name="Picture Placeholder 8"/>
          <p:cNvSpPr>
            <a:spLocks noGrp="1" noChangeAspect="1"/>
          </p:cNvSpPr>
          <p:nvPr>
            <p:ph type="pic" sz="quarter" idx="11"/>
          </p:nvPr>
        </p:nvSpPr>
        <p:spPr>
          <a:xfrm rot="21418073">
            <a:off x="-1497509" y="-3959732"/>
            <a:ext cx="11288399" cy="14416939"/>
          </a:xfrm>
          <a:prstGeom prst="roundRect">
            <a:avLst>
              <a:gd name="adj" fmla="val 5406"/>
            </a:avLst>
          </a:prstGeom>
        </p:spPr>
        <p:txBody>
          <a:bodyPr/>
          <a:lstStyle/>
          <a:p>
            <a:r>
              <a:rPr lang="en-US"/>
              <a:t>Click icon to add picture</a:t>
            </a:r>
          </a:p>
        </p:txBody>
      </p:sp>
      <p:grpSp>
        <p:nvGrpSpPr>
          <p:cNvPr id="11" name="Group 10"/>
          <p:cNvGrpSpPr/>
          <p:nvPr/>
        </p:nvGrpSpPr>
        <p:grpSpPr>
          <a:xfrm>
            <a:off x="11787238" y="189380"/>
            <a:ext cx="3703047" cy="976694"/>
            <a:chOff x="300114" y="4557049"/>
            <a:chExt cx="2165437" cy="392422"/>
          </a:xfrm>
        </p:grpSpPr>
        <p:pic>
          <p:nvPicPr>
            <p:cNvPr id="17"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9" name="Straight Connector 18"/>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6" name="Group 15"/>
          <p:cNvGrpSpPr/>
          <p:nvPr userDrawn="1"/>
        </p:nvGrpSpPr>
        <p:grpSpPr>
          <a:xfrm>
            <a:off x="10715249" y="8811651"/>
            <a:ext cx="667240" cy="751524"/>
            <a:chOff x="2522085" y="4102000"/>
            <a:chExt cx="390183" cy="301952"/>
          </a:xfrm>
        </p:grpSpPr>
        <p:sp>
          <p:nvSpPr>
            <p:cNvPr id="20" name="Oval 19"/>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1" name="Oval 20"/>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629614189"/>
      </p:ext>
    </p:extLst>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285500" y="5415609"/>
            <a:ext cx="5679684" cy="2473399"/>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7"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6" name="Group 5"/>
          <p:cNvGrpSpPr/>
          <p:nvPr/>
        </p:nvGrpSpPr>
        <p:grpSpPr>
          <a:xfrm>
            <a:off x="151956" y="11629515"/>
            <a:ext cx="3703047" cy="976694"/>
            <a:chOff x="300114" y="4557049"/>
            <a:chExt cx="2165437" cy="392422"/>
          </a:xfrm>
        </p:grpSpPr>
        <p:pic>
          <p:nvPicPr>
            <p:cNvPr id="9"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1" name="Straight Connector 10"/>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338820565"/>
      </p:ext>
    </p:extLst>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394918" y="373994"/>
            <a:ext cx="14917020"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12"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5" name="Group 14"/>
          <p:cNvGrpSpPr/>
          <p:nvPr/>
        </p:nvGrpSpPr>
        <p:grpSpPr>
          <a:xfrm>
            <a:off x="151956" y="11629515"/>
            <a:ext cx="3703047" cy="976694"/>
            <a:chOff x="300114" y="4557049"/>
            <a:chExt cx="2165437" cy="392422"/>
          </a:xfrm>
        </p:grpSpPr>
        <p:pic>
          <p:nvPicPr>
            <p:cNvPr id="16"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8" name="Straight Connector 17"/>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4" name="Group 13"/>
          <p:cNvGrpSpPr/>
          <p:nvPr userDrawn="1"/>
        </p:nvGrpSpPr>
        <p:grpSpPr>
          <a:xfrm>
            <a:off x="403609" y="1408614"/>
            <a:ext cx="667240" cy="751524"/>
            <a:chOff x="2522085" y="4102000"/>
            <a:chExt cx="390183" cy="301952"/>
          </a:xfrm>
        </p:grpSpPr>
        <p:sp>
          <p:nvSpPr>
            <p:cNvPr id="19" name="Oval 18"/>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0" name="Oval 19"/>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1" name="Oval 20"/>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446277002"/>
      </p:ext>
    </p:extLst>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1" name="Picture Placeholder 8"/>
          <p:cNvSpPr>
            <a:spLocks noGrp="1"/>
          </p:cNvSpPr>
          <p:nvPr>
            <p:ph type="pic" sz="quarter" idx="10"/>
          </p:nvPr>
        </p:nvSpPr>
        <p:spPr>
          <a:xfrm rot="21332200">
            <a:off x="7098028" y="846693"/>
            <a:ext cx="10375563" cy="15210834"/>
          </a:xfrm>
          <a:prstGeom prst="flowChartAlternateProcess">
            <a:avLst/>
          </a:prstGeom>
        </p:spPr>
        <p:txBody>
          <a:bodyPr/>
          <a:lstStyle/>
          <a:p>
            <a:r>
              <a:rPr lang="en-US"/>
              <a:t>Click icon to add picture</a:t>
            </a:r>
            <a:endParaRPr lang="en-US" dirty="0"/>
          </a:p>
        </p:txBody>
      </p:sp>
      <p:sp>
        <p:nvSpPr>
          <p:cNvPr id="12" name="Shape 40"/>
          <p:cNvSpPr>
            <a:spLocks noGrp="1"/>
          </p:cNvSpPr>
          <p:nvPr>
            <p:ph type="title"/>
          </p:nvPr>
        </p:nvSpPr>
        <p:spPr>
          <a:xfrm>
            <a:off x="394918" y="373994"/>
            <a:ext cx="14917020"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13"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6" name="Group 15"/>
          <p:cNvGrpSpPr/>
          <p:nvPr/>
        </p:nvGrpSpPr>
        <p:grpSpPr>
          <a:xfrm>
            <a:off x="151956" y="11629515"/>
            <a:ext cx="3703047" cy="976694"/>
            <a:chOff x="300114" y="4557049"/>
            <a:chExt cx="2165437" cy="392422"/>
          </a:xfrm>
        </p:grpSpPr>
        <p:pic>
          <p:nvPicPr>
            <p:cNvPr id="17"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9" name="Straight Connector 18"/>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4" name="Group 13"/>
          <p:cNvGrpSpPr/>
          <p:nvPr userDrawn="1"/>
        </p:nvGrpSpPr>
        <p:grpSpPr>
          <a:xfrm>
            <a:off x="403609" y="1499646"/>
            <a:ext cx="667240" cy="751524"/>
            <a:chOff x="2522085" y="4102000"/>
            <a:chExt cx="390183" cy="301952"/>
          </a:xfrm>
        </p:grpSpPr>
        <p:sp>
          <p:nvSpPr>
            <p:cNvPr id="24" name="Oval 23"/>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5" name="Oval 24"/>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6" name="Oval 25"/>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3503382365"/>
      </p:ext>
    </p:extLst>
  </p:cSld>
  <p:clrMapOvr>
    <a:masterClrMapping/>
  </p:clrMapOvr>
  <p:transition spd="med"/>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0_Custom Layout">
    <p:spTree>
      <p:nvGrpSpPr>
        <p:cNvPr id="1" name=""/>
        <p:cNvGrpSpPr/>
        <p:nvPr/>
      </p:nvGrpSpPr>
      <p:grpSpPr>
        <a:xfrm>
          <a:off x="0" y="0"/>
          <a:ext cx="0" cy="0"/>
          <a:chOff x="0" y="0"/>
          <a:chExt cx="0" cy="0"/>
        </a:xfrm>
      </p:grpSpPr>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1" name="Picture Placeholder 8"/>
          <p:cNvSpPr>
            <a:spLocks noGrp="1"/>
          </p:cNvSpPr>
          <p:nvPr>
            <p:ph type="pic" sz="quarter" idx="10"/>
          </p:nvPr>
        </p:nvSpPr>
        <p:spPr>
          <a:xfrm rot="21332200">
            <a:off x="9808670" y="1510645"/>
            <a:ext cx="6444200" cy="9447359"/>
          </a:xfrm>
          <a:prstGeom prst="flowChartAlternateProcess">
            <a:avLst/>
          </a:prstGeom>
        </p:spPr>
        <p:txBody>
          <a:bodyPr/>
          <a:lstStyle/>
          <a:p>
            <a:r>
              <a:rPr lang="en-US"/>
              <a:t>Click icon to add picture</a:t>
            </a:r>
            <a:endParaRPr lang="en-US" dirty="0"/>
          </a:p>
        </p:txBody>
      </p:sp>
      <p:sp>
        <p:nvSpPr>
          <p:cNvPr id="12" name="Shape 40"/>
          <p:cNvSpPr>
            <a:spLocks noGrp="1"/>
          </p:cNvSpPr>
          <p:nvPr>
            <p:ph type="title"/>
          </p:nvPr>
        </p:nvSpPr>
        <p:spPr>
          <a:xfrm>
            <a:off x="394918" y="373994"/>
            <a:ext cx="14917020"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13"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6" name="Group 15"/>
          <p:cNvGrpSpPr/>
          <p:nvPr/>
        </p:nvGrpSpPr>
        <p:grpSpPr>
          <a:xfrm>
            <a:off x="151956" y="11629515"/>
            <a:ext cx="3703047" cy="976694"/>
            <a:chOff x="300114" y="4557049"/>
            <a:chExt cx="2165437" cy="392422"/>
          </a:xfrm>
        </p:grpSpPr>
        <p:pic>
          <p:nvPicPr>
            <p:cNvPr id="17"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9" name="Straight Connector 18"/>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4" name="Group 13"/>
          <p:cNvGrpSpPr/>
          <p:nvPr userDrawn="1"/>
        </p:nvGrpSpPr>
        <p:grpSpPr>
          <a:xfrm>
            <a:off x="403609" y="1499646"/>
            <a:ext cx="667240" cy="751524"/>
            <a:chOff x="2522085" y="4102000"/>
            <a:chExt cx="390183" cy="301952"/>
          </a:xfrm>
        </p:grpSpPr>
        <p:sp>
          <p:nvSpPr>
            <p:cNvPr id="24" name="Oval 23"/>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5" name="Oval 24"/>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6" name="Oval 25"/>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1879340930"/>
      </p:ext>
    </p:extLst>
  </p:cSld>
  <p:clrMapOvr>
    <a:masterClrMapping/>
  </p:clrMapOvr>
  <p:transition spd="med"/>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3856197" y="6107617"/>
            <a:ext cx="5491804"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7"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6" name="Group 5"/>
          <p:cNvGrpSpPr/>
          <p:nvPr/>
        </p:nvGrpSpPr>
        <p:grpSpPr>
          <a:xfrm>
            <a:off x="151956" y="11629515"/>
            <a:ext cx="3703047" cy="976694"/>
            <a:chOff x="300114" y="4557049"/>
            <a:chExt cx="2165437" cy="392422"/>
          </a:xfrm>
        </p:grpSpPr>
        <p:pic>
          <p:nvPicPr>
            <p:cNvPr id="8"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0" name="Straight Connector 9"/>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93581055"/>
      </p:ext>
    </p:extLst>
  </p:cSld>
  <p:clrMapOvr>
    <a:masterClrMapping/>
  </p:clrMapOvr>
  <p:transition spd="med"/>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6_Custom Layou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892886" y="4980189"/>
            <a:ext cx="5491804"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9"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sp>
        <p:nvSpPr>
          <p:cNvPr id="10" name="Picture Placeholder 8"/>
          <p:cNvSpPr>
            <a:spLocks noGrp="1" noChangeAspect="1"/>
          </p:cNvSpPr>
          <p:nvPr>
            <p:ph type="pic" sz="quarter" idx="11"/>
          </p:nvPr>
        </p:nvSpPr>
        <p:spPr>
          <a:xfrm rot="21412796">
            <a:off x="7104230" y="665091"/>
            <a:ext cx="8842946" cy="11293737"/>
          </a:xfrm>
          <a:prstGeom prst="roundRect">
            <a:avLst>
              <a:gd name="adj" fmla="val 5406"/>
            </a:avLst>
          </a:prstGeom>
        </p:spPr>
        <p:txBody>
          <a:bodyPr/>
          <a:lstStyle/>
          <a:p>
            <a:r>
              <a:rPr lang="en-US"/>
              <a:t>Click icon to add picture</a:t>
            </a:r>
          </a:p>
        </p:txBody>
      </p:sp>
      <p:grpSp>
        <p:nvGrpSpPr>
          <p:cNvPr id="7" name="Group 6"/>
          <p:cNvGrpSpPr/>
          <p:nvPr/>
        </p:nvGrpSpPr>
        <p:grpSpPr>
          <a:xfrm>
            <a:off x="151956" y="11629515"/>
            <a:ext cx="3703047" cy="976694"/>
            <a:chOff x="300114" y="4557049"/>
            <a:chExt cx="2165437" cy="392422"/>
          </a:xfrm>
        </p:grpSpPr>
        <p:pic>
          <p:nvPicPr>
            <p:cNvPr id="11"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5" name="Straight Connector 14"/>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821394590"/>
      </p:ext>
    </p:extLst>
  </p:cSld>
  <p:clrMapOvr>
    <a:masterClrMapping/>
  </p:clrMapOvr>
  <p:transition spd="med"/>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1564989" y="5288590"/>
            <a:ext cx="5491804" cy="1127432"/>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8"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6" name="Group 5"/>
          <p:cNvGrpSpPr/>
          <p:nvPr/>
        </p:nvGrpSpPr>
        <p:grpSpPr>
          <a:xfrm>
            <a:off x="151956" y="11629515"/>
            <a:ext cx="3703047" cy="976694"/>
            <a:chOff x="300114" y="4557049"/>
            <a:chExt cx="2165437" cy="392422"/>
          </a:xfrm>
        </p:grpSpPr>
        <p:pic>
          <p:nvPicPr>
            <p:cNvPr id="9"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1" name="Straight Connector 10"/>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3345139516"/>
      </p:ext>
    </p:extLst>
  </p:cSld>
  <p:clrMapOvr>
    <a:masterClrMapping/>
  </p:clrMapOvr>
  <p:transition spd="med"/>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_Content">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13" name="Shape 40"/>
          <p:cNvSpPr>
            <a:spLocks noGrp="1"/>
          </p:cNvSpPr>
          <p:nvPr>
            <p:ph type="title"/>
          </p:nvPr>
        </p:nvSpPr>
        <p:spPr>
          <a:xfrm>
            <a:off x="151953" y="174697"/>
            <a:ext cx="14917020" cy="1127432"/>
          </a:xfrm>
          <a:prstGeom prst="rect">
            <a:avLst/>
          </a:prstGeom>
        </p:spPr>
        <p:txBody>
          <a:bodyPr anchor="t">
            <a:noAutofit/>
          </a:bodyPr>
          <a:lstStyle>
            <a:lvl1pPr>
              <a:defRPr sz="3192">
                <a:solidFill>
                  <a:srgbClr val="0070C0"/>
                </a:solidFill>
              </a:defRPr>
            </a:lvl1pPr>
          </a:lstStyle>
          <a:p>
            <a:r>
              <a:rPr lang="en-US" dirty="0"/>
              <a:t>Click to edit Master title style</a:t>
            </a:r>
            <a:endParaRPr dirty="0"/>
          </a:p>
        </p:txBody>
      </p:sp>
      <p:sp>
        <p:nvSpPr>
          <p:cNvPr id="12"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5" name="Group 14"/>
          <p:cNvGrpSpPr/>
          <p:nvPr/>
        </p:nvGrpSpPr>
        <p:grpSpPr>
          <a:xfrm>
            <a:off x="151956" y="11629515"/>
            <a:ext cx="3703047" cy="976694"/>
            <a:chOff x="300114" y="4557049"/>
            <a:chExt cx="2165437" cy="392422"/>
          </a:xfrm>
        </p:grpSpPr>
        <p:pic>
          <p:nvPicPr>
            <p:cNvPr id="16"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9" name="Straight Connector 18"/>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4" name="Group 13"/>
          <p:cNvGrpSpPr/>
          <p:nvPr userDrawn="1"/>
        </p:nvGrpSpPr>
        <p:grpSpPr>
          <a:xfrm>
            <a:off x="403609" y="1192082"/>
            <a:ext cx="667240" cy="751524"/>
            <a:chOff x="2522085" y="4102000"/>
            <a:chExt cx="390183" cy="301952"/>
          </a:xfrm>
        </p:grpSpPr>
        <p:sp>
          <p:nvSpPr>
            <p:cNvPr id="20" name="Oval 19"/>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1" name="Oval 20"/>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3698192247"/>
      </p:ext>
    </p:extLst>
  </p:cSld>
  <p:clrMapOvr>
    <a:masterClrMapping/>
  </p:clrMapOvr>
  <p:transition spd="med"/>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319" y="1898"/>
            <a:ext cx="15636875" cy="12801600"/>
          </a:xfrm>
          <a:prstGeom prst="rect">
            <a:avLst/>
          </a:prstGeom>
        </p:spPr>
        <p:txBody>
          <a:bodyPr/>
          <a:lstStyle>
            <a:lvl1pPr algn="ctr">
              <a:defRPr sz="3830"/>
            </a:lvl1pPr>
          </a:lstStyle>
          <a:p>
            <a:r>
              <a:rPr lang="en-US"/>
              <a:t>Click icon to add picture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 y="1905"/>
            <a:ext cx="15632243" cy="12797805"/>
          </a:xfrm>
          <a:prstGeom prst="rect">
            <a:avLst/>
          </a:prstGeom>
        </p:spPr>
      </p:pic>
      <p:sp>
        <p:nvSpPr>
          <p:cNvPr id="40" name="Shape 40"/>
          <p:cNvSpPr>
            <a:spLocks noGrp="1"/>
          </p:cNvSpPr>
          <p:nvPr>
            <p:ph type="title"/>
          </p:nvPr>
        </p:nvSpPr>
        <p:spPr>
          <a:xfrm>
            <a:off x="391378" y="7676211"/>
            <a:ext cx="5679684" cy="1024143"/>
          </a:xfrm>
          <a:prstGeom prst="rect">
            <a:avLst/>
          </a:prstGeom>
        </p:spPr>
        <p:txBody>
          <a:bodyPr anchor="t">
            <a:noAutofit/>
          </a:bodyPr>
          <a:lstStyle>
            <a:lvl1pPr>
              <a:defRPr sz="3830">
                <a:solidFill>
                  <a:srgbClr val="0070C0"/>
                </a:solidFill>
              </a:defRPr>
            </a:lvl1pPr>
          </a:lstStyle>
          <a:p>
            <a:r>
              <a:rPr lang="en-US"/>
              <a:t>Click to edit Master title style</a:t>
            </a:r>
            <a:endParaRPr dirty="0"/>
          </a:p>
        </p:txBody>
      </p:sp>
      <p:grpSp>
        <p:nvGrpSpPr>
          <p:cNvPr id="10" name="Group 9"/>
          <p:cNvGrpSpPr/>
          <p:nvPr/>
        </p:nvGrpSpPr>
        <p:grpSpPr>
          <a:xfrm>
            <a:off x="151956" y="11629515"/>
            <a:ext cx="3703047" cy="976694"/>
            <a:chOff x="300114" y="4557049"/>
            <a:chExt cx="2165437" cy="392422"/>
          </a:xfrm>
        </p:grpSpPr>
        <p:pic>
          <p:nvPicPr>
            <p:cNvPr id="7"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8" name="Straight Connector 7"/>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
        <p:nvSpPr>
          <p:cNvPr id="11" name="Shape 42"/>
          <p:cNvSpPr>
            <a:spLocks noGrp="1"/>
          </p:cNvSpPr>
          <p:nvPr>
            <p:ph type="sldNum" sz="quarter" idx="2"/>
          </p:nvPr>
        </p:nvSpPr>
        <p:spPr>
          <a:xfrm>
            <a:off x="14833758" y="5"/>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277735368"/>
      </p:ext>
    </p:extLst>
  </p:cSld>
  <p:clrMapOvr>
    <a:masterClrMapping/>
  </p:clrMapOvr>
  <p:transition spd="med"/>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4" y="-1"/>
            <a:ext cx="15636875" cy="12801602"/>
          </a:xfrm>
          <a:prstGeom prst="rect">
            <a:avLst/>
          </a:prstGeom>
        </p:spPr>
        <p:txBody>
          <a:bodyPr anchor="ctr"/>
          <a:lstStyle>
            <a:lvl1pPr marL="0" indent="0" algn="ctr">
              <a:buNone/>
              <a:defRPr sz="2873">
                <a:latin typeface="Arial" panose="020B0604020202020204" pitchFamily="34" charset="0"/>
                <a:cs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1078958071"/>
      </p:ext>
    </p:extLst>
  </p:cSld>
  <p:clrMapOvr>
    <a:masterClrMapping/>
  </p:clrMapOvr>
  <p:transition spd="med"/>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1_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95422" y="690458"/>
            <a:ext cx="13929305" cy="1137920"/>
          </a:xfrm>
        </p:spPr>
        <p:txBody>
          <a:bodyPr/>
          <a:lstStyle/>
          <a:p>
            <a:r>
              <a:rPr lang="en-US"/>
              <a:t>Click to edit Master title style</a:t>
            </a:r>
          </a:p>
        </p:txBody>
      </p:sp>
      <p:sp>
        <p:nvSpPr>
          <p:cNvPr id="3" name="Table Placeholder 2"/>
          <p:cNvSpPr>
            <a:spLocks noGrp="1"/>
          </p:cNvSpPr>
          <p:nvPr>
            <p:ph type="tbl" idx="1"/>
          </p:nvPr>
        </p:nvSpPr>
        <p:spPr>
          <a:xfrm>
            <a:off x="808996" y="2275850"/>
            <a:ext cx="13983602" cy="9088545"/>
          </a:xfrm>
        </p:spPr>
        <p:txBody>
          <a:bodyPr/>
          <a:lstStyle/>
          <a:p>
            <a:pPr lvl="0"/>
            <a:endParaRPr lang="en-US" noProof="0" dirty="0"/>
          </a:p>
        </p:txBody>
      </p:sp>
      <p:sp>
        <p:nvSpPr>
          <p:cNvPr id="4" name="TextBox 3"/>
          <p:cNvSpPr txBox="1"/>
          <p:nvPr userDrawn="1"/>
        </p:nvSpPr>
        <p:spPr>
          <a:xfrm>
            <a:off x="14464112" y="12090406"/>
            <a:ext cx="651537" cy="276358"/>
          </a:xfrm>
          <a:prstGeom prst="rect">
            <a:avLst/>
          </a:prstGeom>
          <a:noFill/>
        </p:spPr>
        <p:txBody>
          <a:bodyPr wrap="square" rtlCol="0">
            <a:spAutoFit/>
          </a:bodyPr>
          <a:lstStyle/>
          <a:p>
            <a:fld id="{383F9CCA-7CC4-4F94-AFBB-864631E9AC0A}" type="slidenum">
              <a:rPr lang="en-US" sz="1196" smtClean="0">
                <a:latin typeface="+mn-lt"/>
              </a:rPr>
              <a:pPr/>
              <a:t>‹#›</a:t>
            </a:fld>
            <a:endParaRPr lang="en-US" sz="1196" dirty="0">
              <a:latin typeface="+mn-lt"/>
            </a:endParaRPr>
          </a:p>
        </p:txBody>
      </p:sp>
    </p:spTree>
    <p:extLst>
      <p:ext uri="{BB962C8B-B14F-4D97-AF65-F5344CB8AC3E}">
        <p14:creationId xmlns:p14="http://schemas.microsoft.com/office/powerpoint/2010/main" val="12397890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4670221" y="86741"/>
            <a:ext cx="578448" cy="474933"/>
          </a:xfrm>
        </p:spPr>
        <p:txBody>
          <a:body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228563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9_Custom Layout">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0" y="1905"/>
            <a:ext cx="15632243" cy="12797805"/>
          </a:xfrm>
          <a:prstGeom prst="rect">
            <a:avLst/>
          </a:prstGeom>
        </p:spPr>
      </p:pic>
      <p:sp>
        <p:nvSpPr>
          <p:cNvPr id="17" name="Picture Placeholder 8"/>
          <p:cNvSpPr>
            <a:spLocks noGrp="1"/>
          </p:cNvSpPr>
          <p:nvPr>
            <p:ph type="pic" sz="quarter" idx="11"/>
          </p:nvPr>
        </p:nvSpPr>
        <p:spPr>
          <a:xfrm>
            <a:off x="4" y="0"/>
            <a:ext cx="15636875" cy="12801600"/>
          </a:xfrm>
          <a:prstGeom prst="rect">
            <a:avLst/>
          </a:prstGeom>
        </p:spPr>
        <p:txBody>
          <a:bodyPr/>
          <a:lstStyle>
            <a:lvl1pPr algn="ctr">
              <a:defRPr sz="3830"/>
            </a:lvl1pPr>
          </a:lstStyle>
          <a:p>
            <a:r>
              <a:rPr lang="en-US"/>
              <a:t>Click icon to add picture</a:t>
            </a:r>
            <a:endParaRPr lang="en-US" dirty="0"/>
          </a:p>
        </p:txBody>
      </p:sp>
      <p:sp>
        <p:nvSpPr>
          <p:cNvPr id="40" name="Shape 40"/>
          <p:cNvSpPr>
            <a:spLocks noGrp="1"/>
          </p:cNvSpPr>
          <p:nvPr>
            <p:ph type="title"/>
          </p:nvPr>
        </p:nvSpPr>
        <p:spPr>
          <a:xfrm>
            <a:off x="389743" y="5303931"/>
            <a:ext cx="7054772" cy="1026069"/>
          </a:xfrm>
          <a:prstGeom prst="rect">
            <a:avLst/>
          </a:prstGeom>
        </p:spPr>
        <p:txBody>
          <a:bodyPr anchor="t">
            <a:noAutofit/>
          </a:bodyPr>
          <a:lstStyle>
            <a:lvl1pPr>
              <a:defRPr sz="3830">
                <a:solidFill>
                  <a:srgbClr val="0070C0"/>
                </a:solidFill>
              </a:defRPr>
            </a:lvl1pPr>
          </a:lstStyle>
          <a:p>
            <a:r>
              <a:rPr lang="en-US"/>
              <a:t>Click to edit Master title style</a:t>
            </a:r>
            <a:endParaRPr dirty="0"/>
          </a:p>
        </p:txBody>
      </p:sp>
      <p:sp>
        <p:nvSpPr>
          <p:cNvPr id="14" name="Text Placeholder 2"/>
          <p:cNvSpPr>
            <a:spLocks noGrp="1"/>
          </p:cNvSpPr>
          <p:nvPr>
            <p:ph type="body" idx="1"/>
          </p:nvPr>
        </p:nvSpPr>
        <p:spPr>
          <a:xfrm>
            <a:off x="348484" y="6273101"/>
            <a:ext cx="7096033" cy="784622"/>
          </a:xfrm>
          <a:prstGeom prst="rect">
            <a:avLst/>
          </a:prstGeom>
        </p:spPr>
        <p:txBody>
          <a:bodyPr anchor="t">
            <a:noAutofit/>
          </a:bodyPr>
          <a:lstStyle>
            <a:lvl1pPr marL="547233" indent="-547233">
              <a:buNone/>
              <a:defRPr kumimoji="0" lang="en-US" sz="255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Edit Master text styles</a:t>
            </a:r>
          </a:p>
        </p:txBody>
      </p:sp>
      <p:sp>
        <p:nvSpPr>
          <p:cNvPr id="15" name="Text Placeholder 2"/>
          <p:cNvSpPr>
            <a:spLocks noGrp="1"/>
          </p:cNvSpPr>
          <p:nvPr>
            <p:ph type="body" idx="10"/>
          </p:nvPr>
        </p:nvSpPr>
        <p:spPr>
          <a:xfrm>
            <a:off x="335458" y="8955808"/>
            <a:ext cx="5506659" cy="1945819"/>
          </a:xfrm>
          <a:prstGeom prst="rect">
            <a:avLst/>
          </a:prstGeom>
        </p:spPr>
        <p:txBody>
          <a:bodyPr anchor="t">
            <a:noAutofit/>
          </a:bodyPr>
          <a:lstStyle>
            <a:lvl1pPr marL="547233" indent="-547233">
              <a:buNone/>
              <a:defRPr kumimoji="0" lang="en-US" sz="1915"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Edit Master text styles</a:t>
            </a:r>
          </a:p>
        </p:txBody>
      </p:sp>
      <p:grpSp>
        <p:nvGrpSpPr>
          <p:cNvPr id="13" name="Group 12"/>
          <p:cNvGrpSpPr/>
          <p:nvPr/>
        </p:nvGrpSpPr>
        <p:grpSpPr>
          <a:xfrm>
            <a:off x="151956" y="11629515"/>
            <a:ext cx="3703047" cy="976694"/>
            <a:chOff x="300114" y="4557049"/>
            <a:chExt cx="2165437" cy="392422"/>
          </a:xfrm>
        </p:grpSpPr>
        <p:pic>
          <p:nvPicPr>
            <p:cNvPr id="18"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20" name="Straight Connector 19"/>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21" name="Group 20"/>
          <p:cNvGrpSpPr/>
          <p:nvPr userDrawn="1"/>
        </p:nvGrpSpPr>
        <p:grpSpPr>
          <a:xfrm>
            <a:off x="403609" y="6343405"/>
            <a:ext cx="667240" cy="751524"/>
            <a:chOff x="2522085" y="4102000"/>
            <a:chExt cx="390183" cy="301952"/>
          </a:xfrm>
        </p:grpSpPr>
        <p:sp>
          <p:nvSpPr>
            <p:cNvPr id="22" name="Oval 21"/>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4" name="Oval 23"/>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
        <p:nvSpPr>
          <p:cNvPr id="25" name="Shape 42"/>
          <p:cNvSpPr>
            <a:spLocks noGrp="1"/>
          </p:cNvSpPr>
          <p:nvPr>
            <p:ph type="sldNum" sz="quarter" idx="2"/>
          </p:nvPr>
        </p:nvSpPr>
        <p:spPr>
          <a:xfrm>
            <a:off x="14836074" y="-15800"/>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spTree>
    <p:extLst>
      <p:ext uri="{BB962C8B-B14F-4D97-AF65-F5344CB8AC3E}">
        <p14:creationId xmlns:p14="http://schemas.microsoft.com/office/powerpoint/2010/main" val="1133250756"/>
      </p:ext>
    </p:extLst>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_Title">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 y="0"/>
            <a:ext cx="15632243" cy="12801600"/>
          </a:xfrm>
          <a:prstGeom prst="rect">
            <a:avLst/>
          </a:prstGeom>
        </p:spPr>
      </p:pic>
      <p:sp>
        <p:nvSpPr>
          <p:cNvPr id="40" name="Shape 40"/>
          <p:cNvSpPr>
            <a:spLocks noGrp="1"/>
          </p:cNvSpPr>
          <p:nvPr>
            <p:ph type="title"/>
          </p:nvPr>
        </p:nvSpPr>
        <p:spPr>
          <a:xfrm>
            <a:off x="376710" y="3424438"/>
            <a:ext cx="14787800" cy="1026069"/>
          </a:xfrm>
          <a:prstGeom prst="rect">
            <a:avLst/>
          </a:prstGeom>
        </p:spPr>
        <p:txBody>
          <a:bodyPr anchor="t">
            <a:noAutofit/>
          </a:bodyPr>
          <a:lstStyle>
            <a:lvl1pPr>
              <a:defRPr sz="3830">
                <a:solidFill>
                  <a:srgbClr val="0070C0"/>
                </a:solidFill>
              </a:defRPr>
            </a:lvl1pPr>
          </a:lstStyle>
          <a:p>
            <a:r>
              <a:rPr lang="en-US"/>
              <a:t>Click to edit Master title style</a:t>
            </a:r>
            <a:endParaRPr dirty="0"/>
          </a:p>
        </p:txBody>
      </p:sp>
      <p:grpSp>
        <p:nvGrpSpPr>
          <p:cNvPr id="13" name="Group 12"/>
          <p:cNvGrpSpPr/>
          <p:nvPr/>
        </p:nvGrpSpPr>
        <p:grpSpPr>
          <a:xfrm>
            <a:off x="151956" y="11629515"/>
            <a:ext cx="3703047" cy="976694"/>
            <a:chOff x="300114" y="4557049"/>
            <a:chExt cx="2165437" cy="392422"/>
          </a:xfrm>
        </p:grpSpPr>
        <p:pic>
          <p:nvPicPr>
            <p:cNvPr id="14"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6" name="Straight Connector 15"/>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17" name="Group 16"/>
          <p:cNvGrpSpPr/>
          <p:nvPr userDrawn="1"/>
        </p:nvGrpSpPr>
        <p:grpSpPr>
          <a:xfrm>
            <a:off x="376711" y="4363564"/>
            <a:ext cx="667240" cy="751524"/>
            <a:chOff x="2522085" y="4102000"/>
            <a:chExt cx="390183" cy="301952"/>
          </a:xfrm>
        </p:grpSpPr>
        <p:sp>
          <p:nvSpPr>
            <p:cNvPr id="18" name="Oval 17"/>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19" name="Oval 18"/>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0" name="Oval 19"/>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47809664"/>
      </p:ext>
    </p:extLst>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 y="0"/>
            <a:ext cx="15632243" cy="12801600"/>
          </a:xfrm>
          <a:prstGeom prst="rect">
            <a:avLst/>
          </a:prstGeom>
        </p:spPr>
      </p:pic>
      <p:sp>
        <p:nvSpPr>
          <p:cNvPr id="40" name="Shape 40"/>
          <p:cNvSpPr>
            <a:spLocks noGrp="1"/>
          </p:cNvSpPr>
          <p:nvPr>
            <p:ph type="title"/>
          </p:nvPr>
        </p:nvSpPr>
        <p:spPr>
          <a:xfrm>
            <a:off x="376710" y="2712522"/>
            <a:ext cx="14787800" cy="1026069"/>
          </a:xfrm>
          <a:prstGeom prst="rect">
            <a:avLst/>
          </a:prstGeom>
        </p:spPr>
        <p:txBody>
          <a:bodyPr anchor="t">
            <a:noAutofit/>
          </a:bodyPr>
          <a:lstStyle>
            <a:lvl1pPr>
              <a:defRPr sz="3830">
                <a:solidFill>
                  <a:srgbClr val="0070C0"/>
                </a:solidFill>
              </a:defRPr>
            </a:lvl1pPr>
          </a:lstStyle>
          <a:p>
            <a:r>
              <a:rPr lang="en-US"/>
              <a:t>Click to edit Master title style</a:t>
            </a:r>
            <a:endParaRPr dirty="0"/>
          </a:p>
        </p:txBody>
      </p:sp>
      <p:sp>
        <p:nvSpPr>
          <p:cNvPr id="14" name="Text Placeholder 2"/>
          <p:cNvSpPr>
            <a:spLocks noGrp="1"/>
          </p:cNvSpPr>
          <p:nvPr>
            <p:ph type="body" idx="1"/>
          </p:nvPr>
        </p:nvSpPr>
        <p:spPr>
          <a:xfrm>
            <a:off x="335451" y="3681696"/>
            <a:ext cx="13486804" cy="784622"/>
          </a:xfrm>
          <a:prstGeom prst="rect">
            <a:avLst/>
          </a:prstGeom>
        </p:spPr>
        <p:txBody>
          <a:bodyPr anchor="t">
            <a:noAutofit/>
          </a:bodyPr>
          <a:lstStyle>
            <a:lvl1pPr marL="547233" indent="-547233">
              <a:buNone/>
              <a:defRPr kumimoji="0" lang="en-US" sz="2553"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Edit Master text styles</a:t>
            </a:r>
          </a:p>
        </p:txBody>
      </p:sp>
      <p:sp>
        <p:nvSpPr>
          <p:cNvPr id="15" name="Text Placeholder 2"/>
          <p:cNvSpPr>
            <a:spLocks noGrp="1"/>
          </p:cNvSpPr>
          <p:nvPr>
            <p:ph type="body" idx="10"/>
          </p:nvPr>
        </p:nvSpPr>
        <p:spPr>
          <a:xfrm>
            <a:off x="335454" y="8320204"/>
            <a:ext cx="10457392" cy="1945819"/>
          </a:xfrm>
          <a:prstGeom prst="rect">
            <a:avLst/>
          </a:prstGeom>
        </p:spPr>
        <p:txBody>
          <a:bodyPr anchor="t">
            <a:noAutofit/>
          </a:bodyPr>
          <a:lstStyle>
            <a:lvl1pPr marL="547233" indent="-547233">
              <a:buNone/>
              <a:defRPr kumimoji="0" lang="en-US" sz="1915"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a:t>Edit Master text styles</a:t>
            </a:r>
          </a:p>
        </p:txBody>
      </p:sp>
      <p:sp>
        <p:nvSpPr>
          <p:cNvPr id="13"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6" name="Group 15"/>
          <p:cNvGrpSpPr/>
          <p:nvPr/>
        </p:nvGrpSpPr>
        <p:grpSpPr>
          <a:xfrm>
            <a:off x="151956" y="11629515"/>
            <a:ext cx="3703047" cy="976694"/>
            <a:chOff x="300114" y="4557049"/>
            <a:chExt cx="2165437" cy="392422"/>
          </a:xfrm>
        </p:grpSpPr>
        <p:pic>
          <p:nvPicPr>
            <p:cNvPr id="17"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9" name="Straight Connector 18"/>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grpSp>
        <p:nvGrpSpPr>
          <p:cNvPr id="20" name="Group 19"/>
          <p:cNvGrpSpPr/>
          <p:nvPr userDrawn="1"/>
        </p:nvGrpSpPr>
        <p:grpSpPr>
          <a:xfrm>
            <a:off x="403609" y="3698237"/>
            <a:ext cx="667240" cy="751524"/>
            <a:chOff x="2522085" y="4102000"/>
            <a:chExt cx="390183" cy="301952"/>
          </a:xfrm>
        </p:grpSpPr>
        <p:sp>
          <p:nvSpPr>
            <p:cNvPr id="21" name="Oval 20"/>
            <p:cNvSpPr/>
            <p:nvPr/>
          </p:nvSpPr>
          <p:spPr>
            <a:xfrm>
              <a:off x="2522085" y="4102001"/>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2" name="Oval 21"/>
            <p:cNvSpPr/>
            <p:nvPr/>
          </p:nvSpPr>
          <p:spPr>
            <a:xfrm>
              <a:off x="2680601" y="4102000"/>
              <a:ext cx="73152" cy="301951"/>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sp>
          <p:nvSpPr>
            <p:cNvPr id="23" name="Oval 22"/>
            <p:cNvSpPr/>
            <p:nvPr/>
          </p:nvSpPr>
          <p:spPr>
            <a:xfrm>
              <a:off x="2839116" y="4102000"/>
              <a:ext cx="73152" cy="301952"/>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729660" rtl="0" fontAlgn="auto" latinLnBrk="0" hangingPunct="0">
                <a:lnSpc>
                  <a:spcPct val="100000"/>
                </a:lnSpc>
                <a:spcBef>
                  <a:spcPts val="0"/>
                </a:spcBef>
                <a:spcAft>
                  <a:spcPts val="0"/>
                </a:spcAft>
                <a:buClrTx/>
                <a:buSzTx/>
                <a:buFontTx/>
                <a:buNone/>
                <a:tabLst/>
              </a:pPr>
              <a:endParaRPr kumimoji="0" lang="en-US" sz="2873" b="0" i="0" u="none" strike="noStrike" cap="none" spc="0" normalizeH="0" baseline="0">
                <a:ln>
                  <a:noFill/>
                </a:ln>
                <a:solidFill>
                  <a:srgbClr val="000000"/>
                </a:solidFill>
                <a:effectLst/>
                <a:uFillTx/>
                <a:latin typeface="+mn-lt"/>
                <a:ea typeface="+mn-ea"/>
                <a:cs typeface="+mn-cs"/>
                <a:sym typeface="Calibri"/>
              </a:endParaRPr>
            </a:p>
          </p:txBody>
        </p:sp>
      </p:grpSp>
    </p:spTree>
    <p:extLst>
      <p:ext uri="{BB962C8B-B14F-4D97-AF65-F5344CB8AC3E}">
        <p14:creationId xmlns:p14="http://schemas.microsoft.com/office/powerpoint/2010/main" val="655607711"/>
      </p:ext>
    </p:extLst>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0" y="0"/>
            <a:ext cx="15632243" cy="12801600"/>
          </a:xfrm>
          <a:prstGeom prst="rect">
            <a:avLst/>
          </a:prstGeom>
        </p:spPr>
      </p:pic>
      <p:sp>
        <p:nvSpPr>
          <p:cNvPr id="40" name="Shape 40"/>
          <p:cNvSpPr>
            <a:spLocks noGrp="1"/>
          </p:cNvSpPr>
          <p:nvPr>
            <p:ph type="title"/>
          </p:nvPr>
        </p:nvSpPr>
        <p:spPr>
          <a:xfrm>
            <a:off x="366944" y="5415609"/>
            <a:ext cx="5073391" cy="2473399"/>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7" name="Picture Placeholder 8"/>
          <p:cNvSpPr>
            <a:spLocks noGrp="1" noChangeAspect="1"/>
          </p:cNvSpPr>
          <p:nvPr>
            <p:ph type="pic" sz="quarter" idx="11"/>
          </p:nvPr>
        </p:nvSpPr>
        <p:spPr>
          <a:xfrm rot="21412796">
            <a:off x="7104230" y="665091"/>
            <a:ext cx="8842946" cy="11293737"/>
          </a:xfrm>
          <a:prstGeom prst="roundRect">
            <a:avLst>
              <a:gd name="adj" fmla="val 5406"/>
            </a:avLst>
          </a:prstGeom>
        </p:spPr>
        <p:txBody>
          <a:bodyPr/>
          <a:lstStyle/>
          <a:p>
            <a:r>
              <a:rPr lang="en-US"/>
              <a:t>Click icon to add picture</a:t>
            </a:r>
          </a:p>
        </p:txBody>
      </p:sp>
      <p:sp>
        <p:nvSpPr>
          <p:cNvPr id="8"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9" name="Group 8"/>
          <p:cNvGrpSpPr/>
          <p:nvPr/>
        </p:nvGrpSpPr>
        <p:grpSpPr>
          <a:xfrm>
            <a:off x="151956" y="11629515"/>
            <a:ext cx="3703047" cy="976694"/>
            <a:chOff x="300114" y="4557049"/>
            <a:chExt cx="2165437" cy="392422"/>
          </a:xfrm>
        </p:grpSpPr>
        <p:pic>
          <p:nvPicPr>
            <p:cNvPr id="10"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4" name="Straight Connector 13"/>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580268011"/>
      </p:ext>
    </p:extLst>
  </p:cSld>
  <p:clrMapOvr>
    <a:masterClrMapping/>
  </p:clrMapOvr>
  <p:transition spd="med"/>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9" name="Picture Placeholder 8"/>
          <p:cNvSpPr>
            <a:spLocks noGrp="1"/>
          </p:cNvSpPr>
          <p:nvPr>
            <p:ph type="pic" sz="quarter" idx="10"/>
          </p:nvPr>
        </p:nvSpPr>
        <p:spPr>
          <a:xfrm rot="21385958">
            <a:off x="-976384" y="-5334619"/>
            <a:ext cx="10610389" cy="15555098"/>
          </a:xfrm>
          <a:prstGeom prst="flowChartAlternateProcess">
            <a:avLst/>
          </a:prstGeom>
        </p:spPr>
        <p:txBody>
          <a:bodyPr/>
          <a:lstStyle/>
          <a:p>
            <a:r>
              <a:rPr lang="en-US"/>
              <a:t>Click icon to add picture</a:t>
            </a:r>
          </a:p>
        </p:txBody>
      </p:sp>
      <p:sp>
        <p:nvSpPr>
          <p:cNvPr id="40" name="Shape 40"/>
          <p:cNvSpPr>
            <a:spLocks noGrp="1"/>
          </p:cNvSpPr>
          <p:nvPr>
            <p:ph type="title"/>
          </p:nvPr>
        </p:nvSpPr>
        <p:spPr>
          <a:xfrm>
            <a:off x="10192259" y="4574026"/>
            <a:ext cx="5073391" cy="2473399"/>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7"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10" name="Group 9"/>
          <p:cNvGrpSpPr/>
          <p:nvPr/>
        </p:nvGrpSpPr>
        <p:grpSpPr>
          <a:xfrm>
            <a:off x="151956" y="11629515"/>
            <a:ext cx="3703047" cy="976694"/>
            <a:chOff x="300114" y="4557049"/>
            <a:chExt cx="2165437" cy="392422"/>
          </a:xfrm>
        </p:grpSpPr>
        <p:pic>
          <p:nvPicPr>
            <p:cNvPr id="11"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4" name="Straight Connector 13"/>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419698341"/>
      </p:ext>
    </p:extLst>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40" name="Shape 40"/>
          <p:cNvSpPr>
            <a:spLocks noGrp="1"/>
          </p:cNvSpPr>
          <p:nvPr>
            <p:ph type="title"/>
          </p:nvPr>
        </p:nvSpPr>
        <p:spPr>
          <a:xfrm>
            <a:off x="3105659" y="8376361"/>
            <a:ext cx="12173440" cy="1898813"/>
          </a:xfrm>
          <a:prstGeom prst="rect">
            <a:avLst/>
          </a:prstGeom>
        </p:spPr>
        <p:txBody>
          <a:bodyPr anchor="t">
            <a:noAutofit/>
          </a:bodyPr>
          <a:lstStyle>
            <a:lvl1pPr algn="l">
              <a:defRPr sz="3830">
                <a:solidFill>
                  <a:srgbClr val="0070C0"/>
                </a:solidFill>
              </a:defRPr>
            </a:lvl1pPr>
          </a:lstStyle>
          <a:p>
            <a:r>
              <a:rPr lang="en-US"/>
              <a:t>Click to edit Master title style</a:t>
            </a:r>
            <a:endParaRPr dirty="0"/>
          </a:p>
        </p:txBody>
      </p:sp>
      <p:sp>
        <p:nvSpPr>
          <p:cNvPr id="7" name="Picture Placeholder 8"/>
          <p:cNvSpPr>
            <a:spLocks noGrp="1" noChangeAspect="1"/>
          </p:cNvSpPr>
          <p:nvPr>
            <p:ph type="pic" sz="quarter" idx="10"/>
          </p:nvPr>
        </p:nvSpPr>
        <p:spPr>
          <a:xfrm rot="21446589">
            <a:off x="105043" y="-2263661"/>
            <a:ext cx="15335490" cy="9243205"/>
          </a:xfrm>
          <a:prstGeom prst="roundRect">
            <a:avLst>
              <a:gd name="adj" fmla="val 7696"/>
            </a:avLst>
          </a:prstGeom>
        </p:spPr>
        <p:txBody>
          <a:bodyPr/>
          <a:lstStyle/>
          <a:p>
            <a:r>
              <a:rPr lang="en-US"/>
              <a:t>Click icon to add picture</a:t>
            </a:r>
          </a:p>
        </p:txBody>
      </p:sp>
      <p:sp>
        <p:nvSpPr>
          <p:cNvPr id="10"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9" name="Group 8"/>
          <p:cNvGrpSpPr/>
          <p:nvPr/>
        </p:nvGrpSpPr>
        <p:grpSpPr>
          <a:xfrm>
            <a:off x="151956" y="11629515"/>
            <a:ext cx="3703047" cy="976694"/>
            <a:chOff x="300114" y="4557049"/>
            <a:chExt cx="2165437" cy="392422"/>
          </a:xfrm>
        </p:grpSpPr>
        <p:pic>
          <p:nvPicPr>
            <p:cNvPr id="11"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3" name="Straight Connector 12"/>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2137860051"/>
      </p:ext>
    </p:extLst>
  </p:cSld>
  <p:clrMapOvr>
    <a:masterClrMapping/>
  </p:clrMapOvr>
  <p:transition spd="med"/>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0"/>
            <a:ext cx="15636875" cy="12801600"/>
          </a:xfrm>
          <a:prstGeom prst="rect">
            <a:avLst/>
          </a:prstGeom>
        </p:spPr>
      </p:pic>
      <p:sp>
        <p:nvSpPr>
          <p:cNvPr id="40" name="Shape 40"/>
          <p:cNvSpPr>
            <a:spLocks noGrp="1"/>
          </p:cNvSpPr>
          <p:nvPr>
            <p:ph type="title"/>
          </p:nvPr>
        </p:nvSpPr>
        <p:spPr>
          <a:xfrm>
            <a:off x="391954" y="2641698"/>
            <a:ext cx="3323076" cy="4136055"/>
          </a:xfrm>
          <a:prstGeom prst="rect">
            <a:avLst/>
          </a:prstGeom>
        </p:spPr>
        <p:txBody>
          <a:bodyPr anchor="t">
            <a:noAutofit/>
          </a:bodyPr>
          <a:lstStyle>
            <a:lvl1pPr>
              <a:defRPr sz="3192">
                <a:solidFill>
                  <a:srgbClr val="0070C0"/>
                </a:solidFill>
              </a:defRPr>
            </a:lvl1pPr>
          </a:lstStyle>
          <a:p>
            <a:r>
              <a:rPr lang="en-US"/>
              <a:t>Click to edit Master title style</a:t>
            </a:r>
            <a:endParaRPr dirty="0"/>
          </a:p>
        </p:txBody>
      </p:sp>
      <p:sp>
        <p:nvSpPr>
          <p:cNvPr id="7" name="Picture Placeholder 8"/>
          <p:cNvSpPr>
            <a:spLocks noGrp="1" noChangeAspect="1"/>
          </p:cNvSpPr>
          <p:nvPr>
            <p:ph type="pic" sz="quarter" idx="10"/>
          </p:nvPr>
        </p:nvSpPr>
        <p:spPr>
          <a:xfrm rot="393435">
            <a:off x="5574349" y="-2712410"/>
            <a:ext cx="10996957" cy="13729410"/>
          </a:xfrm>
          <a:prstGeom prst="roundRect">
            <a:avLst>
              <a:gd name="adj" fmla="val 5406"/>
            </a:avLst>
          </a:prstGeom>
        </p:spPr>
        <p:txBody>
          <a:bodyPr/>
          <a:lstStyle/>
          <a:p>
            <a:r>
              <a:rPr lang="en-US"/>
              <a:t>Click icon to add picture</a:t>
            </a:r>
          </a:p>
        </p:txBody>
      </p:sp>
      <p:sp>
        <p:nvSpPr>
          <p:cNvPr id="10" name="Shape 42"/>
          <p:cNvSpPr>
            <a:spLocks noGrp="1"/>
          </p:cNvSpPr>
          <p:nvPr>
            <p:ph type="sldNum" sz="quarter" idx="2"/>
          </p:nvPr>
        </p:nvSpPr>
        <p:spPr>
          <a:xfrm>
            <a:off x="14434516" y="11835002"/>
            <a:ext cx="800804" cy="695399"/>
          </a:xfrm>
          <a:prstGeom prst="rect">
            <a:avLst/>
          </a:prstGeom>
        </p:spPr>
        <p:txBody>
          <a:bodyPr/>
          <a:lstStyle>
            <a:lvl1pPr algn="r">
              <a:defRPr sz="1595">
                <a:solidFill>
                  <a:schemeClr val="tx1">
                    <a:lumMod val="75000"/>
                    <a:lumOff val="25000"/>
                  </a:schemeClr>
                </a:solidFill>
                <a:latin typeface="Arial" panose="020B0604020202020204" pitchFamily="34" charset="0"/>
                <a:cs typeface="Arial" panose="020B0604020202020204" pitchFamily="34" charset="0"/>
              </a:defRPr>
            </a:lvl1pPr>
          </a:lstStyle>
          <a:p>
            <a:fld id="{14D65173-87C9-47C0-A890-7AD8E2754265}" type="slidenum">
              <a:rPr lang="en-US" smtClean="0"/>
              <a:pPr/>
              <a:t>‹#›</a:t>
            </a:fld>
            <a:endParaRPr lang="en-US" dirty="0"/>
          </a:p>
        </p:txBody>
      </p:sp>
      <p:grpSp>
        <p:nvGrpSpPr>
          <p:cNvPr id="8" name="Group 7"/>
          <p:cNvGrpSpPr/>
          <p:nvPr/>
        </p:nvGrpSpPr>
        <p:grpSpPr>
          <a:xfrm>
            <a:off x="151956" y="11629515"/>
            <a:ext cx="3703047" cy="976694"/>
            <a:chOff x="300114" y="4557049"/>
            <a:chExt cx="2165437" cy="392422"/>
          </a:xfrm>
        </p:grpSpPr>
        <p:pic>
          <p:nvPicPr>
            <p:cNvPr id="11" name="image2.png" descr="Untitled-7.png"/>
            <p:cNvPicPr>
              <a:picLocks noChangeAspect="1"/>
            </p:cNvPicPr>
            <p:nvPr/>
          </p:nvPicPr>
          <p:blipFill>
            <a:blip r:embed="rId3">
              <a:extLst/>
            </a:blip>
            <a:stretch>
              <a:fillRect/>
            </a:stretch>
          </p:blipFill>
          <p:spPr>
            <a:xfrm>
              <a:off x="300114" y="4615422"/>
              <a:ext cx="684507" cy="326830"/>
            </a:xfrm>
            <a:prstGeom prst="rect">
              <a:avLst/>
            </a:prstGeom>
            <a:ln w="12700">
              <a:miter lim="400000"/>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756" y="4557049"/>
              <a:ext cx="1229795" cy="392422"/>
            </a:xfrm>
            <a:prstGeom prst="rect">
              <a:avLst/>
            </a:prstGeom>
          </p:spPr>
        </p:pic>
        <p:cxnSp>
          <p:nvCxnSpPr>
            <p:cNvPr id="13" name="Straight Connector 12"/>
            <p:cNvCxnSpPr/>
            <p:nvPr/>
          </p:nvCxnSpPr>
          <p:spPr>
            <a:xfrm>
              <a:off x="1123950" y="4577322"/>
              <a:ext cx="0" cy="365760"/>
            </a:xfrm>
            <a:prstGeom prst="line">
              <a:avLst/>
            </a:prstGeom>
            <a:noFill/>
            <a:ln w="12700" cap="flat">
              <a:solidFill>
                <a:srgbClr val="F1592D"/>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181875535"/>
      </p:ext>
    </p:extLst>
  </p:cSld>
  <p:clrMapOvr>
    <a:masterClrMapping/>
  </p:clrMapOvr>
  <p:transition spd="med"/>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3">
            <a:alpha val="65000"/>
          </a:schemeClr>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20" y="0"/>
            <a:ext cx="15632243" cy="12801600"/>
          </a:xfrm>
          <a:prstGeom prst="rect">
            <a:avLst/>
          </a:prstGeom>
        </p:spPr>
      </p:pic>
      <p:pic>
        <p:nvPicPr>
          <p:cNvPr id="3" name="image2.png" descr="Untitled-7.png"/>
          <p:cNvPicPr>
            <a:picLocks noChangeAspect="1"/>
          </p:cNvPicPr>
          <p:nvPr/>
        </p:nvPicPr>
        <p:blipFill>
          <a:blip r:embed="rId25">
            <a:extLst/>
          </a:blip>
          <a:stretch>
            <a:fillRect/>
          </a:stretch>
        </p:blipFill>
        <p:spPr>
          <a:xfrm>
            <a:off x="819853" y="5104200"/>
            <a:ext cx="3129710" cy="2174906"/>
          </a:xfrm>
          <a:prstGeom prst="rect">
            <a:avLst/>
          </a:prstGeom>
          <a:ln w="12700">
            <a:miter lim="400000"/>
          </a:ln>
        </p:spPr>
      </p:pic>
      <p:cxnSp>
        <p:nvCxnSpPr>
          <p:cNvPr id="6" name="Straight Connector 5"/>
          <p:cNvCxnSpPr/>
          <p:nvPr userDrawn="1"/>
        </p:nvCxnSpPr>
        <p:spPr>
          <a:xfrm>
            <a:off x="14371759" y="201705"/>
            <a:ext cx="0" cy="2450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13762001" y="11914067"/>
            <a:ext cx="1452237" cy="780363"/>
          </a:xfrm>
          <a:prstGeom prst="rect">
            <a:avLst/>
          </a:prstGeom>
        </p:spPr>
      </p:pic>
    </p:spTree>
    <p:extLst>
      <p:ext uri="{BB962C8B-B14F-4D97-AF65-F5344CB8AC3E}">
        <p14:creationId xmlns:p14="http://schemas.microsoft.com/office/powerpoint/2010/main" val="3932108881"/>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 id="2147484188" r:id="rId12"/>
    <p:sldLayoutId id="2147484189" r:id="rId13"/>
    <p:sldLayoutId id="2147484190" r:id="rId14"/>
    <p:sldLayoutId id="2147484191" r:id="rId15"/>
    <p:sldLayoutId id="2147484192" r:id="rId16"/>
    <p:sldLayoutId id="2147484193" r:id="rId17"/>
    <p:sldLayoutId id="2147484194" r:id="rId18"/>
    <p:sldLayoutId id="2147484195" r:id="rId19"/>
    <p:sldLayoutId id="2147484196" r:id="rId20"/>
    <p:sldLayoutId id="2147484197" r:id="rId21"/>
    <p:sldLayoutId id="2147484198" r:id="rId22"/>
  </p:sldLayoutIdLst>
  <p:transition spd="med"/>
  <p:hf hdr="0" ftr="0" dt="0"/>
  <p:txStyles>
    <p:titleStyle>
      <a:lvl1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1pPr>
      <a:lvl2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2pPr>
      <a:lvl3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3pPr>
      <a:lvl4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4pPr>
      <a:lvl5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5pPr>
      <a:lvl6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6pPr>
      <a:lvl7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7pPr>
      <a:lvl8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8pPr>
      <a:lvl9pPr marL="0" marR="0" indent="0" algn="l" defTabSz="729642" rtl="0" eaLnBrk="1" latinLnBrk="0" hangingPunct="1">
        <a:lnSpc>
          <a:spcPct val="100000"/>
        </a:lnSpc>
        <a:spcBef>
          <a:spcPts val="0"/>
        </a:spcBef>
        <a:spcAft>
          <a:spcPts val="0"/>
        </a:spcAft>
        <a:buClrTx/>
        <a:buSzTx/>
        <a:buFontTx/>
        <a:buNone/>
        <a:tabLst/>
        <a:defRPr sz="3830" b="0" i="0" u="none" strike="noStrike" cap="none" spc="0" baseline="0">
          <a:ln>
            <a:noFill/>
          </a:ln>
          <a:solidFill>
            <a:srgbClr val="2670C3"/>
          </a:solidFill>
          <a:uFillTx/>
          <a:latin typeface="Arial"/>
          <a:ea typeface="Arial"/>
          <a:cs typeface="Arial"/>
          <a:sym typeface="Arial"/>
        </a:defRPr>
      </a:lvl9pPr>
    </p:titleStyle>
    <p:bodyStyle>
      <a:lvl1pPr marL="547233" marR="0" indent="-547233"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1pPr>
      <a:lvl2pPr marL="1250815" marR="0" indent="-521172"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2pPr>
      <a:lvl3pPr marL="1945711" marR="0" indent="-486429"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3pPr>
      <a:lvl4pPr marL="2772640" marR="0" indent="-583714"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4pPr>
      <a:lvl5pPr marL="3502281" marR="0" indent="-583714"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5pPr>
      <a:lvl6pPr marL="4231924" marR="0" indent="-583714"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6pPr>
      <a:lvl7pPr marL="4961564" marR="0" indent="-583714"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7pPr>
      <a:lvl8pPr marL="5691205" marR="0" indent="-583712"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8pPr>
      <a:lvl9pPr marL="6420846" marR="0" indent="-583712" algn="l" defTabSz="729642" rtl="0" eaLnBrk="1" latinLnBrk="0" hangingPunct="1">
        <a:lnSpc>
          <a:spcPct val="100000"/>
        </a:lnSpc>
        <a:spcBef>
          <a:spcPts val="1117"/>
        </a:spcBef>
        <a:spcAft>
          <a:spcPts val="0"/>
        </a:spcAft>
        <a:buClrTx/>
        <a:buSzPct val="100000"/>
        <a:buFont typeface="Arial"/>
        <a:buChar char="•"/>
        <a:tabLst/>
        <a:defRPr sz="5107" b="0" i="0" u="none" strike="noStrike" cap="none" spc="0" baseline="0">
          <a:ln>
            <a:noFill/>
          </a:ln>
          <a:solidFill>
            <a:srgbClr val="000000"/>
          </a:solidFill>
          <a:uFillTx/>
          <a:latin typeface="+mn-lt"/>
          <a:ea typeface="+mn-ea"/>
          <a:cs typeface="+mn-cs"/>
          <a:sym typeface="Calibri"/>
        </a:defRPr>
      </a:lvl9pPr>
    </p:bodyStyle>
    <p:otherStyle>
      <a:lvl1pPr marL="0" marR="0" indent="0"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1pPr>
      <a:lvl2pPr marL="0" marR="0" indent="729642"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2pPr>
      <a:lvl3pPr marL="0" marR="0" indent="1459285"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3pPr>
      <a:lvl4pPr marL="0" marR="0" indent="2188926"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4pPr>
      <a:lvl5pPr marL="0" marR="0" indent="2918568"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5pPr>
      <a:lvl6pPr marL="0" marR="0" indent="3648210"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6pPr>
      <a:lvl7pPr marL="0" marR="0" indent="4377852"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7pPr>
      <a:lvl8pPr marL="0" marR="0" indent="5107494"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8pPr>
      <a:lvl9pPr marL="0" marR="0" indent="5837136" algn="r" defTabSz="729642" rtl="0" eaLnBrk="1" latinLnBrk="0" hangingPunct="1">
        <a:lnSpc>
          <a:spcPct val="100000"/>
        </a:lnSpc>
        <a:spcBef>
          <a:spcPts val="0"/>
        </a:spcBef>
        <a:spcAft>
          <a:spcPts val="0"/>
        </a:spcAft>
        <a:buClrTx/>
        <a:buSzTx/>
        <a:buFontTx/>
        <a:buNone/>
        <a:tabLst/>
        <a:defRPr sz="1915"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C935B3-305E-4E92-8FD5-8F92333DB43E}"/>
              </a:ext>
            </a:extLst>
          </p:cNvPr>
          <p:cNvGraphicFramePr>
            <a:graphicFrameLocks noGrp="1"/>
          </p:cNvGraphicFramePr>
          <p:nvPr>
            <p:extLst>
              <p:ext uri="{D42A27DB-BD31-4B8C-83A1-F6EECF244321}">
                <p14:modId xmlns:p14="http://schemas.microsoft.com/office/powerpoint/2010/main" val="2799317395"/>
              </p:ext>
            </p:extLst>
          </p:nvPr>
        </p:nvGraphicFramePr>
        <p:xfrm>
          <a:off x="307082" y="731378"/>
          <a:ext cx="15028712" cy="10950672"/>
        </p:xfrm>
        <a:graphic>
          <a:graphicData uri="http://schemas.openxmlformats.org/drawingml/2006/table">
            <a:tbl>
              <a:tblPr firstRow="1" bandRow="1">
                <a:effectLst>
                  <a:outerShdw blurRad="50800" dist="38100" dir="5400000" algn="t" rotWithShape="0">
                    <a:prstClr val="black">
                      <a:alpha val="40000"/>
                    </a:prstClr>
                  </a:outerShdw>
                </a:effectLst>
                <a:tableStyleId>{69CF1AB2-1976-4502-BF36-3FF5EA218861}</a:tableStyleId>
              </a:tblPr>
              <a:tblGrid>
                <a:gridCol w="4373284">
                  <a:extLst>
                    <a:ext uri="{9D8B030D-6E8A-4147-A177-3AD203B41FA5}">
                      <a16:colId xmlns:a16="http://schemas.microsoft.com/office/drawing/2014/main" val="1678922434"/>
                    </a:ext>
                  </a:extLst>
                </a:gridCol>
                <a:gridCol w="10655428">
                  <a:extLst>
                    <a:ext uri="{9D8B030D-6E8A-4147-A177-3AD203B41FA5}">
                      <a16:colId xmlns:a16="http://schemas.microsoft.com/office/drawing/2014/main" val="2660874396"/>
                    </a:ext>
                  </a:extLst>
                </a:gridCol>
              </a:tblGrid>
              <a:tr h="896115">
                <a:tc>
                  <a:txBody>
                    <a:bodyPr/>
                    <a:lstStyle/>
                    <a:p>
                      <a:pPr algn="ctr">
                        <a:lnSpc>
                          <a:spcPct val="150000"/>
                        </a:lnSpc>
                      </a:pPr>
                      <a:r>
                        <a:rPr lang="en-US" sz="3200" b="0" dirty="0">
                          <a:solidFill>
                            <a:schemeClr val="bg1"/>
                          </a:solidFill>
                          <a:effectLst>
                            <a:outerShdw blurRad="50800" dist="38100" dir="18900000" algn="bl" rotWithShape="0">
                              <a:prstClr val="black">
                                <a:alpha val="40000"/>
                              </a:prstClr>
                            </a:outerShdw>
                          </a:effectLst>
                        </a:rPr>
                        <a:t>Team Name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75000"/>
                      </a:schemeClr>
                    </a:solidFill>
                  </a:tcPr>
                </a:tc>
                <a:tc>
                  <a:txBody>
                    <a:bodyPr/>
                    <a:lstStyle/>
                    <a:p>
                      <a:pPr algn="l">
                        <a:lnSpc>
                          <a:spcPct val="150000"/>
                        </a:lnSpc>
                      </a:pPr>
                      <a:r>
                        <a:rPr lang="en-US" sz="3200" b="0" dirty="0" smtClean="0">
                          <a:latin typeface="+mn-lt"/>
                        </a:rPr>
                        <a:t>ExtensionCurry / T#22</a:t>
                      </a:r>
                      <a:endParaRPr lang="en-US" sz="3200" b="0" dirty="0">
                        <a:latin typeface="+mn-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184432590"/>
                  </a:ext>
                </a:extLst>
              </a:tr>
              <a:tr h="1679929">
                <a:tc>
                  <a:txBody>
                    <a:bodyPr/>
                    <a:lstStyle/>
                    <a:p>
                      <a:pPr algn="ctr">
                        <a:lnSpc>
                          <a:spcPct val="250000"/>
                        </a:lnSpc>
                      </a:pPr>
                      <a:r>
                        <a:rPr lang="en-US" sz="3200" dirty="0">
                          <a:solidFill>
                            <a:schemeClr val="bg1"/>
                          </a:solidFill>
                          <a:effectLst>
                            <a:outerShdw blurRad="50800" dist="38100" dir="18900000" algn="bl" rotWithShape="0">
                              <a:prstClr val="black">
                                <a:alpha val="40000"/>
                              </a:prstClr>
                            </a:outerShdw>
                          </a:effectLst>
                        </a:rPr>
                        <a:t>Problem Statement</a:t>
                      </a:r>
                      <a:endParaRPr lang="en-US" sz="3200" b="0" dirty="0">
                        <a:solidFill>
                          <a:schemeClr val="bg1"/>
                        </a:solidFill>
                        <a:effectLst>
                          <a:outerShdw blurRad="50800" dist="38100" dir="18900000" algn="bl" rotWithShape="0">
                            <a:prstClr val="black">
                              <a:alpha val="40000"/>
                            </a:prstClr>
                          </a:outerShdw>
                        </a:effectLst>
                      </a:endParaRPr>
                    </a:p>
                  </a:txBody>
                  <a:tcPr>
                    <a:lnL w="12700" cap="flat" cmpd="sng" algn="ctr">
                      <a:solidFill>
                        <a:schemeClr val="tx1"/>
                      </a:solidFill>
                      <a:prstDash val="solid"/>
                      <a:round/>
                      <a:headEnd type="none" w="med" len="med"/>
                      <a:tailEnd type="none" w="med" len="med"/>
                    </a:lnL>
                    <a:solidFill>
                      <a:schemeClr val="accent5">
                        <a:lumMod val="75000"/>
                      </a:schemeClr>
                    </a:solidFill>
                  </a:tcPr>
                </a:tc>
                <a:tc>
                  <a:txBody>
                    <a:bodyPr/>
                    <a:lstStyle/>
                    <a:p>
                      <a:pPr algn="l"/>
                      <a:r>
                        <a:rPr lang="en-US" sz="3200" dirty="0" smtClean="0">
                          <a:latin typeface="+mn-lt"/>
                        </a:rPr>
                        <a:t>Create Browser plug-in to report issue on a screen by integrating with ServiceNow</a:t>
                      </a:r>
                      <a:endParaRPr lang="en-US" sz="3200" dirty="0">
                        <a:latin typeface="+mn-lt"/>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683913333"/>
                  </a:ext>
                </a:extLst>
              </a:tr>
              <a:tr h="3247862">
                <a:tc>
                  <a:txBody>
                    <a:bodyPr/>
                    <a:lstStyle/>
                    <a:p>
                      <a:pPr algn="ctr">
                        <a:lnSpc>
                          <a:spcPct val="100000"/>
                        </a:lnSpc>
                        <a:spcBef>
                          <a:spcPts val="1200"/>
                        </a:spcBef>
                      </a:pPr>
                      <a:endParaRPr lang="en-US" sz="3200" dirty="0">
                        <a:solidFill>
                          <a:schemeClr val="bg1"/>
                        </a:solidFill>
                        <a:effectLst>
                          <a:outerShdw blurRad="50800" dist="38100" dir="18900000" algn="bl" rotWithShape="0">
                            <a:prstClr val="black">
                              <a:alpha val="40000"/>
                            </a:prstClr>
                          </a:outerShdw>
                        </a:effectLst>
                      </a:endParaRPr>
                    </a:p>
                    <a:p>
                      <a:pPr algn="ctr">
                        <a:lnSpc>
                          <a:spcPct val="100000"/>
                        </a:lnSpc>
                        <a:spcBef>
                          <a:spcPts val="1200"/>
                        </a:spcBef>
                      </a:pPr>
                      <a:endParaRPr lang="en-US" sz="3200" dirty="0">
                        <a:solidFill>
                          <a:schemeClr val="bg1"/>
                        </a:solidFill>
                        <a:effectLst>
                          <a:outerShdw blurRad="50800" dist="38100" dir="18900000" algn="bl" rotWithShape="0">
                            <a:prstClr val="black">
                              <a:alpha val="40000"/>
                            </a:prstClr>
                          </a:outerShdw>
                        </a:effectLst>
                      </a:endParaRPr>
                    </a:p>
                    <a:p>
                      <a:pPr algn="ctr">
                        <a:lnSpc>
                          <a:spcPct val="100000"/>
                        </a:lnSpc>
                        <a:spcBef>
                          <a:spcPts val="1200"/>
                        </a:spcBef>
                      </a:pPr>
                      <a:r>
                        <a:rPr lang="en-US" sz="3200" dirty="0">
                          <a:solidFill>
                            <a:schemeClr val="bg1"/>
                          </a:solidFill>
                          <a:effectLst>
                            <a:outerShdw blurRad="50800" dist="38100" dir="18900000" algn="bl" rotWithShape="0">
                              <a:prstClr val="black">
                                <a:alpha val="40000"/>
                              </a:prstClr>
                            </a:outerShdw>
                          </a:effectLst>
                        </a:rPr>
                        <a:t>Solution Approach</a:t>
                      </a:r>
                      <a:endParaRPr lang="en-US" sz="3200" b="0" dirty="0">
                        <a:solidFill>
                          <a:schemeClr val="bg1"/>
                        </a:solidFill>
                        <a:effectLst>
                          <a:outerShdw blurRad="50800" dist="38100" dir="18900000" algn="bl" rotWithShape="0">
                            <a:prstClr val="black">
                              <a:alpha val="40000"/>
                            </a:prstClr>
                          </a:outerShdw>
                        </a:effectLst>
                      </a:endParaRPr>
                    </a:p>
                  </a:txBody>
                  <a:tcPr>
                    <a:lnL w="12700" cap="flat" cmpd="sng" algn="ctr">
                      <a:solidFill>
                        <a:schemeClr val="tx1"/>
                      </a:solidFill>
                      <a:prstDash val="solid"/>
                      <a:round/>
                      <a:headEnd type="none" w="med" len="med"/>
                      <a:tailEnd type="none" w="med" len="med"/>
                    </a:lnL>
                    <a:solidFill>
                      <a:schemeClr val="accent5">
                        <a:lumMod val="75000"/>
                      </a:schemeClr>
                    </a:solidFill>
                  </a:tcPr>
                </a:tc>
                <a:tc>
                  <a:txBody>
                    <a:bodyPr/>
                    <a:lstStyle/>
                    <a:p>
                      <a:pPr marL="0" indent="0" algn="l">
                        <a:buFont typeface="Arial" panose="020B0604020202020204" pitchFamily="34" charset="0"/>
                        <a:buNone/>
                      </a:pPr>
                      <a:r>
                        <a:rPr lang="en-US" sz="3200" dirty="0" smtClean="0">
                          <a:latin typeface="+mn-lt"/>
                        </a:rPr>
                        <a:t>Create</a:t>
                      </a:r>
                      <a:r>
                        <a:rPr lang="en-US" sz="3200" baseline="0" dirty="0" smtClean="0">
                          <a:latin typeface="+mn-lt"/>
                        </a:rPr>
                        <a:t> a chrome extension that will :</a:t>
                      </a:r>
                    </a:p>
                    <a:p>
                      <a:pPr marL="457200" lvl="4" indent="-457200" algn="l">
                        <a:buFont typeface="Arial" panose="020B0604020202020204" pitchFamily="34" charset="0"/>
                        <a:buChar char="•"/>
                      </a:pPr>
                      <a:r>
                        <a:rPr lang="en-US" sz="3200" dirty="0" smtClean="0">
                          <a:latin typeface="+mn-lt"/>
                        </a:rPr>
                        <a:t>Capture users’ screen to show Errors</a:t>
                      </a:r>
                    </a:p>
                    <a:p>
                      <a:pPr marL="457200" lvl="4" indent="-457200" algn="l">
                        <a:buFont typeface="Arial" panose="020B0604020202020204" pitchFamily="34" charset="0"/>
                        <a:buChar char="•"/>
                      </a:pPr>
                      <a:r>
                        <a:rPr lang="en-US" sz="3200" dirty="0" smtClean="0">
                          <a:latin typeface="+mn-lt"/>
                        </a:rPr>
                        <a:t>Capture</a:t>
                      </a:r>
                      <a:r>
                        <a:rPr lang="en-US" sz="3200" baseline="0" dirty="0" smtClean="0">
                          <a:latin typeface="+mn-lt"/>
                        </a:rPr>
                        <a:t> Application and User Identity</a:t>
                      </a:r>
                    </a:p>
                    <a:p>
                      <a:pPr marL="457200" lvl="4" indent="-457200" algn="l">
                        <a:buFont typeface="Arial" panose="020B0604020202020204" pitchFamily="34" charset="0"/>
                        <a:buChar char="•"/>
                      </a:pPr>
                      <a:r>
                        <a:rPr lang="en-US" sz="3200" baseline="0" dirty="0" smtClean="0">
                          <a:latin typeface="+mn-lt"/>
                        </a:rPr>
                        <a:t>POST this information to ServiceNow API</a:t>
                      </a:r>
                    </a:p>
                    <a:p>
                      <a:pPr marL="457200" lvl="4" indent="-457200" algn="l">
                        <a:buFont typeface="Arial" panose="020B0604020202020204" pitchFamily="34" charset="0"/>
                        <a:buChar char="•"/>
                      </a:pPr>
                      <a:r>
                        <a:rPr lang="en-US" sz="3200" baseline="0" dirty="0" smtClean="0">
                          <a:latin typeface="+mn-lt"/>
                        </a:rPr>
                        <a:t>This post will raise an incident within ServiceNow</a:t>
                      </a:r>
                      <a:endParaRPr lang="en-US" sz="3200" dirty="0" smtClean="0">
                        <a:latin typeface="+mn-lt"/>
                      </a:endParaRPr>
                    </a:p>
                    <a:p>
                      <a:pPr marL="457200" lvl="4" indent="-457200" algn="l">
                        <a:buFont typeface="Arial" panose="020B0604020202020204" pitchFamily="34" charset="0"/>
                        <a:buChar char="•"/>
                      </a:pPr>
                      <a:endParaRPr lang="en-US" sz="3200" dirty="0">
                        <a:latin typeface="+mn-lt"/>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2064053795"/>
                  </a:ext>
                </a:extLst>
              </a:tr>
              <a:tr h="3084606">
                <a:tc>
                  <a:txBody>
                    <a:bodyPr/>
                    <a:lstStyle/>
                    <a:p>
                      <a:pPr algn="ctr">
                        <a:lnSpc>
                          <a:spcPct val="100000"/>
                        </a:lnSpc>
                      </a:pPr>
                      <a:endParaRPr lang="en-US" sz="3200" dirty="0">
                        <a:solidFill>
                          <a:schemeClr val="bg1"/>
                        </a:solidFill>
                        <a:effectLst>
                          <a:outerShdw blurRad="50800" dist="38100" dir="18900000" algn="bl" rotWithShape="0">
                            <a:prstClr val="black">
                              <a:alpha val="40000"/>
                            </a:prstClr>
                          </a:outerShdw>
                        </a:effectLst>
                      </a:endParaRPr>
                    </a:p>
                    <a:p>
                      <a:pPr algn="ctr">
                        <a:lnSpc>
                          <a:spcPct val="100000"/>
                        </a:lnSpc>
                      </a:pPr>
                      <a:endParaRPr lang="en-US" sz="3200" dirty="0">
                        <a:solidFill>
                          <a:schemeClr val="bg1"/>
                        </a:solidFill>
                        <a:effectLst>
                          <a:outerShdw blurRad="50800" dist="38100" dir="18900000" algn="bl" rotWithShape="0">
                            <a:prstClr val="black">
                              <a:alpha val="40000"/>
                            </a:prstClr>
                          </a:outerShdw>
                        </a:effectLst>
                      </a:endParaRPr>
                    </a:p>
                    <a:p>
                      <a:pPr algn="ctr">
                        <a:lnSpc>
                          <a:spcPct val="100000"/>
                        </a:lnSpc>
                      </a:pPr>
                      <a:r>
                        <a:rPr lang="en-US" sz="3200" dirty="0">
                          <a:solidFill>
                            <a:schemeClr val="bg1"/>
                          </a:solidFill>
                          <a:effectLst>
                            <a:outerShdw blurRad="50800" dist="38100" dir="18900000" algn="bl" rotWithShape="0">
                              <a:prstClr val="black">
                                <a:alpha val="40000"/>
                              </a:prstClr>
                            </a:outerShdw>
                          </a:effectLst>
                        </a:rPr>
                        <a:t>Components Created</a:t>
                      </a:r>
                      <a:endParaRPr lang="en-US" sz="3200" b="0" dirty="0">
                        <a:solidFill>
                          <a:schemeClr val="bg1"/>
                        </a:solidFill>
                        <a:effectLst>
                          <a:outerShdw blurRad="50800" dist="38100" dir="18900000" algn="bl" rotWithShape="0">
                            <a:prstClr val="black">
                              <a:alpha val="40000"/>
                            </a:prstClr>
                          </a:outerShdw>
                        </a:effectLst>
                      </a:endParaRPr>
                    </a:p>
                  </a:txBody>
                  <a:tcPr>
                    <a:lnL w="12700" cap="flat" cmpd="sng" algn="ctr">
                      <a:solidFill>
                        <a:schemeClr val="tx1"/>
                      </a:solidFill>
                      <a:prstDash val="solid"/>
                      <a:round/>
                      <a:headEnd type="none" w="med" len="med"/>
                      <a:tailEnd type="none" w="med" len="med"/>
                    </a:lnL>
                    <a:solidFill>
                      <a:schemeClr val="accent5">
                        <a:lumMod val="75000"/>
                      </a:schemeClr>
                    </a:solidFill>
                  </a:tcPr>
                </a:tc>
                <a:tc>
                  <a:txBody>
                    <a:bodyPr/>
                    <a:lstStyle/>
                    <a:p>
                      <a:pPr marL="342900" indent="-342900" algn="l">
                        <a:buFont typeface="Arial" panose="020B0604020202020204" pitchFamily="34" charset="0"/>
                        <a:buChar char="•"/>
                      </a:pPr>
                      <a:r>
                        <a:rPr lang="en-US" sz="3200" dirty="0" smtClean="0">
                          <a:latin typeface="+mn-lt"/>
                        </a:rPr>
                        <a:t>Chrome</a:t>
                      </a:r>
                      <a:r>
                        <a:rPr lang="en-US" sz="3200" baseline="0" dirty="0" smtClean="0">
                          <a:latin typeface="+mn-lt"/>
                        </a:rPr>
                        <a:t> Extension</a:t>
                      </a:r>
                      <a:endParaRPr lang="en-US" sz="3200" dirty="0">
                        <a:latin typeface="+mn-lt"/>
                      </a:endParaRPr>
                    </a:p>
                  </a:txBody>
                  <a:tcPr>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445589209"/>
                  </a:ext>
                </a:extLst>
              </a:tr>
              <a:tr h="1881550">
                <a:tc>
                  <a:txBody>
                    <a:bodyPr/>
                    <a:lstStyle/>
                    <a:p>
                      <a:pPr algn="ctr">
                        <a:lnSpc>
                          <a:spcPct val="100000"/>
                        </a:lnSpc>
                      </a:pPr>
                      <a:endParaRPr lang="en-US" sz="3200" dirty="0">
                        <a:solidFill>
                          <a:schemeClr val="bg1"/>
                        </a:solidFill>
                        <a:effectLst>
                          <a:outerShdw blurRad="50800" dist="38100" dir="18900000" algn="bl" rotWithShape="0">
                            <a:prstClr val="black">
                              <a:alpha val="40000"/>
                            </a:prstClr>
                          </a:outerShdw>
                        </a:effectLst>
                      </a:endParaRPr>
                    </a:p>
                    <a:p>
                      <a:pPr algn="ctr">
                        <a:lnSpc>
                          <a:spcPct val="100000"/>
                        </a:lnSpc>
                      </a:pPr>
                      <a:r>
                        <a:rPr lang="en-US" sz="3200" dirty="0">
                          <a:solidFill>
                            <a:schemeClr val="bg1"/>
                          </a:solidFill>
                          <a:effectLst>
                            <a:outerShdw blurRad="50800" dist="38100" dir="18900000" algn="bl" rotWithShape="0">
                              <a:prstClr val="black">
                                <a:alpha val="40000"/>
                              </a:prstClr>
                            </a:outerShdw>
                          </a:effectLst>
                        </a:rPr>
                        <a:t>Tech Stack Used</a:t>
                      </a:r>
                      <a:endParaRPr lang="en-US" sz="3200" b="0" dirty="0">
                        <a:solidFill>
                          <a:schemeClr val="bg1"/>
                        </a:solidFill>
                        <a:effectLst>
                          <a:outerShdw blurRad="50800" dist="38100" dir="18900000" algn="bl" rotWithShape="0">
                            <a:prstClr val="black">
                              <a:alpha val="40000"/>
                            </a:prstClr>
                          </a:outerShdw>
                        </a:effectLst>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75000"/>
                      </a:schemeClr>
                    </a:solidFill>
                  </a:tcPr>
                </a:tc>
                <a:tc>
                  <a:txBody>
                    <a:bodyPr/>
                    <a:lstStyle/>
                    <a:p>
                      <a:pPr marL="342900" indent="-342900" algn="l">
                        <a:buFont typeface="Arial" panose="020B0604020202020204" pitchFamily="34" charset="0"/>
                        <a:buChar char="•"/>
                      </a:pPr>
                      <a:r>
                        <a:rPr lang="en-US" sz="3200" dirty="0" smtClean="0"/>
                        <a:t>JavaScript</a:t>
                      </a:r>
                    </a:p>
                    <a:p>
                      <a:pPr marL="342900" indent="-342900" algn="l">
                        <a:buFont typeface="Arial" panose="020B0604020202020204" pitchFamily="34" charset="0"/>
                        <a:buChar char="•"/>
                      </a:pPr>
                      <a:r>
                        <a:rPr lang="en-US" sz="3200" dirty="0" smtClean="0"/>
                        <a:t>Chrome</a:t>
                      </a:r>
                      <a:r>
                        <a:rPr lang="en-US" sz="3200" baseline="0" dirty="0" smtClean="0"/>
                        <a:t> Extension Library (Web Worker)</a:t>
                      </a:r>
                    </a:p>
                    <a:p>
                      <a:pPr marL="342900" indent="-342900" algn="l">
                        <a:buFont typeface="Arial" panose="020B0604020202020204" pitchFamily="34" charset="0"/>
                        <a:buChar char="•"/>
                      </a:pPr>
                      <a:r>
                        <a:rPr lang="en-US" sz="3200" baseline="0" dirty="0" smtClean="0"/>
                        <a:t>HTML/CSS</a:t>
                      </a:r>
                      <a:endParaRPr lang="en-US" sz="3200" dirty="0"/>
                    </a:p>
                    <a:p>
                      <a:pPr marL="342900" indent="-342900" algn="l">
                        <a:buFont typeface="Arial" panose="020B0604020202020204" pitchFamily="34" charset="0"/>
                        <a:buChar char="•"/>
                      </a:pPr>
                      <a:endParaRPr lang="en-US" sz="3200" dirty="0">
                        <a:latin typeface="+mn-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084375"/>
                  </a:ext>
                </a:extLst>
              </a:tr>
            </a:tbl>
          </a:graphicData>
        </a:graphic>
      </p:graphicFrame>
    </p:spTree>
    <p:extLst>
      <p:ext uri="{BB962C8B-B14F-4D97-AF65-F5344CB8AC3E}">
        <p14:creationId xmlns:p14="http://schemas.microsoft.com/office/powerpoint/2010/main" val="3621478482"/>
      </p:ext>
    </p:extLst>
  </p:cSld>
  <p:clrMapOvr>
    <a:masterClrMapping/>
  </p:clrMapOvr>
  <p:transition spd="med"/>
</p:sld>
</file>

<file path=ppt/theme/theme1.xml><?xml version="1.0" encoding="utf-8"?>
<a:theme xmlns:a="http://schemas.openxmlformats.org/drawingml/2006/main" name="Inosys_Corporate_BEMore">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osys_Corporate_BEMore" id="{BF69A6BD-0F45-43CE-95AD-8A848D40DCE6}" vid="{47F1052B-1FB8-4462-B33D-1A9578F0CF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E1B991C11AA7947B7943CD97D1C274B" ma:contentTypeVersion="0" ma:contentTypeDescription="Create a new document." ma:contentTypeScope="" ma:versionID="6fd5dabeee0a05e455180481ede0b03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2500FD-5217-489F-BCDE-DD800F49AFE9}">
  <ds:schemaRefs>
    <ds:schemaRef ds:uri="http://schemas.microsoft.com/office/2006/documentManagement/type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F4FE3BF4-0235-4CF5-915A-BCA0020E9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2245728-B7A9-4C96-BFDF-65B3D7691E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41566</TotalTime>
  <Words>71</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Gill Sans MT</vt:lpstr>
      <vt:lpstr>Inosys_Corporate_BEMore</vt:lpstr>
      <vt:lpstr>PowerPoint Presentation</vt:lpstr>
    </vt:vector>
  </TitlesOfParts>
  <Company>Opus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Vamsi_Veeramachaneni@infosys.com;Chandar_S@infosys.com</dc:creator>
  <cp:lastModifiedBy>Jaime Gonzalez</cp:lastModifiedBy>
  <cp:revision>3211</cp:revision>
  <dcterms:created xsi:type="dcterms:W3CDTF">2011-02-08T00:47:02Z</dcterms:created>
  <dcterms:modified xsi:type="dcterms:W3CDTF">2018-02-12T15:40:41Z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0x0101005E1B991C11AA7947B7943CD97D1C274B</vt:lpwstr>
  </property>
</Properties>
</file>