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DC00"/>
    <a:srgbClr val="21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4"/>
    <p:restoredTop sz="94619"/>
  </p:normalViewPr>
  <p:slideViewPr>
    <p:cSldViewPr snapToGrid="0" snapToObjects="1">
      <p:cViewPr>
        <p:scale>
          <a:sx n="74" d="100"/>
          <a:sy n="74" d="100"/>
        </p:scale>
        <p:origin x="2888" y="178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14A53-18A5-7A43-9A24-E7101243A51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F186C-0D5C-E248-B9B2-FF4764444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80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F186C-0D5C-E248-B9B2-FF4764444D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6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F186C-0D5C-E248-B9B2-FF4764444D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3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F186C-0D5C-E248-B9B2-FF4764444D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F186C-0D5C-E248-B9B2-FF4764444D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9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F186C-0D5C-E248-B9B2-FF4764444D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0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F186C-0D5C-E248-B9B2-FF4764444D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5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F186C-0D5C-E248-B9B2-FF4764444D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1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5084-1B26-B947-B1B2-9250954CD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DB7C9-C998-CB49-8F04-09D081D28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B83CA-951F-4F46-A003-4D81A33D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844-82B0-2C4E-85D7-E99DE092B5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F53E-53BF-794B-9EB2-38DD24B8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6BCDF-0BAF-CE49-8B91-8F18F826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0CD9-E91F-614A-B5A9-54DB43ED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7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CBCB-33B5-0345-B00D-C2F9F60B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D5D29-3B17-1444-BC24-CED4D48CE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DB1F-B1AB-AC4A-9624-09C19780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844-82B0-2C4E-85D7-E99DE092B5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1A2A3-400A-B447-8B1A-0F847A5E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4A07E-9B10-7049-82D5-E157DB1D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0CD9-E91F-614A-B5A9-54DB43ED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2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53C9C-6792-4A46-8C8E-0B15382CD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E5D8C-1071-2149-BE42-4304663B5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A9F4-A355-704F-9A03-795E5179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844-82B0-2C4E-85D7-E99DE092B5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7940-2559-424F-A933-CCA05727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DAAC5-A08F-8245-ACEB-755EF801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0CD9-E91F-614A-B5A9-54DB43ED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0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0F69-A85D-2F41-AB4D-45611204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B099-2795-9741-936D-99B6E9BCA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51FBB-DB81-B745-A996-375B6B80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844-82B0-2C4E-85D7-E99DE092B5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9AE1F-0E0D-EA4F-8BC7-3A036010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34F39-5EC0-7941-BB3F-113F4EF2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0CD9-E91F-614A-B5A9-54DB43ED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9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2176-F424-A94D-86F8-58259C3C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57A0D-9B18-D54D-8C44-C4C1924B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E7D04-E2C3-D846-9BA2-8E9FE1AD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844-82B0-2C4E-85D7-E99DE092B5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08D70-E8CF-5D47-B50F-5AAF5039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456B-1277-8341-A153-61A5F2A9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0CD9-E91F-614A-B5A9-54DB43ED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CC88-D451-3D4B-9A86-2A8430F8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C23C-1FA5-8B4E-A619-F7EE0663F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3162A-A9C9-4F4B-BC5D-BB20EAB34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A67C2-B73A-6C48-B54B-F72801EA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844-82B0-2C4E-85D7-E99DE092B5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700F8-E32E-3E4B-AB9A-4942353F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40068-938D-D242-AB12-99DC84EB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0CD9-E91F-614A-B5A9-54DB43ED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5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FAEF-097D-E240-8839-BBF0AB0E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C953-4E9E-9441-9FF9-D4250E797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D61E0-1545-9349-BF62-EE7A39A77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185D1-3140-1647-AA65-D07AB3A65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41860-CE88-3242-8974-9AE8A20A7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AB01A-E2D0-8E45-9F06-210E7A7C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844-82B0-2C4E-85D7-E99DE092B5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3D952-80CA-D445-9CD8-A6DAC24B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C1F26-D261-524F-B26A-03026DB9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0CD9-E91F-614A-B5A9-54DB43ED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E082-FA3A-BA4B-A1C5-91FD186F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F6CA0-421B-BE49-986F-3A736950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844-82B0-2C4E-85D7-E99DE092B5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9DD1B-E7B2-CB46-AABC-15EF7E27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7F897-F02F-454E-9F1F-38CA423C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0CD9-E91F-614A-B5A9-54DB43ED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1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DD48B-20E6-4948-981B-C0A8050F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844-82B0-2C4E-85D7-E99DE092B5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9F846-B43D-2949-B10E-DDC9AA33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249A3-9C27-334E-8661-808397AD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0CD9-E91F-614A-B5A9-54DB43ED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9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41CC-CB1F-384D-8F95-24FA65AC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085B3-B59C-404B-8639-812A75F88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20CE0-3294-2E4C-8041-6423458F2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C67EF-7F59-174C-94A6-7EA02C73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844-82B0-2C4E-85D7-E99DE092B5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C661B-FA8B-A04B-BE80-1D2788F5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0EE42-1B70-1A46-9ADB-AED0D8F2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0CD9-E91F-614A-B5A9-54DB43ED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1270-12AF-A24A-BA74-CDA85F82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B6D4E-7B29-3649-A178-84C0ADC86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3CA73-8465-4649-88F2-2E943B3E5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88264-C551-5C42-BAED-21F76110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844-82B0-2C4E-85D7-E99DE092B5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9DC46-6597-1845-A446-A8208E5E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3FF06-880A-714C-B53E-D1DA5F81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0CD9-E91F-614A-B5A9-54DB43ED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34F7D-33B2-7C42-B77B-AFB02971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849A6-623E-6045-A663-C72E9A71B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8206D-6590-944F-A5CD-D1E9E42E9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29844-82B0-2C4E-85D7-E99DE092B5F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A572F-8A84-A64F-A30E-DF3269AD7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A4A0-E938-0C4C-BD43-B7E53AF96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60CD9-E91F-614A-B5A9-54DB43ED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C61D5861-7CE2-0844-8F95-EF6C6774F7EA}"/>
              </a:ext>
            </a:extLst>
          </p:cNvPr>
          <p:cNvSpPr/>
          <p:nvPr/>
        </p:nvSpPr>
        <p:spPr>
          <a:xfrm rot="16200000">
            <a:off x="2848606" y="2475590"/>
            <a:ext cx="2422741" cy="2075091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6B085BA-4832-1548-BFAA-0E85B1062D5B}"/>
              </a:ext>
            </a:extLst>
          </p:cNvPr>
          <p:cNvCxnSpPr>
            <a:cxnSpLocks/>
          </p:cNvCxnSpPr>
          <p:nvPr/>
        </p:nvCxnSpPr>
        <p:spPr>
          <a:xfrm flipV="1">
            <a:off x="4331115" y="2793698"/>
            <a:ext cx="0" cy="96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311D1D-CEC6-D442-B932-F63D7EB85195}"/>
              </a:ext>
            </a:extLst>
          </p:cNvPr>
          <p:cNvCxnSpPr>
            <a:cxnSpLocks/>
          </p:cNvCxnSpPr>
          <p:nvPr/>
        </p:nvCxnSpPr>
        <p:spPr>
          <a:xfrm flipH="1" flipV="1">
            <a:off x="3253288" y="3513135"/>
            <a:ext cx="1068774" cy="24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421C43D-1C3C-094B-909E-2620236FBCA6}"/>
              </a:ext>
            </a:extLst>
          </p:cNvPr>
          <p:cNvSpPr/>
          <p:nvPr/>
        </p:nvSpPr>
        <p:spPr>
          <a:xfrm rot="16200000">
            <a:off x="3571065" y="3000526"/>
            <a:ext cx="725217" cy="783375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6A9280-EDEF-E543-A495-B2F9EB8C667B}"/>
              </a:ext>
            </a:extLst>
          </p:cNvPr>
          <p:cNvCxnSpPr>
            <a:cxnSpLocks/>
          </p:cNvCxnSpPr>
          <p:nvPr/>
        </p:nvCxnSpPr>
        <p:spPr>
          <a:xfrm flipV="1">
            <a:off x="1450428" y="4336610"/>
            <a:ext cx="0" cy="1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3FEAE7-BDE2-0F47-B2A2-6630EB2CC6FC}"/>
              </a:ext>
            </a:extLst>
          </p:cNvPr>
          <p:cNvCxnSpPr>
            <a:cxnSpLocks/>
          </p:cNvCxnSpPr>
          <p:nvPr/>
        </p:nvCxnSpPr>
        <p:spPr>
          <a:xfrm flipV="1">
            <a:off x="1450428" y="4925322"/>
            <a:ext cx="1103586" cy="72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A0122891-06A4-A144-9419-1D3A991531E2}"/>
              </a:ext>
            </a:extLst>
          </p:cNvPr>
          <p:cNvSpPr/>
          <p:nvPr/>
        </p:nvSpPr>
        <p:spPr>
          <a:xfrm rot="16200000">
            <a:off x="4964826" y="1230702"/>
            <a:ext cx="1203327" cy="1327466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7E4E38-1D24-F848-A21E-BBB9C059B424}"/>
              </a:ext>
            </a:extLst>
          </p:cNvPr>
          <p:cNvCxnSpPr>
            <a:cxnSpLocks/>
          </p:cNvCxnSpPr>
          <p:nvPr/>
        </p:nvCxnSpPr>
        <p:spPr>
          <a:xfrm flipV="1">
            <a:off x="1450428" y="2496099"/>
            <a:ext cx="4779795" cy="315846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205037-9086-4B42-B591-78FCCA4F1C44}"/>
              </a:ext>
            </a:extLst>
          </p:cNvPr>
          <p:cNvCxnSpPr>
            <a:cxnSpLocks/>
          </p:cNvCxnSpPr>
          <p:nvPr/>
        </p:nvCxnSpPr>
        <p:spPr>
          <a:xfrm flipV="1">
            <a:off x="1450428" y="1583064"/>
            <a:ext cx="4779795" cy="407150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4F3E14-D220-1141-B441-916F301B8BA6}"/>
              </a:ext>
            </a:extLst>
          </p:cNvPr>
          <p:cNvCxnSpPr>
            <a:cxnSpLocks/>
          </p:cNvCxnSpPr>
          <p:nvPr/>
        </p:nvCxnSpPr>
        <p:spPr>
          <a:xfrm flipV="1">
            <a:off x="1450428" y="1292771"/>
            <a:ext cx="3452328" cy="4361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749AA0-8D25-EB43-9AB9-DE6FDAB45CB9}"/>
                  </a:ext>
                </a:extLst>
              </p:cNvPr>
              <p:cNvSpPr txBox="1"/>
              <p:nvPr/>
            </p:nvSpPr>
            <p:spPr>
              <a:xfrm>
                <a:off x="2002221" y="2496099"/>
                <a:ext cx="1488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749AA0-8D25-EB43-9AB9-DE6FDAB45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221" y="2496099"/>
                <a:ext cx="1488595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6AF6D5F9-DBCA-CE4D-A88D-ECF523377D7F}"/>
              </a:ext>
            </a:extLst>
          </p:cNvPr>
          <p:cNvSpPr/>
          <p:nvPr/>
        </p:nvSpPr>
        <p:spPr>
          <a:xfrm>
            <a:off x="3484177" y="2978364"/>
            <a:ext cx="115615" cy="1024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6D86DC-B878-3A45-BD72-A9EFC07B0D15}"/>
              </a:ext>
            </a:extLst>
          </p:cNvPr>
          <p:cNvSpPr/>
          <p:nvPr/>
        </p:nvSpPr>
        <p:spPr>
          <a:xfrm>
            <a:off x="4844949" y="1241531"/>
            <a:ext cx="115615" cy="1024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5BACCA8-420C-0E4D-B446-47FAD833E280}"/>
                  </a:ext>
                </a:extLst>
              </p:cNvPr>
              <p:cNvSpPr txBox="1"/>
              <p:nvPr/>
            </p:nvSpPr>
            <p:spPr>
              <a:xfrm>
                <a:off x="3787773" y="817811"/>
                <a:ext cx="1488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5BACCA8-420C-0E4D-B446-47FAD833E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773" y="817811"/>
                <a:ext cx="148859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CAF836-EDE2-0B49-823E-04502648DD2D}"/>
              </a:ext>
            </a:extLst>
          </p:cNvPr>
          <p:cNvCxnSpPr/>
          <p:nvPr/>
        </p:nvCxnSpPr>
        <p:spPr>
          <a:xfrm>
            <a:off x="6230223" y="1583064"/>
            <a:ext cx="0" cy="91303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20A1E0-1D84-FC47-8FFC-6BE5EBE06075}"/>
                  </a:ext>
                </a:extLst>
              </p:cNvPr>
              <p:cNvSpPr txBox="1"/>
              <p:nvPr/>
            </p:nvSpPr>
            <p:spPr>
              <a:xfrm>
                <a:off x="4059976" y="3806062"/>
                <a:ext cx="362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20A1E0-1D84-FC47-8FFC-6BE5EBE06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976" y="3806062"/>
                <a:ext cx="362253" cy="369332"/>
              </a:xfrm>
              <a:prstGeom prst="rect">
                <a:avLst/>
              </a:prstGeom>
              <a:blipFill>
                <a:blip r:embed="rId5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3D048A6-B817-584F-9E62-58C524ACC323}"/>
                  </a:ext>
                </a:extLst>
              </p:cNvPr>
              <p:cNvSpPr txBox="1"/>
              <p:nvPr/>
            </p:nvSpPr>
            <p:spPr>
              <a:xfrm>
                <a:off x="5954503" y="2609032"/>
                <a:ext cx="362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3D048A6-B817-584F-9E62-58C524ACC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503" y="2609032"/>
                <a:ext cx="3622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C7A208E-11A9-C348-BF1E-5599951FB80D}"/>
                  </a:ext>
                </a:extLst>
              </p:cNvPr>
              <p:cNvSpPr txBox="1"/>
              <p:nvPr/>
            </p:nvSpPr>
            <p:spPr>
              <a:xfrm>
                <a:off x="6277126" y="1854915"/>
                <a:ext cx="362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C7A208E-11A9-C348-BF1E-5599951FB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126" y="1854915"/>
                <a:ext cx="3622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65E96E8-D95A-6B4A-9E02-065BA9D34922}"/>
                  </a:ext>
                </a:extLst>
              </p:cNvPr>
              <p:cNvSpPr txBox="1"/>
              <p:nvPr/>
            </p:nvSpPr>
            <p:spPr>
              <a:xfrm>
                <a:off x="5367818" y="1055291"/>
                <a:ext cx="362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65E96E8-D95A-6B4A-9E02-065BA9D34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18" y="1055291"/>
                <a:ext cx="36225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4EC4BE-E79D-9E4A-ABB1-D3B9EC60887A}"/>
                  </a:ext>
                </a:extLst>
              </p:cNvPr>
              <p:cNvSpPr txBox="1"/>
              <p:nvPr/>
            </p:nvSpPr>
            <p:spPr>
              <a:xfrm>
                <a:off x="3823508" y="2781749"/>
                <a:ext cx="362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4EC4BE-E79D-9E4A-ABB1-D3B9EC608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508" y="2781749"/>
                <a:ext cx="36225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7260707-07DE-FC40-81CD-1FB63CD95CC9}"/>
                  </a:ext>
                </a:extLst>
              </p:cNvPr>
              <p:cNvSpPr txBox="1"/>
              <p:nvPr/>
            </p:nvSpPr>
            <p:spPr>
              <a:xfrm>
                <a:off x="4251805" y="3256950"/>
                <a:ext cx="362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7260707-07DE-FC40-81CD-1FB63CD95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805" y="3256950"/>
                <a:ext cx="362253" cy="369332"/>
              </a:xfrm>
              <a:prstGeom prst="rect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5F9A54-A54F-1E44-8FE4-3C5D61B59814}"/>
              </a:ext>
            </a:extLst>
          </p:cNvPr>
          <p:cNvCxnSpPr>
            <a:cxnSpLocks/>
          </p:cNvCxnSpPr>
          <p:nvPr/>
        </p:nvCxnSpPr>
        <p:spPr>
          <a:xfrm flipH="1" flipV="1">
            <a:off x="381656" y="5412879"/>
            <a:ext cx="1068774" cy="24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4393D33-1660-2E46-95C4-1AFA38DC08A1}"/>
                  </a:ext>
                </a:extLst>
              </p:cNvPr>
              <p:cNvSpPr txBox="1"/>
              <p:nvPr/>
            </p:nvSpPr>
            <p:spPr>
              <a:xfrm>
                <a:off x="401347" y="5105278"/>
                <a:ext cx="362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4393D33-1660-2E46-95C4-1AFA38DC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7" y="5105278"/>
                <a:ext cx="36225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946D244-6727-B046-B653-964B1DA2E261}"/>
                  </a:ext>
                </a:extLst>
              </p:cNvPr>
              <p:cNvSpPr txBox="1"/>
              <p:nvPr/>
            </p:nvSpPr>
            <p:spPr>
              <a:xfrm>
                <a:off x="1392620" y="4373913"/>
                <a:ext cx="362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946D244-6727-B046-B653-964B1DA2E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620" y="4373913"/>
                <a:ext cx="36225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4FDB13-DDD3-1A4E-82C3-AE2AA07EFD79}"/>
                  </a:ext>
                </a:extLst>
              </p:cNvPr>
              <p:cNvSpPr txBox="1"/>
              <p:nvPr/>
            </p:nvSpPr>
            <p:spPr>
              <a:xfrm>
                <a:off x="2156948" y="5075393"/>
                <a:ext cx="362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4FDB13-DDD3-1A4E-82C3-AE2AA07E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948" y="5075393"/>
                <a:ext cx="36225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CD313A-6C35-6B4E-9730-DD08DBC5DB9E}"/>
                  </a:ext>
                </a:extLst>
              </p:cNvPr>
              <p:cNvSpPr txBox="1"/>
              <p:nvPr/>
            </p:nvSpPr>
            <p:spPr>
              <a:xfrm>
                <a:off x="3128563" y="3441616"/>
                <a:ext cx="362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CD313A-6C35-6B4E-9730-DD08DBC5D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563" y="3441616"/>
                <a:ext cx="36225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E88BD61-5217-E444-A19B-B87B9FE10F6E}"/>
                  </a:ext>
                </a:extLst>
              </p:cNvPr>
              <p:cNvSpPr txBox="1"/>
              <p:nvPr/>
            </p:nvSpPr>
            <p:spPr>
              <a:xfrm>
                <a:off x="4275646" y="2671472"/>
                <a:ext cx="362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E88BD61-5217-E444-A19B-B87B9FE10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646" y="2671472"/>
                <a:ext cx="362253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8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A23603-A854-BF4E-B9FD-AFF81E7B0AF2}"/>
              </a:ext>
            </a:extLst>
          </p:cNvPr>
          <p:cNvCxnSpPr>
            <a:cxnSpLocks/>
          </p:cNvCxnSpPr>
          <p:nvPr/>
        </p:nvCxnSpPr>
        <p:spPr>
          <a:xfrm flipH="1">
            <a:off x="4950467" y="3290615"/>
            <a:ext cx="1145533" cy="250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DC1A663-A2E0-9341-92E3-2D7BDEED92F7}"/>
              </a:ext>
            </a:extLst>
          </p:cNvPr>
          <p:cNvSpPr/>
          <p:nvPr/>
        </p:nvSpPr>
        <p:spPr>
          <a:xfrm>
            <a:off x="2633895" y="5377092"/>
            <a:ext cx="4633142" cy="6587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157419-7B7E-AA4E-862B-7854E31ED40F}"/>
              </a:ext>
            </a:extLst>
          </p:cNvPr>
          <p:cNvSpPr/>
          <p:nvPr/>
        </p:nvSpPr>
        <p:spPr>
          <a:xfrm>
            <a:off x="6034953" y="3234819"/>
            <a:ext cx="122094" cy="1115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56B2E7-42B6-4041-B013-9988855388F3}"/>
              </a:ext>
            </a:extLst>
          </p:cNvPr>
          <p:cNvCxnSpPr>
            <a:cxnSpLocks/>
          </p:cNvCxnSpPr>
          <p:nvPr/>
        </p:nvCxnSpPr>
        <p:spPr>
          <a:xfrm flipV="1">
            <a:off x="5128181" y="4270777"/>
            <a:ext cx="120787" cy="117219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2ACF9011-D0DF-7D44-8423-7AEFE3C0F89E}"/>
              </a:ext>
            </a:extLst>
          </p:cNvPr>
          <p:cNvSpPr/>
          <p:nvPr/>
        </p:nvSpPr>
        <p:spPr>
          <a:xfrm>
            <a:off x="2750574" y="4143820"/>
            <a:ext cx="4483510" cy="1113980"/>
          </a:xfrm>
          <a:custGeom>
            <a:avLst/>
            <a:gdLst>
              <a:gd name="connsiteX0" fmla="*/ 0 w 4483510"/>
              <a:gd name="connsiteY0" fmla="*/ 936999 h 1113980"/>
              <a:gd name="connsiteX1" fmla="*/ 730045 w 4483510"/>
              <a:gd name="connsiteY1" fmla="*/ 354438 h 1113980"/>
              <a:gd name="connsiteX2" fmla="*/ 1629697 w 4483510"/>
              <a:gd name="connsiteY2" fmla="*/ 966496 h 1113980"/>
              <a:gd name="connsiteX3" fmla="*/ 2816942 w 4483510"/>
              <a:gd name="connsiteY3" fmla="*/ 477 h 1113980"/>
              <a:gd name="connsiteX4" fmla="*/ 4483510 w 4483510"/>
              <a:gd name="connsiteY4" fmla="*/ 1113980 h 111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3510" h="1113980">
                <a:moveTo>
                  <a:pt x="0" y="936999"/>
                </a:moveTo>
                <a:cubicBezTo>
                  <a:pt x="229214" y="643260"/>
                  <a:pt x="458429" y="349522"/>
                  <a:pt x="730045" y="354438"/>
                </a:cubicBezTo>
                <a:cubicBezTo>
                  <a:pt x="1001661" y="359354"/>
                  <a:pt x="1281881" y="1025490"/>
                  <a:pt x="1629697" y="966496"/>
                </a:cubicBezTo>
                <a:cubicBezTo>
                  <a:pt x="1977513" y="907502"/>
                  <a:pt x="2341307" y="-24104"/>
                  <a:pt x="2816942" y="477"/>
                </a:cubicBezTo>
                <a:cubicBezTo>
                  <a:pt x="3292577" y="25058"/>
                  <a:pt x="3888043" y="569519"/>
                  <a:pt x="4483510" y="11139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CF3F65A-2130-BF46-B7FD-33B7345BA65B}"/>
              </a:ext>
            </a:extLst>
          </p:cNvPr>
          <p:cNvCxnSpPr/>
          <p:nvPr/>
        </p:nvCxnSpPr>
        <p:spPr>
          <a:xfrm>
            <a:off x="5185707" y="4256105"/>
            <a:ext cx="387716" cy="169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Half-frame 34">
            <a:extLst>
              <a:ext uri="{FF2B5EF4-FFF2-40B4-BE49-F238E27FC236}">
                <a16:creationId xmlns:a16="http://schemas.microsoft.com/office/drawing/2014/main" id="{25763074-1DA2-514F-A74A-FC84398CF059}"/>
              </a:ext>
            </a:extLst>
          </p:cNvPr>
          <p:cNvSpPr/>
          <p:nvPr/>
        </p:nvSpPr>
        <p:spPr>
          <a:xfrm rot="17338329">
            <a:off x="5501604" y="4412070"/>
            <a:ext cx="69371" cy="55294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7B544A-4FD3-6E4F-AFA2-59682CBD4C23}"/>
                  </a:ext>
                </a:extLst>
              </p:cNvPr>
              <p:cNvSpPr txBox="1"/>
              <p:nvPr/>
            </p:nvSpPr>
            <p:spPr>
              <a:xfrm>
                <a:off x="6034953" y="2921283"/>
                <a:ext cx="597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7B544A-4FD3-6E4F-AFA2-59682CBD4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953" y="2921283"/>
                <a:ext cx="597004" cy="369332"/>
              </a:xfrm>
              <a:prstGeom prst="rect">
                <a:avLst/>
              </a:prstGeom>
              <a:blipFill>
                <a:blip r:embed="rId3"/>
                <a:stretch>
                  <a:fillRect l="-2083" r="-5625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B4FAAD-22C7-5D4B-9676-A3ED232412E5}"/>
                  </a:ext>
                </a:extLst>
              </p:cNvPr>
              <p:cNvSpPr txBox="1"/>
              <p:nvPr/>
            </p:nvSpPr>
            <p:spPr>
              <a:xfrm>
                <a:off x="5030911" y="5457639"/>
                <a:ext cx="597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B4FAAD-22C7-5D4B-9676-A3ED23241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11" y="5457639"/>
                <a:ext cx="597004" cy="369332"/>
              </a:xfrm>
              <a:prstGeom prst="rect">
                <a:avLst/>
              </a:prstGeom>
              <a:blipFill>
                <a:blip r:embed="rId4"/>
                <a:stretch>
                  <a:fillRect l="-4255" r="-5957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D8B2E2D5-0940-BA43-B9CD-35A61EC87DDD}"/>
              </a:ext>
            </a:extLst>
          </p:cNvPr>
          <p:cNvSpPr/>
          <p:nvPr/>
        </p:nvSpPr>
        <p:spPr>
          <a:xfrm>
            <a:off x="5067134" y="5371835"/>
            <a:ext cx="122094" cy="1115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53E3D86-C354-A946-85F3-A719B73AA1CE}"/>
              </a:ext>
            </a:extLst>
          </p:cNvPr>
          <p:cNvSpPr/>
          <p:nvPr/>
        </p:nvSpPr>
        <p:spPr>
          <a:xfrm>
            <a:off x="5187921" y="4224445"/>
            <a:ext cx="122094" cy="1115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FBAA645-B33D-504A-937A-669956401313}"/>
                  </a:ext>
                </a:extLst>
              </p:cNvPr>
              <p:cNvSpPr txBox="1"/>
              <p:nvPr/>
            </p:nvSpPr>
            <p:spPr>
              <a:xfrm>
                <a:off x="4297340" y="3966705"/>
                <a:ext cx="597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FBAA645-B33D-504A-937A-669956401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340" y="3966705"/>
                <a:ext cx="597004" cy="369332"/>
              </a:xfrm>
              <a:prstGeom prst="rect">
                <a:avLst/>
              </a:prstGeom>
              <a:blipFill>
                <a:blip r:embed="rId5"/>
                <a:stretch>
                  <a:fillRect l="-2083" r="-56250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772A2E-B064-CC49-A7F7-CBB7CBBE3A70}"/>
                  </a:ext>
                </a:extLst>
              </p:cNvPr>
              <p:cNvSpPr txBox="1"/>
              <p:nvPr/>
            </p:nvSpPr>
            <p:spPr>
              <a:xfrm>
                <a:off x="5209561" y="4086111"/>
                <a:ext cx="597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772A2E-B064-CC49-A7F7-CBB7CBBE3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561" y="4086111"/>
                <a:ext cx="5970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73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58700FA-BF95-5745-8113-2491247C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7" y="-579335"/>
            <a:ext cx="11255786" cy="86760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3017F5-F661-444B-90EE-B9BABAE1B7FE}"/>
              </a:ext>
            </a:extLst>
          </p:cNvPr>
          <p:cNvSpPr/>
          <p:nvPr/>
        </p:nvSpPr>
        <p:spPr>
          <a:xfrm>
            <a:off x="7038109" y="673054"/>
            <a:ext cx="536960" cy="1035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4AB155-E5DB-6945-8870-EF1FF9D60194}"/>
              </a:ext>
            </a:extLst>
          </p:cNvPr>
          <p:cNvSpPr/>
          <p:nvPr/>
        </p:nvSpPr>
        <p:spPr>
          <a:xfrm>
            <a:off x="7038109" y="471054"/>
            <a:ext cx="536960" cy="103586"/>
          </a:xfrm>
          <a:prstGeom prst="rect">
            <a:avLst/>
          </a:prstGeom>
          <a:solidFill>
            <a:srgbClr val="2BD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2E3F0-5AF5-1C44-AAE7-3D33E06B8B2A}"/>
              </a:ext>
            </a:extLst>
          </p:cNvPr>
          <p:cNvSpPr txBox="1"/>
          <p:nvPr/>
        </p:nvSpPr>
        <p:spPr>
          <a:xfrm>
            <a:off x="7548654" y="556758"/>
            <a:ext cx="7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B387E-AEA2-B149-B14F-B19A3F6391C9}"/>
              </a:ext>
            </a:extLst>
          </p:cNvPr>
          <p:cNvSpPr txBox="1"/>
          <p:nvPr/>
        </p:nvSpPr>
        <p:spPr>
          <a:xfrm>
            <a:off x="7548654" y="322885"/>
            <a:ext cx="126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Non-linear</a:t>
            </a:r>
          </a:p>
        </p:txBody>
      </p:sp>
    </p:spTree>
    <p:extLst>
      <p:ext uri="{BB962C8B-B14F-4D97-AF65-F5344CB8AC3E}">
        <p14:creationId xmlns:p14="http://schemas.microsoft.com/office/powerpoint/2010/main" val="1183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86B61CD7-98B8-0246-AAA4-6417E2CB3785}"/>
              </a:ext>
            </a:extLst>
          </p:cNvPr>
          <p:cNvGrpSpPr/>
          <p:nvPr/>
        </p:nvGrpSpPr>
        <p:grpSpPr>
          <a:xfrm>
            <a:off x="536330" y="1371601"/>
            <a:ext cx="6901962" cy="3763106"/>
            <a:chOff x="536330" y="1371601"/>
            <a:chExt cx="6901962" cy="3763106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2DA4332-B903-ED41-810B-3C49FFED8C02}"/>
                </a:ext>
              </a:extLst>
            </p:cNvPr>
            <p:cNvSpPr/>
            <p:nvPr/>
          </p:nvSpPr>
          <p:spPr>
            <a:xfrm>
              <a:off x="977973" y="2394996"/>
              <a:ext cx="5651427" cy="1770604"/>
            </a:xfrm>
            <a:custGeom>
              <a:avLst/>
              <a:gdLst>
                <a:gd name="connsiteX0" fmla="*/ 0 w 4483510"/>
                <a:gd name="connsiteY0" fmla="*/ 936999 h 1113980"/>
                <a:gd name="connsiteX1" fmla="*/ 730045 w 4483510"/>
                <a:gd name="connsiteY1" fmla="*/ 354438 h 1113980"/>
                <a:gd name="connsiteX2" fmla="*/ 1629697 w 4483510"/>
                <a:gd name="connsiteY2" fmla="*/ 966496 h 1113980"/>
                <a:gd name="connsiteX3" fmla="*/ 2816942 w 4483510"/>
                <a:gd name="connsiteY3" fmla="*/ 477 h 1113980"/>
                <a:gd name="connsiteX4" fmla="*/ 4483510 w 4483510"/>
                <a:gd name="connsiteY4" fmla="*/ 1113980 h 111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3510" h="1113980">
                  <a:moveTo>
                    <a:pt x="0" y="936999"/>
                  </a:moveTo>
                  <a:cubicBezTo>
                    <a:pt x="229214" y="643260"/>
                    <a:pt x="458429" y="349522"/>
                    <a:pt x="730045" y="354438"/>
                  </a:cubicBezTo>
                  <a:cubicBezTo>
                    <a:pt x="1001661" y="359354"/>
                    <a:pt x="1281881" y="1025490"/>
                    <a:pt x="1629697" y="966496"/>
                  </a:cubicBezTo>
                  <a:cubicBezTo>
                    <a:pt x="1977513" y="907502"/>
                    <a:pt x="2341307" y="-24104"/>
                    <a:pt x="2816942" y="477"/>
                  </a:cubicBezTo>
                  <a:cubicBezTo>
                    <a:pt x="3292577" y="25058"/>
                    <a:pt x="3888043" y="569519"/>
                    <a:pt x="4483510" y="1113980"/>
                  </a:cubicBezTo>
                </a:path>
              </a:pathLst>
            </a:cu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7E8E10-BFE3-BD44-8B05-4D246F20B691}"/>
                </a:ext>
              </a:extLst>
            </p:cNvPr>
            <p:cNvSpPr/>
            <p:nvPr/>
          </p:nvSpPr>
          <p:spPr>
            <a:xfrm>
              <a:off x="968334" y="3033812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D7C3468-265E-994F-9E93-F949F64ECE3A}"/>
                </a:ext>
              </a:extLst>
            </p:cNvPr>
            <p:cNvSpPr/>
            <p:nvPr/>
          </p:nvSpPr>
          <p:spPr>
            <a:xfrm>
              <a:off x="1754326" y="2670420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E071DF2-3526-924C-8151-4E192F0C8A48}"/>
                </a:ext>
              </a:extLst>
            </p:cNvPr>
            <p:cNvSpPr/>
            <p:nvPr/>
          </p:nvSpPr>
          <p:spPr>
            <a:xfrm>
              <a:off x="1849467" y="3159218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82CC36-184C-C441-8952-8B47F71436D6}"/>
                </a:ext>
              </a:extLst>
            </p:cNvPr>
            <p:cNvSpPr/>
            <p:nvPr/>
          </p:nvSpPr>
          <p:spPr>
            <a:xfrm>
              <a:off x="2031882" y="2739577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524CD9-EB0E-7544-BADD-FA69564B5CE8}"/>
                </a:ext>
              </a:extLst>
            </p:cNvPr>
            <p:cNvSpPr/>
            <p:nvPr/>
          </p:nvSpPr>
          <p:spPr>
            <a:xfrm>
              <a:off x="2231399" y="3657324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4AC9DB5-8313-3543-A4DF-D27C13092B04}"/>
                </a:ext>
              </a:extLst>
            </p:cNvPr>
            <p:cNvSpPr/>
            <p:nvPr/>
          </p:nvSpPr>
          <p:spPr>
            <a:xfrm>
              <a:off x="2875554" y="3632092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0AA3BD7-4839-4746-BA7E-1BFA9559CE7E}"/>
                </a:ext>
              </a:extLst>
            </p:cNvPr>
            <p:cNvSpPr/>
            <p:nvPr/>
          </p:nvSpPr>
          <p:spPr>
            <a:xfrm>
              <a:off x="3246084" y="4063250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36B93C-FA7A-754A-8ECD-AD229AC6ECA3}"/>
                </a:ext>
              </a:extLst>
            </p:cNvPr>
            <p:cNvSpPr/>
            <p:nvPr/>
          </p:nvSpPr>
          <p:spPr>
            <a:xfrm>
              <a:off x="3548210" y="2355700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624122-049F-3C45-A047-B7BD1534ADF4}"/>
                </a:ext>
              </a:extLst>
            </p:cNvPr>
            <p:cNvSpPr/>
            <p:nvPr/>
          </p:nvSpPr>
          <p:spPr>
            <a:xfrm>
              <a:off x="4226567" y="2739577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C2C6E5-2875-2D40-9DF1-5BFC1D639140}"/>
                </a:ext>
              </a:extLst>
            </p:cNvPr>
            <p:cNvSpPr/>
            <p:nvPr/>
          </p:nvSpPr>
          <p:spPr>
            <a:xfrm>
              <a:off x="4725359" y="1831999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B3182-F19C-694F-A3AF-CB46C0015ABF}"/>
                </a:ext>
              </a:extLst>
            </p:cNvPr>
            <p:cNvSpPr/>
            <p:nvPr/>
          </p:nvSpPr>
          <p:spPr>
            <a:xfrm>
              <a:off x="5189949" y="1934349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29E053-B6E7-9142-A33F-61B881AE634C}"/>
                </a:ext>
              </a:extLst>
            </p:cNvPr>
            <p:cNvSpPr/>
            <p:nvPr/>
          </p:nvSpPr>
          <p:spPr>
            <a:xfrm>
              <a:off x="5688742" y="3657324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30E404B-09C1-7F47-8399-6CA617EDE190}"/>
                </a:ext>
              </a:extLst>
            </p:cNvPr>
            <p:cNvSpPr/>
            <p:nvPr/>
          </p:nvSpPr>
          <p:spPr>
            <a:xfrm>
              <a:off x="6343975" y="3261568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10B1810-54B0-7A45-B2B6-5AD60E47CA5D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>
              <a:off x="1015905" y="3136163"/>
              <a:ext cx="0" cy="66822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9DED87A-0AD2-4443-9514-2592372353A7}"/>
                </a:ext>
              </a:extLst>
            </p:cNvPr>
            <p:cNvCxnSpPr>
              <a:cxnSpLocks/>
            </p:cNvCxnSpPr>
            <p:nvPr/>
          </p:nvCxnSpPr>
          <p:spPr>
            <a:xfrm>
              <a:off x="1803996" y="2772771"/>
              <a:ext cx="0" cy="20553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FF1D45-8A4F-F14D-ACD5-C1D99180F78A}"/>
                </a:ext>
              </a:extLst>
            </p:cNvPr>
            <p:cNvCxnSpPr>
              <a:cxnSpLocks/>
            </p:cNvCxnSpPr>
            <p:nvPr/>
          </p:nvCxnSpPr>
          <p:spPr>
            <a:xfrm>
              <a:off x="1897817" y="2953687"/>
              <a:ext cx="0" cy="20553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B7ABA7-6810-204E-8633-A0A898A0120C}"/>
                </a:ext>
              </a:extLst>
            </p:cNvPr>
            <p:cNvCxnSpPr>
              <a:cxnSpLocks/>
            </p:cNvCxnSpPr>
            <p:nvPr/>
          </p:nvCxnSpPr>
          <p:spPr>
            <a:xfrm>
              <a:off x="2080767" y="2849878"/>
              <a:ext cx="0" cy="20553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4244AF-3185-C64B-9566-4B8B9F1F4381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2277790" y="3280298"/>
              <a:ext cx="1181" cy="377026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552E545-3A2F-FF41-A20B-C73692DCA8FE}"/>
                </a:ext>
              </a:extLst>
            </p:cNvPr>
            <p:cNvCxnSpPr>
              <a:cxnSpLocks/>
            </p:cNvCxnSpPr>
            <p:nvPr/>
          </p:nvCxnSpPr>
          <p:spPr>
            <a:xfrm>
              <a:off x="2925151" y="3734442"/>
              <a:ext cx="0" cy="20553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7D5EFCE-3429-9941-B3A3-33D0EFA6E436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3291050" y="3759675"/>
              <a:ext cx="2605" cy="303575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9BEE01-96DB-3349-AF0A-C9FE438C66D1}"/>
                </a:ext>
              </a:extLst>
            </p:cNvPr>
            <p:cNvCxnSpPr>
              <a:cxnSpLocks/>
            </p:cNvCxnSpPr>
            <p:nvPr/>
          </p:nvCxnSpPr>
          <p:spPr>
            <a:xfrm>
              <a:off x="3600658" y="2458051"/>
              <a:ext cx="0" cy="82729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5CA73F-2148-9745-82CC-7212EBEACF4D}"/>
                </a:ext>
              </a:extLst>
            </p:cNvPr>
            <p:cNvCxnSpPr>
              <a:cxnSpLocks/>
            </p:cNvCxnSpPr>
            <p:nvPr/>
          </p:nvCxnSpPr>
          <p:spPr>
            <a:xfrm>
              <a:off x="6387125" y="3363918"/>
              <a:ext cx="0" cy="51691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EA4C1A5-A8DC-E543-9E22-91626B9F9A93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5735073" y="3178947"/>
              <a:ext cx="1240" cy="478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E4AC93B-7895-1144-8043-C083C73DFED1}"/>
                </a:ext>
              </a:extLst>
            </p:cNvPr>
            <p:cNvCxnSpPr>
              <a:cxnSpLocks/>
            </p:cNvCxnSpPr>
            <p:nvPr/>
          </p:nvCxnSpPr>
          <p:spPr>
            <a:xfrm>
              <a:off x="5233133" y="2036700"/>
              <a:ext cx="0" cy="7028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68D3056-DDB6-D64F-899E-60EB84F56824}"/>
                </a:ext>
              </a:extLst>
            </p:cNvPr>
            <p:cNvCxnSpPr>
              <a:cxnSpLocks/>
            </p:cNvCxnSpPr>
            <p:nvPr/>
          </p:nvCxnSpPr>
          <p:spPr>
            <a:xfrm>
              <a:off x="4768722" y="1942053"/>
              <a:ext cx="0" cy="51599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297FB7-A76C-FB40-9943-35C5AA0FA799}"/>
                </a:ext>
              </a:extLst>
            </p:cNvPr>
            <p:cNvCxnSpPr>
              <a:cxnSpLocks/>
            </p:cNvCxnSpPr>
            <p:nvPr/>
          </p:nvCxnSpPr>
          <p:spPr>
            <a:xfrm>
              <a:off x="4271474" y="2458051"/>
              <a:ext cx="0" cy="281526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4A3C6C8-F181-3E42-899F-0125E6693A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330" y="1371601"/>
              <a:ext cx="0" cy="37631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0BC4038-C9F9-E24B-BD9F-691F2B730B4B}"/>
                </a:ext>
              </a:extLst>
            </p:cNvPr>
            <p:cNvCxnSpPr>
              <a:cxnSpLocks/>
            </p:cNvCxnSpPr>
            <p:nvPr/>
          </p:nvCxnSpPr>
          <p:spPr>
            <a:xfrm>
              <a:off x="536330" y="5117123"/>
              <a:ext cx="69019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4296D18-A2CD-6346-A1BC-0869C0AD7827}"/>
                </a:ext>
              </a:extLst>
            </p:cNvPr>
            <p:cNvSpPr txBox="1"/>
            <p:nvPr/>
          </p:nvSpPr>
          <p:spPr>
            <a:xfrm>
              <a:off x="739143" y="1443605"/>
              <a:ext cx="3077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vertical offset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521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792FE9E-F0C7-4B4F-9740-5645B431E99B}"/>
              </a:ext>
            </a:extLst>
          </p:cNvPr>
          <p:cNvGrpSpPr/>
          <p:nvPr/>
        </p:nvGrpSpPr>
        <p:grpSpPr>
          <a:xfrm>
            <a:off x="536330" y="1371601"/>
            <a:ext cx="6901962" cy="3763106"/>
            <a:chOff x="536330" y="1371601"/>
            <a:chExt cx="6901962" cy="376310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2BBCE2-C881-8C4D-9CA0-7976FA4BD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3974" y="2021710"/>
              <a:ext cx="285552" cy="5047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CBAF274-7070-E840-9EE3-9BF749F65D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9187" y="3462777"/>
              <a:ext cx="225938" cy="2283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26D1F7F-CB9A-1245-AB66-DCB7C1BF2B8F}"/>
                </a:ext>
              </a:extLst>
            </p:cNvPr>
            <p:cNvCxnSpPr>
              <a:cxnSpLocks/>
            </p:cNvCxnSpPr>
            <p:nvPr/>
          </p:nvCxnSpPr>
          <p:spPr>
            <a:xfrm>
              <a:off x="1814187" y="2765389"/>
              <a:ext cx="31740" cy="1828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F4C9561-4CFB-9A4F-BA1F-E57C6B745B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4453" y="2816527"/>
              <a:ext cx="87056" cy="1537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A8E0C173-6F05-3D46-B7BB-A4008694691E}"/>
                </a:ext>
              </a:extLst>
            </p:cNvPr>
            <p:cNvSpPr/>
            <p:nvPr/>
          </p:nvSpPr>
          <p:spPr>
            <a:xfrm>
              <a:off x="977973" y="2394996"/>
              <a:ext cx="5651427" cy="1770604"/>
            </a:xfrm>
            <a:custGeom>
              <a:avLst/>
              <a:gdLst>
                <a:gd name="connsiteX0" fmla="*/ 0 w 4483510"/>
                <a:gd name="connsiteY0" fmla="*/ 936999 h 1113980"/>
                <a:gd name="connsiteX1" fmla="*/ 730045 w 4483510"/>
                <a:gd name="connsiteY1" fmla="*/ 354438 h 1113980"/>
                <a:gd name="connsiteX2" fmla="*/ 1629697 w 4483510"/>
                <a:gd name="connsiteY2" fmla="*/ 966496 h 1113980"/>
                <a:gd name="connsiteX3" fmla="*/ 2816942 w 4483510"/>
                <a:gd name="connsiteY3" fmla="*/ 477 h 1113980"/>
                <a:gd name="connsiteX4" fmla="*/ 4483510 w 4483510"/>
                <a:gd name="connsiteY4" fmla="*/ 1113980 h 111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3510" h="1113980">
                  <a:moveTo>
                    <a:pt x="0" y="936999"/>
                  </a:moveTo>
                  <a:cubicBezTo>
                    <a:pt x="229214" y="643260"/>
                    <a:pt x="458429" y="349522"/>
                    <a:pt x="730045" y="354438"/>
                  </a:cubicBezTo>
                  <a:cubicBezTo>
                    <a:pt x="1001661" y="359354"/>
                    <a:pt x="1281881" y="1025490"/>
                    <a:pt x="1629697" y="966496"/>
                  </a:cubicBezTo>
                  <a:cubicBezTo>
                    <a:pt x="1977513" y="907502"/>
                    <a:pt x="2341307" y="-24104"/>
                    <a:pt x="2816942" y="477"/>
                  </a:cubicBezTo>
                  <a:cubicBezTo>
                    <a:pt x="3292577" y="25058"/>
                    <a:pt x="3888043" y="569519"/>
                    <a:pt x="4483510" y="1113980"/>
                  </a:cubicBezTo>
                </a:path>
              </a:pathLst>
            </a:cu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E6C477E-F97C-1D46-B7F2-A4FFA48EDFB7}"/>
                </a:ext>
              </a:extLst>
            </p:cNvPr>
            <p:cNvSpPr/>
            <p:nvPr/>
          </p:nvSpPr>
          <p:spPr>
            <a:xfrm>
              <a:off x="968334" y="3033812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5D6A0C-8BB0-8F49-A6A9-DD481F08F5A4}"/>
                </a:ext>
              </a:extLst>
            </p:cNvPr>
            <p:cNvSpPr/>
            <p:nvPr/>
          </p:nvSpPr>
          <p:spPr>
            <a:xfrm>
              <a:off x="1754326" y="2670420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B85DDC1-C947-4640-91EC-8D055F59E328}"/>
                </a:ext>
              </a:extLst>
            </p:cNvPr>
            <p:cNvSpPr/>
            <p:nvPr/>
          </p:nvSpPr>
          <p:spPr>
            <a:xfrm>
              <a:off x="1849467" y="3159218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1DCB48-57AB-734C-9854-0287B66D74F1}"/>
                </a:ext>
              </a:extLst>
            </p:cNvPr>
            <p:cNvSpPr/>
            <p:nvPr/>
          </p:nvSpPr>
          <p:spPr>
            <a:xfrm>
              <a:off x="2031882" y="2739577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650228-DA90-394E-BCF9-97C7D84CD333}"/>
                </a:ext>
              </a:extLst>
            </p:cNvPr>
            <p:cNvSpPr/>
            <p:nvPr/>
          </p:nvSpPr>
          <p:spPr>
            <a:xfrm>
              <a:off x="2231399" y="3657324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5543E6A-8CC5-7944-B2BA-F94BD6613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341971"/>
              <a:ext cx="262292" cy="24161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B0015D-CDC3-0B4D-BBF2-C133261E107A}"/>
                </a:ext>
              </a:extLst>
            </p:cNvPr>
            <p:cNvCxnSpPr>
              <a:cxnSpLocks/>
            </p:cNvCxnSpPr>
            <p:nvPr/>
          </p:nvCxnSpPr>
          <p:spPr>
            <a:xfrm>
              <a:off x="3608610" y="2430219"/>
              <a:ext cx="353599" cy="3605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6FBA618-54EB-684D-A15D-B5946FCA8517}"/>
                </a:ext>
              </a:extLst>
            </p:cNvPr>
            <p:cNvCxnSpPr>
              <a:cxnSpLocks/>
            </p:cNvCxnSpPr>
            <p:nvPr/>
          </p:nvCxnSpPr>
          <p:spPr>
            <a:xfrm>
              <a:off x="4095122" y="2610485"/>
              <a:ext cx="156474" cy="1608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E12BE0-695E-1246-8EB0-1B47695EA891}"/>
                </a:ext>
              </a:extLst>
            </p:cNvPr>
            <p:cNvCxnSpPr>
              <a:cxnSpLocks/>
              <a:stCxn id="6" idx="5"/>
            </p:cNvCxnSpPr>
            <p:nvPr/>
          </p:nvCxnSpPr>
          <p:spPr>
            <a:xfrm>
              <a:off x="1049542" y="3121173"/>
              <a:ext cx="248868" cy="2427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57BF35-1453-9841-BBD7-F936A17EF466}"/>
                </a:ext>
              </a:extLst>
            </p:cNvPr>
            <p:cNvSpPr/>
            <p:nvPr/>
          </p:nvSpPr>
          <p:spPr>
            <a:xfrm>
              <a:off x="2875554" y="3632092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3E72E1-9DBB-9B49-93B7-C60DCA99F188}"/>
                </a:ext>
              </a:extLst>
            </p:cNvPr>
            <p:cNvSpPr/>
            <p:nvPr/>
          </p:nvSpPr>
          <p:spPr>
            <a:xfrm>
              <a:off x="3246084" y="4063250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B16744A-8AC4-2E43-8A62-753AB2605145}"/>
                </a:ext>
              </a:extLst>
            </p:cNvPr>
            <p:cNvSpPr/>
            <p:nvPr/>
          </p:nvSpPr>
          <p:spPr>
            <a:xfrm>
              <a:off x="3548210" y="2355700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4B5944-6B7B-014D-87D8-32FBC82FD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4792" y="3726490"/>
              <a:ext cx="95458" cy="1500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CA8EF0-9C9A-354E-B888-D4158019F7F8}"/>
                </a:ext>
              </a:extLst>
            </p:cNvPr>
            <p:cNvSpPr/>
            <p:nvPr/>
          </p:nvSpPr>
          <p:spPr>
            <a:xfrm>
              <a:off x="4226567" y="2739577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F41C35-4F32-0D4D-91BC-2952A5049D50}"/>
                </a:ext>
              </a:extLst>
            </p:cNvPr>
            <p:cNvSpPr/>
            <p:nvPr/>
          </p:nvSpPr>
          <p:spPr>
            <a:xfrm>
              <a:off x="4725359" y="1831999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9047A7-FB55-BC46-A302-281653408DA2}"/>
                </a:ext>
              </a:extLst>
            </p:cNvPr>
            <p:cNvSpPr/>
            <p:nvPr/>
          </p:nvSpPr>
          <p:spPr>
            <a:xfrm>
              <a:off x="5189949" y="1934349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708117A-4B0B-8447-9A15-3BCE1B4489CF}"/>
                </a:ext>
              </a:extLst>
            </p:cNvPr>
            <p:cNvSpPr/>
            <p:nvPr/>
          </p:nvSpPr>
          <p:spPr>
            <a:xfrm>
              <a:off x="5688742" y="3657324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872A265-B55B-1D44-91FA-E35489D492E9}"/>
                </a:ext>
              </a:extLst>
            </p:cNvPr>
            <p:cNvSpPr/>
            <p:nvPr/>
          </p:nvSpPr>
          <p:spPr>
            <a:xfrm>
              <a:off x="6343975" y="3261568"/>
              <a:ext cx="95141" cy="102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A764AC-6033-6546-9CCC-E9B512AF3A18}"/>
                </a:ext>
              </a:extLst>
            </p:cNvPr>
            <p:cNvCxnSpPr>
              <a:cxnSpLocks/>
              <a:endCxn id="10" idx="7"/>
            </p:cNvCxnSpPr>
            <p:nvPr/>
          </p:nvCxnSpPr>
          <p:spPr>
            <a:xfrm flipH="1">
              <a:off x="2312607" y="3549008"/>
              <a:ext cx="147682" cy="1233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BDBBB63-B38D-7040-87D4-3E8C61A061C6}"/>
                </a:ext>
              </a:extLst>
            </p:cNvPr>
            <p:cNvCxnSpPr>
              <a:cxnSpLocks/>
            </p:cNvCxnSpPr>
            <p:nvPr/>
          </p:nvCxnSpPr>
          <p:spPr>
            <a:xfrm>
              <a:off x="3126198" y="3880844"/>
              <a:ext cx="139627" cy="1943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E27AE4E-1FEC-9D4A-ABA7-CA5A9658D2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4587" y="1930664"/>
              <a:ext cx="129187" cy="4934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474EFBF-60A0-614A-AA21-C3C7682D6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330" y="1371601"/>
              <a:ext cx="0" cy="37631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499DBB6-CAA7-1548-B190-791CE2595C19}"/>
                </a:ext>
              </a:extLst>
            </p:cNvPr>
            <p:cNvCxnSpPr>
              <a:cxnSpLocks/>
            </p:cNvCxnSpPr>
            <p:nvPr/>
          </p:nvCxnSpPr>
          <p:spPr>
            <a:xfrm>
              <a:off x="536330" y="5117123"/>
              <a:ext cx="69019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E7243C-0D0F-CC4B-9373-9613EDBBB850}"/>
                </a:ext>
              </a:extLst>
            </p:cNvPr>
            <p:cNvSpPr txBox="1"/>
            <p:nvPr/>
          </p:nvSpPr>
          <p:spPr>
            <a:xfrm>
              <a:off x="739143" y="1443605"/>
              <a:ext cx="3077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perpendicular offset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5B06DA-5F1B-FC4C-A983-2999894B542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1897037" y="2958354"/>
              <a:ext cx="1152" cy="2092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19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670DD2D-E397-5142-8663-5760DE7A6BC6}"/>
              </a:ext>
            </a:extLst>
          </p:cNvPr>
          <p:cNvGrpSpPr/>
          <p:nvPr/>
        </p:nvGrpSpPr>
        <p:grpSpPr>
          <a:xfrm>
            <a:off x="0" y="1803042"/>
            <a:ext cx="10287000" cy="5054958"/>
            <a:chOff x="0" y="0"/>
            <a:chExt cx="10287000" cy="68580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526D65B-03A4-BF46-A0B9-4D760A7175CD}"/>
                </a:ext>
              </a:extLst>
            </p:cNvPr>
            <p:cNvGrpSpPr/>
            <p:nvPr/>
          </p:nvGrpSpPr>
          <p:grpSpPr>
            <a:xfrm>
              <a:off x="0" y="0"/>
              <a:ext cx="10287000" cy="6858000"/>
              <a:chOff x="952500" y="0"/>
              <a:chExt cx="10287000" cy="6858000"/>
            </a:xfrm>
          </p:grpSpPr>
          <p:pic>
            <p:nvPicPr>
              <p:cNvPr id="35" name="Picture 34" descr="A close up of a mans face&#10;&#10;Description automatically generated">
                <a:extLst>
                  <a:ext uri="{FF2B5EF4-FFF2-40B4-BE49-F238E27FC236}">
                    <a16:creationId xmlns:a16="http://schemas.microsoft.com/office/drawing/2014/main" id="{82166154-4E06-CC47-85D2-01CD8F52F9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500" y="0"/>
                <a:ext cx="10287000" cy="6858000"/>
              </a:xfrm>
              <a:prstGeom prst="rect">
                <a:avLst/>
              </a:prstGeom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FBEF9DC-618E-0E44-A1D2-F9FD4354D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365" y="5115339"/>
                <a:ext cx="890546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30FE8B2-51DA-EC46-9B4B-BE79E2EAC0D2}"/>
                  </a:ext>
                </a:extLst>
              </p:cNvPr>
              <p:cNvCxnSpPr/>
              <p:nvPr/>
            </p:nvCxnSpPr>
            <p:spPr>
              <a:xfrm>
                <a:off x="4684646" y="4930696"/>
                <a:ext cx="0" cy="360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164ED0D-6B60-AA46-8182-21183AC4B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089" y="4930696"/>
                <a:ext cx="0" cy="360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766EAB0-2B0B-7A41-9E0A-D875448B7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7028" y="4930696"/>
                <a:ext cx="0" cy="360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D361DA8-4C63-1C49-AF2A-83FC4860F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3219" y="4930696"/>
                <a:ext cx="0" cy="360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B9C38FD-1877-9C49-8615-DA05E61804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2906" y="4930696"/>
                <a:ext cx="0" cy="360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BF470C5-1257-3949-ADB4-3C630D3CBF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5843" y="4930696"/>
                <a:ext cx="0" cy="360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789B5F3-BAF2-DF4C-AE18-BD0ED01AD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5272" y="4930696"/>
                <a:ext cx="0" cy="360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4AEF425-C369-2641-AE39-8397026C5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8211" y="4930696"/>
                <a:ext cx="0" cy="360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8268AB3-9768-4C43-93F5-E7B0E2ED82E7}"/>
                </a:ext>
              </a:extLst>
            </p:cNvPr>
            <p:cNvGrpSpPr/>
            <p:nvPr/>
          </p:nvGrpSpPr>
          <p:grpSpPr>
            <a:xfrm>
              <a:off x="3738770" y="798011"/>
              <a:ext cx="4022032" cy="5003993"/>
              <a:chOff x="4691270" y="798011"/>
              <a:chExt cx="4022032" cy="5003993"/>
            </a:xfrm>
          </p:grpSpPr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9EB5BC8-FF26-F446-8188-A49610DD048D}"/>
                  </a:ext>
                </a:extLst>
              </p:cNvPr>
              <p:cNvSpPr/>
              <p:nvPr/>
            </p:nvSpPr>
            <p:spPr>
              <a:xfrm>
                <a:off x="4691270" y="1300010"/>
                <a:ext cx="3491948" cy="885302"/>
              </a:xfrm>
              <a:custGeom>
                <a:avLst/>
                <a:gdLst>
                  <a:gd name="connsiteX0" fmla="*/ 0 w 4483510"/>
                  <a:gd name="connsiteY0" fmla="*/ 936999 h 1113980"/>
                  <a:gd name="connsiteX1" fmla="*/ 730045 w 4483510"/>
                  <a:gd name="connsiteY1" fmla="*/ 354438 h 1113980"/>
                  <a:gd name="connsiteX2" fmla="*/ 1629697 w 4483510"/>
                  <a:gd name="connsiteY2" fmla="*/ 966496 h 1113980"/>
                  <a:gd name="connsiteX3" fmla="*/ 2816942 w 4483510"/>
                  <a:gd name="connsiteY3" fmla="*/ 477 h 1113980"/>
                  <a:gd name="connsiteX4" fmla="*/ 4483510 w 4483510"/>
                  <a:gd name="connsiteY4" fmla="*/ 1113980 h 1113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3510" h="1113980">
                    <a:moveTo>
                      <a:pt x="0" y="936999"/>
                    </a:moveTo>
                    <a:cubicBezTo>
                      <a:pt x="229214" y="643260"/>
                      <a:pt x="458429" y="349522"/>
                      <a:pt x="730045" y="354438"/>
                    </a:cubicBezTo>
                    <a:cubicBezTo>
                      <a:pt x="1001661" y="359354"/>
                      <a:pt x="1281881" y="1025490"/>
                      <a:pt x="1629697" y="966496"/>
                    </a:cubicBezTo>
                    <a:cubicBezTo>
                      <a:pt x="1977513" y="907502"/>
                      <a:pt x="2341307" y="-24104"/>
                      <a:pt x="2816942" y="477"/>
                    </a:cubicBezTo>
                    <a:cubicBezTo>
                      <a:pt x="3292577" y="25058"/>
                      <a:pt x="3888043" y="569519"/>
                      <a:pt x="4483510" y="1113980"/>
                    </a:cubicBezTo>
                  </a:path>
                </a:pathLst>
              </a:cu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88A1989-6978-5145-AA60-AE3BA98496C6}"/>
                  </a:ext>
                </a:extLst>
              </p:cNvPr>
              <p:cNvSpPr txBox="1"/>
              <p:nvPr/>
            </p:nvSpPr>
            <p:spPr>
              <a:xfrm>
                <a:off x="6679095" y="798011"/>
                <a:ext cx="12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Spline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58568AE-6682-E641-8E71-9013C0868628}"/>
                      </a:ext>
                    </a:extLst>
                  </p:cNvPr>
                  <p:cNvSpPr txBox="1"/>
                  <p:nvPr/>
                </p:nvSpPr>
                <p:spPr>
                  <a:xfrm>
                    <a:off x="5705061" y="5432672"/>
                    <a:ext cx="300824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 (Knots/boundaries)</a:t>
                    </a: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58568AE-6682-E641-8E71-9013C08686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5061" y="5432672"/>
                    <a:ext cx="300824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20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139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, colorful, striped, sitting&#10;&#10;Description automatically generated">
            <a:extLst>
              <a:ext uri="{FF2B5EF4-FFF2-40B4-BE49-F238E27FC236}">
                <a16:creationId xmlns:a16="http://schemas.microsoft.com/office/drawing/2014/main" id="{49BE6BEE-4B05-F249-877A-596FEBE00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702" y="821635"/>
            <a:ext cx="9300148" cy="5097359"/>
          </a:xfr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772FF580-7711-0545-998E-DDC168F88FF1}"/>
              </a:ext>
            </a:extLst>
          </p:cNvPr>
          <p:cNvGrpSpPr/>
          <p:nvPr/>
        </p:nvGrpSpPr>
        <p:grpSpPr>
          <a:xfrm>
            <a:off x="1800422" y="3402115"/>
            <a:ext cx="6539838" cy="2294576"/>
            <a:chOff x="1800422" y="3402115"/>
            <a:chExt cx="6539838" cy="229457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2FD9DC4-51E8-8042-9279-55694D64A2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3560" y="4351885"/>
              <a:ext cx="3776700" cy="7178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4697AA3-5FAA-AF4D-867F-9F7348460F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0422" y="3402115"/>
              <a:ext cx="2798083" cy="167346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7912302-DD0A-0449-B6A8-2C2A74F02BB7}"/>
                </a:ext>
              </a:extLst>
            </p:cNvPr>
            <p:cNvCxnSpPr>
              <a:cxnSpLocks/>
            </p:cNvCxnSpPr>
            <p:nvPr/>
          </p:nvCxnSpPr>
          <p:spPr>
            <a:xfrm>
              <a:off x="4848888" y="4915628"/>
              <a:ext cx="253115" cy="15413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17EBC9-CC53-3843-879F-9D85FE5EE276}"/>
                </a:ext>
              </a:extLst>
            </p:cNvPr>
            <p:cNvCxnSpPr>
              <a:cxnSpLocks/>
            </p:cNvCxnSpPr>
            <p:nvPr/>
          </p:nvCxnSpPr>
          <p:spPr>
            <a:xfrm>
              <a:off x="7693773" y="4350680"/>
              <a:ext cx="305771" cy="1397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A4B61F9-59F6-1046-B91F-917F16AB07AD}"/>
                </a:ext>
              </a:extLst>
            </p:cNvPr>
            <p:cNvCxnSpPr>
              <a:cxnSpLocks/>
            </p:cNvCxnSpPr>
            <p:nvPr/>
          </p:nvCxnSpPr>
          <p:spPr>
            <a:xfrm>
              <a:off x="5921287" y="4710823"/>
              <a:ext cx="227767" cy="1479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B67C2D-F5DC-1E47-9AAF-3A58596DF7EE}"/>
                </a:ext>
              </a:extLst>
            </p:cNvPr>
            <p:cNvCxnSpPr>
              <a:cxnSpLocks/>
            </p:cNvCxnSpPr>
            <p:nvPr/>
          </p:nvCxnSpPr>
          <p:spPr>
            <a:xfrm>
              <a:off x="6812007" y="4537055"/>
              <a:ext cx="251934" cy="1580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5D55E56-0BE3-4A43-9696-60EA1E3CE2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2443" y="4836884"/>
              <a:ext cx="329515" cy="677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8BF63DC-7745-C147-95FB-F14423F48E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834" y="3601577"/>
              <a:ext cx="322491" cy="550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FF246E-3D8D-F94D-88C7-8D8B4D9C8C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0900" y="3932381"/>
              <a:ext cx="329515" cy="677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8B5815B-522B-4C4E-B5D8-006A7A3C50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0178" y="4387041"/>
              <a:ext cx="329515" cy="677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D46B6EB7-18C3-0841-983E-4B43D9062C84}"/>
                    </a:ext>
                  </a:extLst>
                </p:cNvPr>
                <p:cNvSpPr/>
                <p:nvPr/>
              </p:nvSpPr>
              <p:spPr>
                <a:xfrm>
                  <a:off x="3738526" y="5327359"/>
                  <a:ext cx="17199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Boundaries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D46B6EB7-18C3-0841-983E-4B43D9062C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526" y="5327359"/>
                  <a:ext cx="171995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190" t="-3226" r="-1460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C4A4A74-5E8F-5647-AB47-2CA5DAB525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71822" y="4926515"/>
              <a:ext cx="291738" cy="460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2FC12C9-0C8E-194B-A8BB-1CB529868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3560" y="5069761"/>
              <a:ext cx="401694" cy="317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664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DBBB7FD-574B-0047-BD92-368C1EB5C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26" t="7196" r="16622" b="10735"/>
          <a:stretch/>
        </p:blipFill>
        <p:spPr>
          <a:xfrm>
            <a:off x="-2556955" y="1246854"/>
            <a:ext cx="5060271" cy="437760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922AED6-132B-8A4E-B744-399F2900DF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14" t="7313" r="16734" b="10867"/>
          <a:stretch/>
        </p:blipFill>
        <p:spPr>
          <a:xfrm>
            <a:off x="2461371" y="1246854"/>
            <a:ext cx="5060271" cy="436429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CF91274-CDFE-A24B-BB6D-D84C518783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68" t="7274" r="16680" b="10907"/>
          <a:stretch/>
        </p:blipFill>
        <p:spPr>
          <a:xfrm>
            <a:off x="7521642" y="1250789"/>
            <a:ext cx="5060272" cy="4364291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57E783E-E500-384A-A16D-157FB81C32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960" t="7385" r="16638" b="10794"/>
          <a:stretch/>
        </p:blipFill>
        <p:spPr>
          <a:xfrm>
            <a:off x="12738900" y="6858000"/>
            <a:ext cx="5078027" cy="436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3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{19C3157E-E100-1A4B-AB12-746E2032C262}tf10001120</Template>
  <TotalTime>625</TotalTime>
  <Words>73</Words>
  <Application>Microsoft Macintosh PowerPoint</Application>
  <PresentationFormat>Widescreen</PresentationFormat>
  <Paragraphs>31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Qian</dc:creator>
  <cp:lastModifiedBy>Gary Qian</cp:lastModifiedBy>
  <cp:revision>18</cp:revision>
  <cp:lastPrinted>2019-10-23T10:59:33Z</cp:lastPrinted>
  <dcterms:created xsi:type="dcterms:W3CDTF">2019-09-19T08:21:48Z</dcterms:created>
  <dcterms:modified xsi:type="dcterms:W3CDTF">2019-10-23T11:22:22Z</dcterms:modified>
</cp:coreProperties>
</file>