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480"/>
            <a:ext cx="869040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480"/>
            <a:ext cx="869040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71960" y="22644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32000" y="1729440"/>
            <a:ext cx="1254240" cy="106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Solicitação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948960" y="988200"/>
            <a:ext cx="172440" cy="73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-67680" y="1195920"/>
            <a:ext cx="13622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" name="Line 5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123200" y="2792520"/>
            <a:ext cx="360" cy="66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324360" y="3565080"/>
            <a:ext cx="1671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 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912000" y="85680"/>
            <a:ext cx="280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Capacidade:Planejar Produção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432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2448000" y="1656000"/>
            <a:ext cx="1222560" cy="1078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Analisar Solicitação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 flipH="1">
            <a:off x="1589040" y="2592000"/>
            <a:ext cx="1144080" cy="84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2088000" y="1056960"/>
            <a:ext cx="8409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808000" y="360000"/>
            <a:ext cx="840960" cy="7905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 flipV="1">
            <a:off x="3108960" y="1150560"/>
            <a:ext cx="129600" cy="50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5"/>
          <p:cNvSpPr/>
          <p:nvPr/>
        </p:nvSpPr>
        <p:spPr>
          <a:xfrm>
            <a:off x="2252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6"/>
          <p:cNvSpPr/>
          <p:nvPr/>
        </p:nvSpPr>
        <p:spPr>
          <a:xfrm>
            <a:off x="2232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160000" y="3576960"/>
            <a:ext cx="1671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Estoque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 flipH="1" flipV="1">
            <a:off x="3020400" y="2734560"/>
            <a:ext cx="360" cy="79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9"/>
          <p:cNvSpPr/>
          <p:nvPr/>
        </p:nvSpPr>
        <p:spPr>
          <a:xfrm>
            <a:off x="396000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20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3833280" y="3600000"/>
            <a:ext cx="1274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flipH="1" flipV="1">
            <a:off x="3526560" y="2518560"/>
            <a:ext cx="934560" cy="9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112000" y="1800000"/>
            <a:ext cx="1128600" cy="1078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Emitir Ordem 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 flipV="1">
            <a:off x="4536000" y="2660760"/>
            <a:ext cx="718560" cy="86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25"/>
          <p:cNvSpPr/>
          <p:nvPr/>
        </p:nvSpPr>
        <p:spPr>
          <a:xfrm>
            <a:off x="5355360" y="3528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6"/>
          <p:cNvSpPr/>
          <p:nvPr/>
        </p:nvSpPr>
        <p:spPr>
          <a:xfrm>
            <a:off x="5355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7"/>
          <p:cNvSpPr/>
          <p:nvPr/>
        </p:nvSpPr>
        <p:spPr>
          <a:xfrm>
            <a:off x="3987360" y="410400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5184000" y="3600000"/>
            <a:ext cx="1274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 flipH="1" flipV="1">
            <a:off x="5758200" y="2878560"/>
            <a:ext cx="9252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0"/>
          <p:cNvSpPr/>
          <p:nvPr/>
        </p:nvSpPr>
        <p:spPr>
          <a:xfrm>
            <a:off x="5277960" y="432000"/>
            <a:ext cx="840960" cy="79056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 flipV="1">
            <a:off x="5687640" y="1223280"/>
            <a:ext cx="36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2"/>
          <p:cNvSpPr/>
          <p:nvPr/>
        </p:nvSpPr>
        <p:spPr>
          <a:xfrm>
            <a:off x="4824000" y="1322280"/>
            <a:ext cx="840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Ordem  de produção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6912000" y="85680"/>
            <a:ext cx="280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Capacidade:Produzir subcomponente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71960" y="23652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56520" y="997560"/>
            <a:ext cx="172440" cy="73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76320" y="1109880"/>
            <a:ext cx="7862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576000" y="1745640"/>
            <a:ext cx="1128600" cy="106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Ordem de produção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75" name="Line 6"/>
          <p:cNvSpPr/>
          <p:nvPr/>
        </p:nvSpPr>
        <p:spPr>
          <a:xfrm>
            <a:off x="413280" y="34894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7"/>
          <p:cNvSpPr/>
          <p:nvPr/>
        </p:nvSpPr>
        <p:spPr>
          <a:xfrm>
            <a:off x="324360" y="3565080"/>
            <a:ext cx="1671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Ordem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7" name="Line 8"/>
          <p:cNvSpPr/>
          <p:nvPr/>
        </p:nvSpPr>
        <p:spPr>
          <a:xfrm>
            <a:off x="432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9"/>
          <p:cNvSpPr/>
          <p:nvPr/>
        </p:nvSpPr>
        <p:spPr>
          <a:xfrm>
            <a:off x="1123560" y="2880000"/>
            <a:ext cx="360" cy="57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0"/>
          <p:cNvSpPr/>
          <p:nvPr/>
        </p:nvSpPr>
        <p:spPr>
          <a:xfrm>
            <a:off x="2088000" y="1800000"/>
            <a:ext cx="1128600" cy="106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Separar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0" name="CustomShape 11"/>
          <p:cNvSpPr/>
          <p:nvPr/>
        </p:nvSpPr>
        <p:spPr>
          <a:xfrm flipH="1">
            <a:off x="1589040" y="2808000"/>
            <a:ext cx="71208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1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13"/>
          <p:cNvSpPr/>
          <p:nvPr/>
        </p:nvSpPr>
        <p:spPr>
          <a:xfrm>
            <a:off x="2016000" y="396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4"/>
          <p:cNvSpPr/>
          <p:nvPr/>
        </p:nvSpPr>
        <p:spPr>
          <a:xfrm>
            <a:off x="1872000" y="3565080"/>
            <a:ext cx="16718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15"/>
          <p:cNvSpPr/>
          <p:nvPr/>
        </p:nvSpPr>
        <p:spPr>
          <a:xfrm>
            <a:off x="1926720" y="3565080"/>
            <a:ext cx="167184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6"/>
          <p:cNvSpPr/>
          <p:nvPr/>
        </p:nvSpPr>
        <p:spPr>
          <a:xfrm>
            <a:off x="2079720" y="3528360"/>
            <a:ext cx="1230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6" name="CustomShape 17"/>
          <p:cNvSpPr/>
          <p:nvPr/>
        </p:nvSpPr>
        <p:spPr>
          <a:xfrm flipH="1">
            <a:off x="2525040" y="2862360"/>
            <a:ext cx="13608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8"/>
          <p:cNvSpPr/>
          <p:nvPr/>
        </p:nvSpPr>
        <p:spPr>
          <a:xfrm>
            <a:off x="3693960" y="1872000"/>
            <a:ext cx="1128600" cy="106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Fixar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8" name="CustomShape 19"/>
          <p:cNvSpPr/>
          <p:nvPr/>
        </p:nvSpPr>
        <p:spPr>
          <a:xfrm>
            <a:off x="5040000" y="1819080"/>
            <a:ext cx="1128600" cy="106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Soldar 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9" name="Line 20"/>
          <p:cNvSpPr/>
          <p:nvPr/>
        </p:nvSpPr>
        <p:spPr>
          <a:xfrm>
            <a:off x="578016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1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22"/>
          <p:cNvSpPr/>
          <p:nvPr/>
        </p:nvSpPr>
        <p:spPr>
          <a:xfrm>
            <a:off x="2005200" y="349668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23"/>
          <p:cNvSpPr/>
          <p:nvPr/>
        </p:nvSpPr>
        <p:spPr>
          <a:xfrm>
            <a:off x="578016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4"/>
          <p:cNvSpPr/>
          <p:nvPr/>
        </p:nvSpPr>
        <p:spPr>
          <a:xfrm>
            <a:off x="5823720" y="3672360"/>
            <a:ext cx="1230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6359400" y="1512000"/>
            <a:ext cx="1416600" cy="1222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Fazer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5" name="CustomShape 26"/>
          <p:cNvSpPr/>
          <p:nvPr/>
        </p:nvSpPr>
        <p:spPr>
          <a:xfrm flipH="1">
            <a:off x="6550560" y="2736000"/>
            <a:ext cx="289440" cy="79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7"/>
          <p:cNvSpPr/>
          <p:nvPr/>
        </p:nvSpPr>
        <p:spPr>
          <a:xfrm>
            <a:off x="7416000" y="360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8"/>
          <p:cNvSpPr/>
          <p:nvPr/>
        </p:nvSpPr>
        <p:spPr>
          <a:xfrm>
            <a:off x="7416000" y="410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9"/>
          <p:cNvSpPr/>
          <p:nvPr/>
        </p:nvSpPr>
        <p:spPr>
          <a:xfrm>
            <a:off x="7632000" y="3600000"/>
            <a:ext cx="1294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9" name="CustomShape 30"/>
          <p:cNvSpPr/>
          <p:nvPr/>
        </p:nvSpPr>
        <p:spPr>
          <a:xfrm>
            <a:off x="7560000" y="2664000"/>
            <a:ext cx="1006560" cy="9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31"/>
          <p:cNvSpPr/>
          <p:nvPr/>
        </p:nvSpPr>
        <p:spPr>
          <a:xfrm>
            <a:off x="3744000" y="352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2"/>
          <p:cNvSpPr/>
          <p:nvPr/>
        </p:nvSpPr>
        <p:spPr>
          <a:xfrm>
            <a:off x="3796200" y="3567600"/>
            <a:ext cx="1230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fixado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Line 33"/>
          <p:cNvSpPr/>
          <p:nvPr/>
        </p:nvSpPr>
        <p:spPr>
          <a:xfrm>
            <a:off x="3744000" y="403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4"/>
          <p:cNvSpPr/>
          <p:nvPr/>
        </p:nvSpPr>
        <p:spPr>
          <a:xfrm flipH="1">
            <a:off x="4246560" y="2934360"/>
            <a:ext cx="13608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5"/>
          <p:cNvSpPr/>
          <p:nvPr/>
        </p:nvSpPr>
        <p:spPr>
          <a:xfrm flipH="1">
            <a:off x="4966560" y="2808000"/>
            <a:ext cx="36144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6"/>
          <p:cNvSpPr/>
          <p:nvPr/>
        </p:nvSpPr>
        <p:spPr>
          <a:xfrm>
            <a:off x="5759640" y="2880000"/>
            <a:ext cx="213480" cy="72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7"/>
          <p:cNvSpPr/>
          <p:nvPr/>
        </p:nvSpPr>
        <p:spPr>
          <a:xfrm flipH="1">
            <a:off x="3078720" y="2808000"/>
            <a:ext cx="734040" cy="63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8"/>
          <p:cNvSpPr/>
          <p:nvPr/>
        </p:nvSpPr>
        <p:spPr>
          <a:xfrm>
            <a:off x="6358680" y="1512360"/>
            <a:ext cx="1416600" cy="1222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Fazer Retrabalho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8" name="CustomShape 39"/>
          <p:cNvSpPr/>
          <p:nvPr/>
        </p:nvSpPr>
        <p:spPr>
          <a:xfrm>
            <a:off x="471960" y="24660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9" name="CustomShape 40"/>
          <p:cNvSpPr/>
          <p:nvPr/>
        </p:nvSpPr>
        <p:spPr>
          <a:xfrm>
            <a:off x="5688000" y="28800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0" name="CustomShape 41"/>
          <p:cNvSpPr/>
          <p:nvPr/>
        </p:nvSpPr>
        <p:spPr>
          <a:xfrm flipH="1" flipV="1">
            <a:off x="6264000" y="1080000"/>
            <a:ext cx="432000" cy="50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Shape 42"/>
          <p:cNvSpPr txBox="1"/>
          <p:nvPr/>
        </p:nvSpPr>
        <p:spPr>
          <a:xfrm>
            <a:off x="5328000" y="1224000"/>
            <a:ext cx="103140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pt-BR" sz="1200" spc="-1" strike="noStrike">
                <a:latin typeface="Arial"/>
              </a:rPr>
              <a:t>Sub componente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912000" y="85680"/>
            <a:ext cx="280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Capacidade:Testar sub componete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71960" y="24660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32000" y="1584000"/>
            <a:ext cx="1366560" cy="934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sub componente não testado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964080" y="997200"/>
            <a:ext cx="114480" cy="58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1156320" y="1126080"/>
            <a:ext cx="12182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7" name="Line 6"/>
          <p:cNvSpPr/>
          <p:nvPr/>
        </p:nvSpPr>
        <p:spPr>
          <a:xfrm>
            <a:off x="360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7"/>
          <p:cNvSpPr/>
          <p:nvPr/>
        </p:nvSpPr>
        <p:spPr>
          <a:xfrm>
            <a:off x="36000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576000" y="2952000"/>
            <a:ext cx="1294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não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1123920" y="2520000"/>
            <a:ext cx="26640" cy="4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2253960" y="1440000"/>
            <a:ext cx="1128600" cy="106092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Testar Subcomponente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 flipH="1">
            <a:off x="1582560" y="2304000"/>
            <a:ext cx="790560" cy="64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2"/>
          <p:cNvSpPr/>
          <p:nvPr/>
        </p:nvSpPr>
        <p:spPr>
          <a:xfrm>
            <a:off x="2232000" y="2952000"/>
            <a:ext cx="1294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testado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4" name="Line 13"/>
          <p:cNvSpPr/>
          <p:nvPr/>
        </p:nvSpPr>
        <p:spPr>
          <a:xfrm>
            <a:off x="2232000" y="295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4"/>
          <p:cNvSpPr/>
          <p:nvPr/>
        </p:nvSpPr>
        <p:spPr>
          <a:xfrm>
            <a:off x="2252160" y="3456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5"/>
          <p:cNvSpPr/>
          <p:nvPr/>
        </p:nvSpPr>
        <p:spPr>
          <a:xfrm>
            <a:off x="2923920" y="2502360"/>
            <a:ext cx="26640" cy="43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6"/>
          <p:cNvSpPr/>
          <p:nvPr/>
        </p:nvSpPr>
        <p:spPr>
          <a:xfrm>
            <a:off x="2448000" y="24696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8" name="CustomShape 17"/>
          <p:cNvSpPr/>
          <p:nvPr/>
        </p:nvSpPr>
        <p:spPr>
          <a:xfrm flipV="1">
            <a:off x="2808000" y="1006560"/>
            <a:ext cx="129600" cy="43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8"/>
          <p:cNvSpPr/>
          <p:nvPr/>
        </p:nvSpPr>
        <p:spPr>
          <a:xfrm>
            <a:off x="3096000" y="1080000"/>
            <a:ext cx="8409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9"/>
          <p:cNvSpPr/>
          <p:nvPr/>
        </p:nvSpPr>
        <p:spPr>
          <a:xfrm>
            <a:off x="3096000" y="1080000"/>
            <a:ext cx="2014560" cy="2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 com defeito</a:t>
            </a:r>
            <a:endParaRPr b="0" lang="pt-BR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912000" y="85680"/>
            <a:ext cx="280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Capacidade:Montar a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096000" y="1080000"/>
            <a:ext cx="8409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504360" y="1512000"/>
            <a:ext cx="1726200" cy="151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Separar subcomponentes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20000" y="3816000"/>
            <a:ext cx="1294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prontos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5" name="Line 5"/>
          <p:cNvSpPr/>
          <p:nvPr/>
        </p:nvSpPr>
        <p:spPr>
          <a:xfrm>
            <a:off x="66816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6"/>
          <p:cNvSpPr/>
          <p:nvPr/>
        </p:nvSpPr>
        <p:spPr>
          <a:xfrm>
            <a:off x="668160" y="432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 rot="21552600">
            <a:off x="1366560" y="3022200"/>
            <a:ext cx="6480" cy="7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2469960" y="1656000"/>
            <a:ext cx="2064600" cy="1438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Fixar Subcomponentes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9" name="Line 9"/>
          <p:cNvSpPr/>
          <p:nvPr/>
        </p:nvSpPr>
        <p:spPr>
          <a:xfrm>
            <a:off x="266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10"/>
          <p:cNvSpPr/>
          <p:nvPr/>
        </p:nvSpPr>
        <p:spPr>
          <a:xfrm>
            <a:off x="266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1"/>
          <p:cNvSpPr/>
          <p:nvPr/>
        </p:nvSpPr>
        <p:spPr>
          <a:xfrm flipH="1">
            <a:off x="1798560" y="2880000"/>
            <a:ext cx="934560" cy="79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2"/>
          <p:cNvSpPr/>
          <p:nvPr/>
        </p:nvSpPr>
        <p:spPr>
          <a:xfrm>
            <a:off x="3456000" y="3096000"/>
            <a:ext cx="360" cy="64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3"/>
          <p:cNvSpPr/>
          <p:nvPr/>
        </p:nvSpPr>
        <p:spPr>
          <a:xfrm flipH="1">
            <a:off x="3965040" y="2952000"/>
            <a:ext cx="100008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4"/>
          <p:cNvSpPr/>
          <p:nvPr/>
        </p:nvSpPr>
        <p:spPr>
          <a:xfrm>
            <a:off x="2520000" y="3744000"/>
            <a:ext cx="1798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Subcomponentes Fixados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5" name="CustomShape 15"/>
          <p:cNvSpPr/>
          <p:nvPr/>
        </p:nvSpPr>
        <p:spPr>
          <a:xfrm>
            <a:off x="4680360" y="1656360"/>
            <a:ext cx="1726200" cy="151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Empacotar a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6" name="Line 16"/>
          <p:cNvSpPr/>
          <p:nvPr/>
        </p:nvSpPr>
        <p:spPr>
          <a:xfrm>
            <a:off x="4824000" y="3744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17"/>
          <p:cNvSpPr/>
          <p:nvPr/>
        </p:nvSpPr>
        <p:spPr>
          <a:xfrm>
            <a:off x="4824000" y="4248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8"/>
          <p:cNvSpPr/>
          <p:nvPr/>
        </p:nvSpPr>
        <p:spPr>
          <a:xfrm>
            <a:off x="4752000" y="3816000"/>
            <a:ext cx="1582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empacotada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9" name="CustomShape 19"/>
          <p:cNvSpPr/>
          <p:nvPr/>
        </p:nvSpPr>
        <p:spPr>
          <a:xfrm rot="21552600">
            <a:off x="5542560" y="3166560"/>
            <a:ext cx="6480" cy="50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0"/>
          <p:cNvSpPr/>
          <p:nvPr/>
        </p:nvSpPr>
        <p:spPr>
          <a:xfrm>
            <a:off x="6912000" y="2232000"/>
            <a:ext cx="1726200" cy="151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Encaminhar maquina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1" name="CustomShape 21"/>
          <p:cNvSpPr/>
          <p:nvPr/>
        </p:nvSpPr>
        <p:spPr>
          <a:xfrm>
            <a:off x="7344000" y="86400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Gerencia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2" name="CustomShape 22"/>
          <p:cNvSpPr/>
          <p:nvPr/>
        </p:nvSpPr>
        <p:spPr>
          <a:xfrm flipH="1">
            <a:off x="5909040" y="2952000"/>
            <a:ext cx="100008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3"/>
          <p:cNvSpPr/>
          <p:nvPr/>
        </p:nvSpPr>
        <p:spPr>
          <a:xfrm flipV="1">
            <a:off x="7788960" y="1623600"/>
            <a:ext cx="129600" cy="60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4"/>
          <p:cNvSpPr/>
          <p:nvPr/>
        </p:nvSpPr>
        <p:spPr>
          <a:xfrm>
            <a:off x="6984000" y="1754280"/>
            <a:ext cx="840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montada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912000" y="85680"/>
            <a:ext cx="2806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Capacidade:Entregar Máquina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71960" y="24660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Controle de qualidade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964080" y="997200"/>
            <a:ext cx="114480" cy="58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4"/>
          <p:cNvSpPr/>
          <p:nvPr/>
        </p:nvSpPr>
        <p:spPr>
          <a:xfrm>
            <a:off x="2448000" y="24696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 flipV="1">
            <a:off x="2808000" y="1006560"/>
            <a:ext cx="12960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"/>
          <p:cNvSpPr/>
          <p:nvPr/>
        </p:nvSpPr>
        <p:spPr>
          <a:xfrm>
            <a:off x="3096000" y="1080000"/>
            <a:ext cx="8409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7"/>
          <p:cNvSpPr/>
          <p:nvPr/>
        </p:nvSpPr>
        <p:spPr>
          <a:xfrm>
            <a:off x="144000" y="1080000"/>
            <a:ext cx="840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576360" y="1584000"/>
            <a:ext cx="1150200" cy="115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Receber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648000" y="3240000"/>
            <a:ext cx="1294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4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2"/>
          <p:cNvSpPr/>
          <p:nvPr/>
        </p:nvSpPr>
        <p:spPr>
          <a:xfrm>
            <a:off x="1224000" y="2735640"/>
            <a:ext cx="11448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2088360" y="1584000"/>
            <a:ext cx="1294200" cy="1222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Enviar Máquina pronta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 flipH="1">
            <a:off x="1798560" y="2664000"/>
            <a:ext cx="56808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5"/>
          <p:cNvSpPr/>
          <p:nvPr/>
        </p:nvSpPr>
        <p:spPr>
          <a:xfrm>
            <a:off x="1872000" y="1107000"/>
            <a:ext cx="8409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912000" y="85680"/>
            <a:ext cx="28065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Capacidade:Priorizar pedido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71960" y="24660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Negocios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64080" y="997200"/>
            <a:ext cx="114480" cy="58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2448000" y="246960"/>
            <a:ext cx="951480" cy="7596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Linha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 flipV="1">
            <a:off x="2808000" y="1006560"/>
            <a:ext cx="12960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3096000" y="1080000"/>
            <a:ext cx="8409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7"/>
          <p:cNvSpPr/>
          <p:nvPr/>
        </p:nvSpPr>
        <p:spPr>
          <a:xfrm>
            <a:off x="144000" y="1080000"/>
            <a:ext cx="8409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Pedido 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7" name="CustomShape 8"/>
          <p:cNvSpPr/>
          <p:nvPr/>
        </p:nvSpPr>
        <p:spPr>
          <a:xfrm>
            <a:off x="288000" y="1585080"/>
            <a:ext cx="1583280" cy="115020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Priorizar pedido no planejamento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648000" y="3240000"/>
            <a:ext cx="1294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9" name="Line 10"/>
          <p:cNvSpPr/>
          <p:nvPr/>
        </p:nvSpPr>
        <p:spPr>
          <a:xfrm>
            <a:off x="596160" y="3672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11"/>
          <p:cNvSpPr/>
          <p:nvPr/>
        </p:nvSpPr>
        <p:spPr>
          <a:xfrm>
            <a:off x="576000" y="3240000"/>
            <a:ext cx="14198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2"/>
          <p:cNvSpPr/>
          <p:nvPr/>
        </p:nvSpPr>
        <p:spPr>
          <a:xfrm>
            <a:off x="1224000" y="2735640"/>
            <a:ext cx="11448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3"/>
          <p:cNvSpPr/>
          <p:nvPr/>
        </p:nvSpPr>
        <p:spPr>
          <a:xfrm>
            <a:off x="2088360" y="1584000"/>
            <a:ext cx="1294200" cy="1222560"/>
          </a:xfrm>
          <a:prstGeom prst="ellipse">
            <a:avLst/>
          </a:prstGeom>
          <a:ln>
            <a:solidFill>
              <a:srgbClr val="11111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Enviar pedido priorizado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 flipH="1">
            <a:off x="1798560" y="2664000"/>
            <a:ext cx="56808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5"/>
          <p:cNvSpPr/>
          <p:nvPr/>
        </p:nvSpPr>
        <p:spPr>
          <a:xfrm>
            <a:off x="1872000" y="1107000"/>
            <a:ext cx="840960" cy="25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Arial"/>
                <a:ea typeface="DejaVu Sans"/>
              </a:rPr>
              <a:t>Pedido</a:t>
            </a:r>
            <a:endParaRPr b="0" lang="pt-BR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156240" y="91080"/>
            <a:ext cx="840960" cy="58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270720" y="1271520"/>
            <a:ext cx="997560" cy="81108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Receber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577800" y="673920"/>
            <a:ext cx="190440" cy="59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"/>
          <p:cNvSpPr/>
          <p:nvPr/>
        </p:nvSpPr>
        <p:spPr>
          <a:xfrm>
            <a:off x="-44640" y="864720"/>
            <a:ext cx="13622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89" name="Line 5"/>
          <p:cNvSpPr/>
          <p:nvPr/>
        </p:nvSpPr>
        <p:spPr>
          <a:xfrm>
            <a:off x="400680" y="2901240"/>
            <a:ext cx="1255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6"/>
          <p:cNvSpPr/>
          <p:nvPr/>
        </p:nvSpPr>
        <p:spPr>
          <a:xfrm>
            <a:off x="371160" y="3180600"/>
            <a:ext cx="125496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7"/>
          <p:cNvSpPr/>
          <p:nvPr/>
        </p:nvSpPr>
        <p:spPr>
          <a:xfrm>
            <a:off x="770760" y="2084760"/>
            <a:ext cx="157320" cy="68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8"/>
          <p:cNvSpPr/>
          <p:nvPr/>
        </p:nvSpPr>
        <p:spPr>
          <a:xfrm>
            <a:off x="325440" y="2939400"/>
            <a:ext cx="13143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3" name="Line 9"/>
          <p:cNvSpPr/>
          <p:nvPr/>
        </p:nvSpPr>
        <p:spPr>
          <a:xfrm flipV="1">
            <a:off x="2176560" y="2923560"/>
            <a:ext cx="802080" cy="10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0"/>
          <p:cNvSpPr/>
          <p:nvPr/>
        </p:nvSpPr>
        <p:spPr>
          <a:xfrm>
            <a:off x="2090520" y="2924280"/>
            <a:ext cx="9723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195" name="CustomShape 11"/>
          <p:cNvSpPr/>
          <p:nvPr/>
        </p:nvSpPr>
        <p:spPr>
          <a:xfrm>
            <a:off x="3184200" y="177480"/>
            <a:ext cx="840960" cy="58032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>
                  <a:alpha val="0"/>
                </a:srgbClr>
              </a:gs>
            </a:gsLst>
            <a:lin ang="16200000"/>
          </a:gradFill>
          <a:ln/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Comercial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>
            <a:off x="2892600" y="1319400"/>
            <a:ext cx="872640" cy="763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Analisar Solicitação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197" name="CustomShape 13"/>
          <p:cNvSpPr/>
          <p:nvPr/>
        </p:nvSpPr>
        <p:spPr>
          <a:xfrm flipV="1">
            <a:off x="3330000" y="757800"/>
            <a:ext cx="273600" cy="55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14"/>
          <p:cNvSpPr/>
          <p:nvPr/>
        </p:nvSpPr>
        <p:spPr>
          <a:xfrm>
            <a:off x="4426920" y="2858760"/>
            <a:ext cx="553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15"/>
          <p:cNvSpPr/>
          <p:nvPr/>
        </p:nvSpPr>
        <p:spPr>
          <a:xfrm>
            <a:off x="4434120" y="3254400"/>
            <a:ext cx="553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6"/>
          <p:cNvSpPr/>
          <p:nvPr/>
        </p:nvSpPr>
        <p:spPr>
          <a:xfrm>
            <a:off x="4329360" y="2892960"/>
            <a:ext cx="7876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Componente Separado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1" name="CustomShape 17"/>
          <p:cNvSpPr/>
          <p:nvPr/>
        </p:nvSpPr>
        <p:spPr>
          <a:xfrm>
            <a:off x="4267080" y="4548960"/>
            <a:ext cx="1077120" cy="68436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Fixar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02" name="CustomShape 18"/>
          <p:cNvSpPr/>
          <p:nvPr/>
        </p:nvSpPr>
        <p:spPr>
          <a:xfrm flipH="1" flipV="1">
            <a:off x="4138920" y="3318120"/>
            <a:ext cx="438480" cy="126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9"/>
          <p:cNvSpPr/>
          <p:nvPr/>
        </p:nvSpPr>
        <p:spPr>
          <a:xfrm>
            <a:off x="2676240" y="736920"/>
            <a:ext cx="8409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Recusa da solicitação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4" name="CustomShape 20"/>
          <p:cNvSpPr/>
          <p:nvPr/>
        </p:nvSpPr>
        <p:spPr>
          <a:xfrm flipH="1">
            <a:off x="1384200" y="1702080"/>
            <a:ext cx="1504080" cy="109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21"/>
          <p:cNvSpPr/>
          <p:nvPr/>
        </p:nvSpPr>
        <p:spPr>
          <a:xfrm>
            <a:off x="3287160" y="285048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2"/>
          <p:cNvSpPr/>
          <p:nvPr/>
        </p:nvSpPr>
        <p:spPr>
          <a:xfrm>
            <a:off x="3161520" y="2861280"/>
            <a:ext cx="12024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Planejamento de produção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07" name="CustomShape 23"/>
          <p:cNvSpPr/>
          <p:nvPr/>
        </p:nvSpPr>
        <p:spPr>
          <a:xfrm>
            <a:off x="3119760" y="3897720"/>
            <a:ext cx="1077120" cy="68436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Separar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08" name="CustomShape 24"/>
          <p:cNvSpPr/>
          <p:nvPr/>
        </p:nvSpPr>
        <p:spPr>
          <a:xfrm flipV="1">
            <a:off x="3659400" y="3302640"/>
            <a:ext cx="105840" cy="59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5"/>
          <p:cNvSpPr/>
          <p:nvPr/>
        </p:nvSpPr>
        <p:spPr>
          <a:xfrm flipH="1" flipV="1">
            <a:off x="3327840" y="2082600"/>
            <a:ext cx="390240" cy="71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6"/>
          <p:cNvSpPr/>
          <p:nvPr/>
        </p:nvSpPr>
        <p:spPr>
          <a:xfrm flipH="1" flipV="1">
            <a:off x="2573280" y="3286440"/>
            <a:ext cx="698040" cy="70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7"/>
          <p:cNvSpPr/>
          <p:nvPr/>
        </p:nvSpPr>
        <p:spPr>
          <a:xfrm flipV="1">
            <a:off x="3904920" y="3317760"/>
            <a:ext cx="540000" cy="54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28"/>
          <p:cNvSpPr/>
          <p:nvPr/>
        </p:nvSpPr>
        <p:spPr>
          <a:xfrm>
            <a:off x="5213520" y="2850480"/>
            <a:ext cx="728640" cy="82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29"/>
          <p:cNvSpPr/>
          <p:nvPr/>
        </p:nvSpPr>
        <p:spPr>
          <a:xfrm>
            <a:off x="5213520" y="3260880"/>
            <a:ext cx="72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0"/>
          <p:cNvSpPr/>
          <p:nvPr/>
        </p:nvSpPr>
        <p:spPr>
          <a:xfrm>
            <a:off x="5222520" y="2901240"/>
            <a:ext cx="7178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Placa pré retrabalho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15" name="CustomShape 31"/>
          <p:cNvSpPr/>
          <p:nvPr/>
        </p:nvSpPr>
        <p:spPr>
          <a:xfrm>
            <a:off x="4726800" y="3331080"/>
            <a:ext cx="77760" cy="121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2"/>
          <p:cNvSpPr/>
          <p:nvPr/>
        </p:nvSpPr>
        <p:spPr>
          <a:xfrm>
            <a:off x="5470560" y="4287600"/>
            <a:ext cx="1077120" cy="68436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Soldar Componentes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17" name="CustomShape 33"/>
          <p:cNvSpPr/>
          <p:nvPr/>
        </p:nvSpPr>
        <p:spPr>
          <a:xfrm>
            <a:off x="4930920" y="3388320"/>
            <a:ext cx="695520" cy="99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34"/>
          <p:cNvSpPr/>
          <p:nvPr/>
        </p:nvSpPr>
        <p:spPr>
          <a:xfrm>
            <a:off x="3287160" y="3195360"/>
            <a:ext cx="9086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35"/>
          <p:cNvSpPr/>
          <p:nvPr/>
        </p:nvSpPr>
        <p:spPr>
          <a:xfrm flipV="1">
            <a:off x="2176560" y="3179520"/>
            <a:ext cx="802080" cy="10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6"/>
          <p:cNvSpPr/>
          <p:nvPr/>
        </p:nvSpPr>
        <p:spPr>
          <a:xfrm>
            <a:off x="6766920" y="4044960"/>
            <a:ext cx="889920" cy="68436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Fazer retrabalho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21" name="CustomShape 37"/>
          <p:cNvSpPr/>
          <p:nvPr/>
        </p:nvSpPr>
        <p:spPr>
          <a:xfrm>
            <a:off x="7795440" y="4255560"/>
            <a:ext cx="889920" cy="68436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700" spc="-1" strike="noStrike">
                <a:solidFill>
                  <a:srgbClr val="ffffff"/>
                </a:solidFill>
                <a:latin typeface="Arial"/>
                <a:ea typeface="DejaVu Sans"/>
              </a:rPr>
              <a:t>Montar Máquina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222" name="CustomShape 38"/>
          <p:cNvSpPr/>
          <p:nvPr/>
        </p:nvSpPr>
        <p:spPr>
          <a:xfrm>
            <a:off x="5731560" y="3331080"/>
            <a:ext cx="276120" cy="95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Line 39"/>
          <p:cNvSpPr/>
          <p:nvPr/>
        </p:nvSpPr>
        <p:spPr>
          <a:xfrm>
            <a:off x="6064560" y="2880000"/>
            <a:ext cx="87480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40"/>
          <p:cNvSpPr/>
          <p:nvPr/>
        </p:nvSpPr>
        <p:spPr>
          <a:xfrm>
            <a:off x="6064560" y="3290760"/>
            <a:ext cx="87480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41"/>
          <p:cNvSpPr/>
          <p:nvPr/>
        </p:nvSpPr>
        <p:spPr>
          <a:xfrm>
            <a:off x="5942160" y="2930760"/>
            <a:ext cx="10288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 não testado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6" name="Line 42"/>
          <p:cNvSpPr/>
          <p:nvPr/>
        </p:nvSpPr>
        <p:spPr>
          <a:xfrm>
            <a:off x="7117920" y="2894040"/>
            <a:ext cx="8744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43"/>
          <p:cNvSpPr/>
          <p:nvPr/>
        </p:nvSpPr>
        <p:spPr>
          <a:xfrm>
            <a:off x="7117920" y="3304800"/>
            <a:ext cx="87444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44"/>
          <p:cNvSpPr/>
          <p:nvPr/>
        </p:nvSpPr>
        <p:spPr>
          <a:xfrm>
            <a:off x="7027920" y="2944800"/>
            <a:ext cx="10288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Sub componente testado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29" name="CustomShape 45"/>
          <p:cNvSpPr/>
          <p:nvPr/>
        </p:nvSpPr>
        <p:spPr>
          <a:xfrm flipH="1">
            <a:off x="4847400" y="1698840"/>
            <a:ext cx="1375560" cy="109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6"/>
          <p:cNvSpPr/>
          <p:nvPr/>
        </p:nvSpPr>
        <p:spPr>
          <a:xfrm>
            <a:off x="6607440" y="1779480"/>
            <a:ext cx="360" cy="104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47"/>
          <p:cNvSpPr/>
          <p:nvPr/>
        </p:nvSpPr>
        <p:spPr>
          <a:xfrm>
            <a:off x="6998040" y="1677960"/>
            <a:ext cx="482040" cy="106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8"/>
          <p:cNvSpPr/>
          <p:nvPr/>
        </p:nvSpPr>
        <p:spPr>
          <a:xfrm>
            <a:off x="5871240" y="704520"/>
            <a:ext cx="1384200" cy="97848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Testar Subcomponente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33" name="Line 49"/>
          <p:cNvSpPr/>
          <p:nvPr/>
        </p:nvSpPr>
        <p:spPr>
          <a:xfrm>
            <a:off x="8125560" y="2938680"/>
            <a:ext cx="706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50"/>
          <p:cNvSpPr/>
          <p:nvPr/>
        </p:nvSpPr>
        <p:spPr>
          <a:xfrm>
            <a:off x="8147880" y="3312360"/>
            <a:ext cx="706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1"/>
          <p:cNvSpPr/>
          <p:nvPr/>
        </p:nvSpPr>
        <p:spPr>
          <a:xfrm>
            <a:off x="8078760" y="2955600"/>
            <a:ext cx="795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pré teste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36" name="CustomShape 52"/>
          <p:cNvSpPr/>
          <p:nvPr/>
        </p:nvSpPr>
        <p:spPr>
          <a:xfrm>
            <a:off x="5868000" y="3349080"/>
            <a:ext cx="896760" cy="87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53"/>
          <p:cNvSpPr/>
          <p:nvPr/>
        </p:nvSpPr>
        <p:spPr>
          <a:xfrm>
            <a:off x="6607440" y="3335760"/>
            <a:ext cx="439560" cy="6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4"/>
          <p:cNvSpPr/>
          <p:nvPr/>
        </p:nvSpPr>
        <p:spPr>
          <a:xfrm>
            <a:off x="7538040" y="3388320"/>
            <a:ext cx="468360" cy="83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55"/>
          <p:cNvSpPr/>
          <p:nvPr/>
        </p:nvSpPr>
        <p:spPr>
          <a:xfrm flipH="1">
            <a:off x="8316000" y="3388320"/>
            <a:ext cx="109800" cy="83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56"/>
          <p:cNvSpPr/>
          <p:nvPr/>
        </p:nvSpPr>
        <p:spPr>
          <a:xfrm>
            <a:off x="9004320" y="2913840"/>
            <a:ext cx="70668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57"/>
          <p:cNvSpPr/>
          <p:nvPr/>
        </p:nvSpPr>
        <p:spPr>
          <a:xfrm>
            <a:off x="9026640" y="3287520"/>
            <a:ext cx="70632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58"/>
          <p:cNvSpPr/>
          <p:nvPr/>
        </p:nvSpPr>
        <p:spPr>
          <a:xfrm>
            <a:off x="8957520" y="2930760"/>
            <a:ext cx="7956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pronta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43" name="CustomShape 59"/>
          <p:cNvSpPr/>
          <p:nvPr/>
        </p:nvSpPr>
        <p:spPr>
          <a:xfrm>
            <a:off x="8199720" y="1062000"/>
            <a:ext cx="1127160" cy="97848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Arial"/>
                <a:ea typeface="DejaVu Sans"/>
              </a:rPr>
              <a:t>Testar máquina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244" name="CustomShape 60"/>
          <p:cNvSpPr/>
          <p:nvPr/>
        </p:nvSpPr>
        <p:spPr>
          <a:xfrm flipV="1">
            <a:off x="7733880" y="1894680"/>
            <a:ext cx="628920" cy="81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61"/>
          <p:cNvSpPr/>
          <p:nvPr/>
        </p:nvSpPr>
        <p:spPr>
          <a:xfrm flipV="1">
            <a:off x="8609040" y="2040480"/>
            <a:ext cx="153360" cy="78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62"/>
          <p:cNvSpPr/>
          <p:nvPr/>
        </p:nvSpPr>
        <p:spPr>
          <a:xfrm flipH="1" flipV="1">
            <a:off x="9161640" y="1896840"/>
            <a:ext cx="190440" cy="94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63"/>
          <p:cNvSpPr/>
          <p:nvPr/>
        </p:nvSpPr>
        <p:spPr>
          <a:xfrm>
            <a:off x="5852520" y="89280"/>
            <a:ext cx="3371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Capacidade: Planejar produção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Application>LibreOffice/6.3.2.2$Windows_X86_64 LibreOffice_project/98b30e735bda24bc04ab42594c85f7fd8be07b9c</Application>
  <Words>137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>Lucian Moraes</dc:creator>
  <dc:description/>
  <dc:language>pt-BR</dc:language>
  <cp:lastModifiedBy/>
  <dcterms:modified xsi:type="dcterms:W3CDTF">2021-05-02T21:26:49Z</dcterms:modified>
  <cp:revision>36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