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480"/>
            <a:ext cx="86914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14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67560"/>
            <a:ext cx="8691480" cy="10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2240" y="2736000"/>
            <a:ext cx="1174680" cy="7534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Comercial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58240" y="1584000"/>
            <a:ext cx="27327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Solicitar Reparo</a:t>
            </a:r>
            <a:endParaRPr b="0" lang="pt-BR" sz="1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Solicitar Produção de Máquina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048000" y="2016000"/>
            <a:ext cx="2982600" cy="23749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 flipV="1">
            <a:off x="1296000" y="3101400"/>
            <a:ext cx="4752000" cy="1188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72000" y="4141440"/>
            <a:ext cx="1174680" cy="7534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 flipV="1">
            <a:off x="1391760" y="4104000"/>
            <a:ext cx="465624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1800000" y="4717440"/>
            <a:ext cx="1174680" cy="7534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Negocios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2808000" y="3528000"/>
            <a:ext cx="2159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3. Enviar máquina para reparo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3456000" y="4680000"/>
            <a:ext cx="1583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4.Solicitar Priorização de pedido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692640" y="301680"/>
            <a:ext cx="8691480" cy="10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Solicitar Produção de Máquina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696120" y="2592000"/>
            <a:ext cx="1343160" cy="480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Gerencia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3727440" y="3625200"/>
            <a:ext cx="1095840" cy="83808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Planejar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20960" y="2520000"/>
            <a:ext cx="1102320" cy="7534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Comercial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3672000" y="1395720"/>
            <a:ext cx="5974920" cy="357120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3" name="Line 6"/>
          <p:cNvSpPr/>
          <p:nvPr/>
        </p:nvSpPr>
        <p:spPr>
          <a:xfrm>
            <a:off x="4248000" y="3143160"/>
            <a:ext cx="72000" cy="45684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>
            <a:off x="1045800" y="2927160"/>
            <a:ext cx="2626200" cy="111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8208000" y="2470680"/>
            <a:ext cx="1343160" cy="480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Linha de produção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8119080" y="3552840"/>
            <a:ext cx="1095840" cy="83808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Produzir  Sub componente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7" name="Line 10"/>
          <p:cNvSpPr/>
          <p:nvPr/>
        </p:nvSpPr>
        <p:spPr>
          <a:xfrm>
            <a:off x="8640000" y="3021480"/>
            <a:ext cx="0" cy="50652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1"/>
          <p:cNvSpPr/>
          <p:nvPr/>
        </p:nvSpPr>
        <p:spPr>
          <a:xfrm>
            <a:off x="4824000" y="3697200"/>
            <a:ext cx="1095840" cy="83808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Entregar máquina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5760000" y="2542680"/>
            <a:ext cx="1343160" cy="552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Controle de Quailidade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6031440" y="3672000"/>
            <a:ext cx="1095840" cy="86328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Testar sub componente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1" name="Line 14"/>
          <p:cNvSpPr/>
          <p:nvPr/>
        </p:nvSpPr>
        <p:spPr>
          <a:xfrm>
            <a:off x="6408000" y="3145320"/>
            <a:ext cx="0" cy="47952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15"/>
          <p:cNvSpPr/>
          <p:nvPr/>
        </p:nvSpPr>
        <p:spPr>
          <a:xfrm>
            <a:off x="4968000" y="3073320"/>
            <a:ext cx="288000" cy="6238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6"/>
          <p:cNvSpPr/>
          <p:nvPr/>
        </p:nvSpPr>
        <p:spPr>
          <a:xfrm>
            <a:off x="7200000" y="3744000"/>
            <a:ext cx="807840" cy="64728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Montar Maquina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4" name="Line 17"/>
          <p:cNvSpPr/>
          <p:nvPr/>
        </p:nvSpPr>
        <p:spPr>
          <a:xfrm>
            <a:off x="6912000" y="3096000"/>
            <a:ext cx="648000" cy="69552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692640" y="301680"/>
            <a:ext cx="8691480" cy="10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Solicitar prioridade de pedido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1600" y="2637000"/>
            <a:ext cx="1343160" cy="480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Gerencia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6318000" y="3551760"/>
            <a:ext cx="1095840" cy="83808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Priorizar pedido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1682280" y="2561040"/>
            <a:ext cx="1102320" cy="7534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Negocio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5412240" y="1584000"/>
            <a:ext cx="3009600" cy="30938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0" name="Line 6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7"/>
          <p:cNvSpPr/>
          <p:nvPr/>
        </p:nvSpPr>
        <p:spPr>
          <a:xfrm>
            <a:off x="2786040" y="2938320"/>
            <a:ext cx="2626200" cy="111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92640" y="301680"/>
            <a:ext cx="8691480" cy="10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Solicitar Reparo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231600" y="2637000"/>
            <a:ext cx="1343160" cy="480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Gerencia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318000" y="3551760"/>
            <a:ext cx="1095840" cy="83808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Receber solicitação de reparo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1682280" y="2561040"/>
            <a:ext cx="1102320" cy="7534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Comercial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5412240" y="1584000"/>
            <a:ext cx="3009600" cy="30938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" name="Line 6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7"/>
          <p:cNvSpPr/>
          <p:nvPr/>
        </p:nvSpPr>
        <p:spPr>
          <a:xfrm>
            <a:off x="2786040" y="2938320"/>
            <a:ext cx="2626200" cy="111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92640" y="301680"/>
            <a:ext cx="8691480" cy="10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Enviar Máquina para reparo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496120" y="2664000"/>
            <a:ext cx="1343160" cy="480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Gerencia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599440" y="3697200"/>
            <a:ext cx="1095840" cy="83808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Receber máquina para reparo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682280" y="2561040"/>
            <a:ext cx="1102320" cy="7534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5412240" y="1395720"/>
            <a:ext cx="3299040" cy="32821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" name="Line 6"/>
          <p:cNvSpPr/>
          <p:nvPr/>
        </p:nvSpPr>
        <p:spPr>
          <a:xfrm>
            <a:off x="6120000" y="324000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7"/>
          <p:cNvSpPr/>
          <p:nvPr/>
        </p:nvSpPr>
        <p:spPr>
          <a:xfrm>
            <a:off x="2786040" y="2938320"/>
            <a:ext cx="2626200" cy="111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Application>LibreOffice/6.3.2.2$Windows_X86_64 LibreOffice_project/98b30e735bda24bc04ab42594c85f7fd8be07b9c</Application>
  <Words>50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>Lucian Moraes</dc:creator>
  <dc:description/>
  <dc:language>pt-BR</dc:language>
  <cp:lastModifiedBy/>
  <dcterms:modified xsi:type="dcterms:W3CDTF">2021-05-02T18:33:46Z</dcterms:modified>
  <cp:revision>14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