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7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7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7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7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7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7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7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480"/>
            <a:ext cx="869076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7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7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7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7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71960" y="226440"/>
            <a:ext cx="951840" cy="75996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32000" y="1729440"/>
            <a:ext cx="1254600" cy="1061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Solicitação de produção</a:t>
            </a:r>
            <a:endParaRPr b="1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948960" y="988200"/>
            <a:ext cx="172800" cy="73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-67680" y="1195920"/>
            <a:ext cx="1362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>
            <a:off x="413280" y="34894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1123200" y="2792520"/>
            <a:ext cx="360" cy="6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324360" y="3565080"/>
            <a:ext cx="1672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 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6912000" y="85680"/>
            <a:ext cx="2806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Capacidade:Planejar 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>
            <a:off x="43200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2448000" y="1656000"/>
            <a:ext cx="1222920" cy="1078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Analisar Solicitação de produção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 flipH="1">
            <a:off x="1589040" y="2592000"/>
            <a:ext cx="1144440" cy="84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2088000" y="1056960"/>
            <a:ext cx="8413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Recusa da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2808000" y="360000"/>
            <a:ext cx="841320" cy="7909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 flipV="1">
            <a:off x="3108960" y="1150560"/>
            <a:ext cx="129960" cy="50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225216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2232000" y="352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2160000" y="3576960"/>
            <a:ext cx="16722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Estoque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 flipH="1" flipV="1">
            <a:off x="3021120" y="2734560"/>
            <a:ext cx="360" cy="79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9"/>
          <p:cNvSpPr/>
          <p:nvPr/>
        </p:nvSpPr>
        <p:spPr>
          <a:xfrm>
            <a:off x="3960000" y="3528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20"/>
          <p:cNvSpPr/>
          <p:nvPr/>
        </p:nvSpPr>
        <p:spPr>
          <a:xfrm>
            <a:off x="3987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3833280" y="3600000"/>
            <a:ext cx="12747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 flipH="1" flipV="1">
            <a:off x="3526560" y="2518560"/>
            <a:ext cx="934920" cy="93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5112000" y="1800000"/>
            <a:ext cx="1128960" cy="1078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Emitir Ordem  de produção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 flipV="1">
            <a:off x="4536000" y="2661120"/>
            <a:ext cx="718920" cy="86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25"/>
          <p:cNvSpPr/>
          <p:nvPr/>
        </p:nvSpPr>
        <p:spPr>
          <a:xfrm>
            <a:off x="5355360" y="3528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26"/>
          <p:cNvSpPr/>
          <p:nvPr/>
        </p:nvSpPr>
        <p:spPr>
          <a:xfrm>
            <a:off x="5355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27"/>
          <p:cNvSpPr/>
          <p:nvPr/>
        </p:nvSpPr>
        <p:spPr>
          <a:xfrm>
            <a:off x="3987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5184000" y="3600000"/>
            <a:ext cx="12747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 flipH="1" flipV="1">
            <a:off x="5758920" y="2878560"/>
            <a:ext cx="92880" cy="57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0"/>
          <p:cNvSpPr/>
          <p:nvPr/>
        </p:nvSpPr>
        <p:spPr>
          <a:xfrm>
            <a:off x="5277960" y="432000"/>
            <a:ext cx="841320" cy="7909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 flipV="1">
            <a:off x="5687640" y="1223280"/>
            <a:ext cx="360" cy="57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2"/>
          <p:cNvSpPr/>
          <p:nvPr/>
        </p:nvSpPr>
        <p:spPr>
          <a:xfrm>
            <a:off x="4824000" y="1322280"/>
            <a:ext cx="8413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Ordem  de produção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6912000" y="85680"/>
            <a:ext cx="2806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Capacidade:Produzir subcomponente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71960" y="236520"/>
            <a:ext cx="951840" cy="75996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56520" y="997560"/>
            <a:ext cx="172800" cy="73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4"/>
          <p:cNvSpPr/>
          <p:nvPr/>
        </p:nvSpPr>
        <p:spPr>
          <a:xfrm>
            <a:off x="76320" y="1109880"/>
            <a:ext cx="7866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576000" y="1745640"/>
            <a:ext cx="1128960" cy="1061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Ordem de produção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Line 6"/>
          <p:cNvSpPr/>
          <p:nvPr/>
        </p:nvSpPr>
        <p:spPr>
          <a:xfrm>
            <a:off x="413280" y="34894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7"/>
          <p:cNvSpPr/>
          <p:nvPr/>
        </p:nvSpPr>
        <p:spPr>
          <a:xfrm>
            <a:off x="324360" y="3565080"/>
            <a:ext cx="16722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Line 8"/>
          <p:cNvSpPr/>
          <p:nvPr/>
        </p:nvSpPr>
        <p:spPr>
          <a:xfrm>
            <a:off x="43200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9"/>
          <p:cNvSpPr/>
          <p:nvPr/>
        </p:nvSpPr>
        <p:spPr>
          <a:xfrm>
            <a:off x="1123560" y="2880000"/>
            <a:ext cx="360" cy="57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10"/>
          <p:cNvSpPr/>
          <p:nvPr/>
        </p:nvSpPr>
        <p:spPr>
          <a:xfrm>
            <a:off x="2088000" y="1800000"/>
            <a:ext cx="1128960" cy="1061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Separar componentes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11"/>
          <p:cNvSpPr/>
          <p:nvPr/>
        </p:nvSpPr>
        <p:spPr>
          <a:xfrm flipH="1">
            <a:off x="1589040" y="2808000"/>
            <a:ext cx="712440" cy="63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12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13"/>
          <p:cNvSpPr/>
          <p:nvPr/>
        </p:nvSpPr>
        <p:spPr>
          <a:xfrm>
            <a:off x="201600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4"/>
          <p:cNvSpPr/>
          <p:nvPr/>
        </p:nvSpPr>
        <p:spPr>
          <a:xfrm>
            <a:off x="1872000" y="3565080"/>
            <a:ext cx="16722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5"/>
          <p:cNvSpPr/>
          <p:nvPr/>
        </p:nvSpPr>
        <p:spPr>
          <a:xfrm>
            <a:off x="1926720" y="3565080"/>
            <a:ext cx="16722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6"/>
          <p:cNvSpPr/>
          <p:nvPr/>
        </p:nvSpPr>
        <p:spPr>
          <a:xfrm>
            <a:off x="2079720" y="3528360"/>
            <a:ext cx="123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Separado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6" name="CustomShape 17"/>
          <p:cNvSpPr/>
          <p:nvPr/>
        </p:nvSpPr>
        <p:spPr>
          <a:xfrm flipH="1">
            <a:off x="2525040" y="2862360"/>
            <a:ext cx="13644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8"/>
          <p:cNvSpPr/>
          <p:nvPr/>
        </p:nvSpPr>
        <p:spPr>
          <a:xfrm>
            <a:off x="3693960" y="1872000"/>
            <a:ext cx="1128960" cy="1061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Fixar componentes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19"/>
          <p:cNvSpPr/>
          <p:nvPr/>
        </p:nvSpPr>
        <p:spPr>
          <a:xfrm>
            <a:off x="5205960" y="1944000"/>
            <a:ext cx="1128960" cy="1061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Soldar Componentes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Line 20"/>
          <p:cNvSpPr/>
          <p:nvPr/>
        </p:nvSpPr>
        <p:spPr>
          <a:xfrm>
            <a:off x="5780160" y="360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21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22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23"/>
          <p:cNvSpPr/>
          <p:nvPr/>
        </p:nvSpPr>
        <p:spPr>
          <a:xfrm>
            <a:off x="578016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4"/>
          <p:cNvSpPr/>
          <p:nvPr/>
        </p:nvSpPr>
        <p:spPr>
          <a:xfrm>
            <a:off x="5823720" y="3672360"/>
            <a:ext cx="123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Placa pré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4" name="CustomShape 25"/>
          <p:cNvSpPr/>
          <p:nvPr/>
        </p:nvSpPr>
        <p:spPr>
          <a:xfrm>
            <a:off x="7437960" y="1728000"/>
            <a:ext cx="1416960" cy="1222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Fazer Retrabalho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6"/>
          <p:cNvSpPr/>
          <p:nvPr/>
        </p:nvSpPr>
        <p:spPr>
          <a:xfrm flipH="1">
            <a:off x="6550560" y="2736000"/>
            <a:ext cx="1006920" cy="79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27"/>
          <p:cNvSpPr/>
          <p:nvPr/>
        </p:nvSpPr>
        <p:spPr>
          <a:xfrm>
            <a:off x="7416000" y="360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8"/>
          <p:cNvSpPr/>
          <p:nvPr/>
        </p:nvSpPr>
        <p:spPr>
          <a:xfrm>
            <a:off x="741600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9"/>
          <p:cNvSpPr/>
          <p:nvPr/>
        </p:nvSpPr>
        <p:spPr>
          <a:xfrm>
            <a:off x="7632000" y="3600000"/>
            <a:ext cx="1294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não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9" name="CustomShape 30"/>
          <p:cNvSpPr/>
          <p:nvPr/>
        </p:nvSpPr>
        <p:spPr>
          <a:xfrm>
            <a:off x="8352000" y="2952000"/>
            <a:ext cx="214920" cy="64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31"/>
          <p:cNvSpPr/>
          <p:nvPr/>
        </p:nvSpPr>
        <p:spPr>
          <a:xfrm>
            <a:off x="3744000" y="352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2"/>
          <p:cNvSpPr/>
          <p:nvPr/>
        </p:nvSpPr>
        <p:spPr>
          <a:xfrm>
            <a:off x="3796200" y="3567600"/>
            <a:ext cx="1231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fixado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2" name="Line 33"/>
          <p:cNvSpPr/>
          <p:nvPr/>
        </p:nvSpPr>
        <p:spPr>
          <a:xfrm>
            <a:off x="3744000" y="403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4"/>
          <p:cNvSpPr/>
          <p:nvPr/>
        </p:nvSpPr>
        <p:spPr>
          <a:xfrm flipH="1">
            <a:off x="4246560" y="2934360"/>
            <a:ext cx="13644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5"/>
          <p:cNvSpPr/>
          <p:nvPr/>
        </p:nvSpPr>
        <p:spPr>
          <a:xfrm flipH="1">
            <a:off x="4966560" y="2952000"/>
            <a:ext cx="430920" cy="50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6"/>
          <p:cNvSpPr/>
          <p:nvPr/>
        </p:nvSpPr>
        <p:spPr>
          <a:xfrm flipH="1">
            <a:off x="5973480" y="3006360"/>
            <a:ext cx="360" cy="59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7"/>
          <p:cNvSpPr/>
          <p:nvPr/>
        </p:nvSpPr>
        <p:spPr>
          <a:xfrm flipH="1">
            <a:off x="3079440" y="2808000"/>
            <a:ext cx="734400" cy="63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912000" y="85680"/>
            <a:ext cx="2806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Capacidade:Testar sub componete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71960" y="246600"/>
            <a:ext cx="951840" cy="75996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32000" y="1584000"/>
            <a:ext cx="1366920" cy="934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sub componente não testado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964080" y="997200"/>
            <a:ext cx="114840" cy="58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5"/>
          <p:cNvSpPr/>
          <p:nvPr/>
        </p:nvSpPr>
        <p:spPr>
          <a:xfrm>
            <a:off x="1156320" y="1126080"/>
            <a:ext cx="1218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2" name="Line 6"/>
          <p:cNvSpPr/>
          <p:nvPr/>
        </p:nvSpPr>
        <p:spPr>
          <a:xfrm>
            <a:off x="360000" y="295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7"/>
          <p:cNvSpPr/>
          <p:nvPr/>
        </p:nvSpPr>
        <p:spPr>
          <a:xfrm>
            <a:off x="360000" y="345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8"/>
          <p:cNvSpPr/>
          <p:nvPr/>
        </p:nvSpPr>
        <p:spPr>
          <a:xfrm>
            <a:off x="576000" y="2952000"/>
            <a:ext cx="1294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não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5" name="CustomShape 9"/>
          <p:cNvSpPr/>
          <p:nvPr/>
        </p:nvSpPr>
        <p:spPr>
          <a:xfrm>
            <a:off x="1123920" y="2520000"/>
            <a:ext cx="2700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0"/>
          <p:cNvSpPr/>
          <p:nvPr/>
        </p:nvSpPr>
        <p:spPr>
          <a:xfrm>
            <a:off x="2253960" y="1440000"/>
            <a:ext cx="1128960" cy="106128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Testar Subcomponente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11"/>
          <p:cNvSpPr/>
          <p:nvPr/>
        </p:nvSpPr>
        <p:spPr>
          <a:xfrm flipH="1">
            <a:off x="1582560" y="2304000"/>
            <a:ext cx="790920" cy="64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2"/>
          <p:cNvSpPr/>
          <p:nvPr/>
        </p:nvSpPr>
        <p:spPr>
          <a:xfrm>
            <a:off x="2232000" y="2952000"/>
            <a:ext cx="1294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9" name="Line 13"/>
          <p:cNvSpPr/>
          <p:nvPr/>
        </p:nvSpPr>
        <p:spPr>
          <a:xfrm>
            <a:off x="2232000" y="295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14"/>
          <p:cNvSpPr/>
          <p:nvPr/>
        </p:nvSpPr>
        <p:spPr>
          <a:xfrm>
            <a:off x="2252160" y="345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5"/>
          <p:cNvSpPr/>
          <p:nvPr/>
        </p:nvSpPr>
        <p:spPr>
          <a:xfrm>
            <a:off x="2923920" y="2502360"/>
            <a:ext cx="2700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6"/>
          <p:cNvSpPr/>
          <p:nvPr/>
        </p:nvSpPr>
        <p:spPr>
          <a:xfrm>
            <a:off x="2448000" y="246960"/>
            <a:ext cx="951840" cy="75996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3" name="CustomShape 17"/>
          <p:cNvSpPr/>
          <p:nvPr/>
        </p:nvSpPr>
        <p:spPr>
          <a:xfrm flipV="1">
            <a:off x="2808000" y="1006560"/>
            <a:ext cx="12996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8"/>
          <p:cNvSpPr/>
          <p:nvPr/>
        </p:nvSpPr>
        <p:spPr>
          <a:xfrm>
            <a:off x="3096000" y="1080000"/>
            <a:ext cx="8413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9"/>
          <p:cNvSpPr/>
          <p:nvPr/>
        </p:nvSpPr>
        <p:spPr>
          <a:xfrm>
            <a:off x="3096000" y="1080000"/>
            <a:ext cx="201492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com defeito</a:t>
            </a:r>
            <a:endParaRPr b="0" lang="pt-BR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912000" y="85680"/>
            <a:ext cx="2806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Capacidade:Montar a máquina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096000" y="1080000"/>
            <a:ext cx="8413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504360" y="1512000"/>
            <a:ext cx="1726560" cy="15105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Separar subcomponentes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720000" y="3816000"/>
            <a:ext cx="1294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Subcomponentes prontos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0" name="Line 5"/>
          <p:cNvSpPr/>
          <p:nvPr/>
        </p:nvSpPr>
        <p:spPr>
          <a:xfrm>
            <a:off x="66816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6"/>
          <p:cNvSpPr/>
          <p:nvPr/>
        </p:nvSpPr>
        <p:spPr>
          <a:xfrm>
            <a:off x="668160" y="432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7"/>
          <p:cNvSpPr/>
          <p:nvPr/>
        </p:nvSpPr>
        <p:spPr>
          <a:xfrm rot="21552600">
            <a:off x="1366920" y="3022560"/>
            <a:ext cx="6840" cy="71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8"/>
          <p:cNvSpPr/>
          <p:nvPr/>
        </p:nvSpPr>
        <p:spPr>
          <a:xfrm>
            <a:off x="2469960" y="1656000"/>
            <a:ext cx="2064960" cy="1438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Fixar Subcomponentes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Line 9"/>
          <p:cNvSpPr/>
          <p:nvPr/>
        </p:nvSpPr>
        <p:spPr>
          <a:xfrm>
            <a:off x="266400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10"/>
          <p:cNvSpPr/>
          <p:nvPr/>
        </p:nvSpPr>
        <p:spPr>
          <a:xfrm>
            <a:off x="2664000" y="424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1"/>
          <p:cNvSpPr/>
          <p:nvPr/>
        </p:nvSpPr>
        <p:spPr>
          <a:xfrm flipH="1">
            <a:off x="1798560" y="2880000"/>
            <a:ext cx="934920" cy="79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2"/>
          <p:cNvSpPr/>
          <p:nvPr/>
        </p:nvSpPr>
        <p:spPr>
          <a:xfrm>
            <a:off x="3456000" y="3096000"/>
            <a:ext cx="360" cy="64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3"/>
          <p:cNvSpPr/>
          <p:nvPr/>
        </p:nvSpPr>
        <p:spPr>
          <a:xfrm flipH="1">
            <a:off x="3965040" y="2952000"/>
            <a:ext cx="1000440" cy="72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4"/>
          <p:cNvSpPr/>
          <p:nvPr/>
        </p:nvSpPr>
        <p:spPr>
          <a:xfrm>
            <a:off x="2520000" y="3744000"/>
            <a:ext cx="1798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Subcomponentes Fixados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0" name="CustomShape 15"/>
          <p:cNvSpPr/>
          <p:nvPr/>
        </p:nvSpPr>
        <p:spPr>
          <a:xfrm>
            <a:off x="4680360" y="1656360"/>
            <a:ext cx="1726560" cy="15105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Empacotar a maquina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Line 16"/>
          <p:cNvSpPr/>
          <p:nvPr/>
        </p:nvSpPr>
        <p:spPr>
          <a:xfrm>
            <a:off x="482400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17"/>
          <p:cNvSpPr/>
          <p:nvPr/>
        </p:nvSpPr>
        <p:spPr>
          <a:xfrm>
            <a:off x="4824000" y="424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8"/>
          <p:cNvSpPr/>
          <p:nvPr/>
        </p:nvSpPr>
        <p:spPr>
          <a:xfrm>
            <a:off x="4752000" y="3816000"/>
            <a:ext cx="1582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Máquina empacotada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4" name="CustomShape 19"/>
          <p:cNvSpPr/>
          <p:nvPr/>
        </p:nvSpPr>
        <p:spPr>
          <a:xfrm rot="21552600">
            <a:off x="5542920" y="3166920"/>
            <a:ext cx="6840" cy="50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0"/>
          <p:cNvSpPr/>
          <p:nvPr/>
        </p:nvSpPr>
        <p:spPr>
          <a:xfrm>
            <a:off x="6912000" y="2232000"/>
            <a:ext cx="1726560" cy="15105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Encaminhar maquina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21"/>
          <p:cNvSpPr/>
          <p:nvPr/>
        </p:nvSpPr>
        <p:spPr>
          <a:xfrm>
            <a:off x="7344000" y="864000"/>
            <a:ext cx="951840" cy="75996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7" name="CustomShape 22"/>
          <p:cNvSpPr/>
          <p:nvPr/>
        </p:nvSpPr>
        <p:spPr>
          <a:xfrm flipH="1">
            <a:off x="5909040" y="2952000"/>
            <a:ext cx="1000440" cy="72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3"/>
          <p:cNvSpPr/>
          <p:nvPr/>
        </p:nvSpPr>
        <p:spPr>
          <a:xfrm flipV="1">
            <a:off x="7788960" y="1623600"/>
            <a:ext cx="129960" cy="60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4"/>
          <p:cNvSpPr/>
          <p:nvPr/>
        </p:nvSpPr>
        <p:spPr>
          <a:xfrm>
            <a:off x="6984000" y="1754280"/>
            <a:ext cx="8413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montada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912000" y="85680"/>
            <a:ext cx="2806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Capacidade:Entregar Máquina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71960" y="246600"/>
            <a:ext cx="951840" cy="75996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qualidade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964080" y="997200"/>
            <a:ext cx="114840" cy="58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2448000" y="246960"/>
            <a:ext cx="951840" cy="75996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 flipV="1">
            <a:off x="2808000" y="1006560"/>
            <a:ext cx="129960" cy="57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6"/>
          <p:cNvSpPr/>
          <p:nvPr/>
        </p:nvSpPr>
        <p:spPr>
          <a:xfrm>
            <a:off x="3096000" y="1080000"/>
            <a:ext cx="8413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7"/>
          <p:cNvSpPr/>
          <p:nvPr/>
        </p:nvSpPr>
        <p:spPr>
          <a:xfrm>
            <a:off x="144000" y="1080000"/>
            <a:ext cx="8413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576360" y="1584000"/>
            <a:ext cx="1150560" cy="11505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máquina pronta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9"/>
          <p:cNvSpPr/>
          <p:nvPr/>
        </p:nvSpPr>
        <p:spPr>
          <a:xfrm>
            <a:off x="648000" y="3240000"/>
            <a:ext cx="1294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9" name="Line 10"/>
          <p:cNvSpPr/>
          <p:nvPr/>
        </p:nvSpPr>
        <p:spPr>
          <a:xfrm>
            <a:off x="596160" y="367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11"/>
          <p:cNvSpPr/>
          <p:nvPr/>
        </p:nvSpPr>
        <p:spPr>
          <a:xfrm>
            <a:off x="576000" y="324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2"/>
          <p:cNvSpPr/>
          <p:nvPr/>
        </p:nvSpPr>
        <p:spPr>
          <a:xfrm>
            <a:off x="1224000" y="2735640"/>
            <a:ext cx="11484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3"/>
          <p:cNvSpPr/>
          <p:nvPr/>
        </p:nvSpPr>
        <p:spPr>
          <a:xfrm>
            <a:off x="2088360" y="1584000"/>
            <a:ext cx="1294560" cy="1222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Enviar Máquina pronta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14"/>
          <p:cNvSpPr/>
          <p:nvPr/>
        </p:nvSpPr>
        <p:spPr>
          <a:xfrm flipH="1">
            <a:off x="1798560" y="2664000"/>
            <a:ext cx="568440" cy="57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5"/>
          <p:cNvSpPr/>
          <p:nvPr/>
        </p:nvSpPr>
        <p:spPr>
          <a:xfrm>
            <a:off x="1872000" y="1107000"/>
            <a:ext cx="8413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912000" y="85680"/>
            <a:ext cx="28069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Capacidade:Priorizar pedido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71960" y="246600"/>
            <a:ext cx="951840" cy="75996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Negocios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964080" y="997200"/>
            <a:ext cx="114840" cy="58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2448000" y="246960"/>
            <a:ext cx="951840" cy="75996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 flipV="1">
            <a:off x="2808000" y="1006560"/>
            <a:ext cx="129960" cy="57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6"/>
          <p:cNvSpPr/>
          <p:nvPr/>
        </p:nvSpPr>
        <p:spPr>
          <a:xfrm>
            <a:off x="3096000" y="1080000"/>
            <a:ext cx="8413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7"/>
          <p:cNvSpPr/>
          <p:nvPr/>
        </p:nvSpPr>
        <p:spPr>
          <a:xfrm>
            <a:off x="144000" y="1080000"/>
            <a:ext cx="84132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Pedido 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288000" y="1585080"/>
            <a:ext cx="1583640" cy="11505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Priorizar pedido no planejamento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648000" y="3240000"/>
            <a:ext cx="12949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4" name="Line 10"/>
          <p:cNvSpPr/>
          <p:nvPr/>
        </p:nvSpPr>
        <p:spPr>
          <a:xfrm>
            <a:off x="596160" y="367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11"/>
          <p:cNvSpPr/>
          <p:nvPr/>
        </p:nvSpPr>
        <p:spPr>
          <a:xfrm>
            <a:off x="576000" y="324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2"/>
          <p:cNvSpPr/>
          <p:nvPr/>
        </p:nvSpPr>
        <p:spPr>
          <a:xfrm>
            <a:off x="1224000" y="2735640"/>
            <a:ext cx="11484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3"/>
          <p:cNvSpPr/>
          <p:nvPr/>
        </p:nvSpPr>
        <p:spPr>
          <a:xfrm>
            <a:off x="2088360" y="1584000"/>
            <a:ext cx="1294560" cy="1222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Enviar pedido priorizado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14"/>
          <p:cNvSpPr/>
          <p:nvPr/>
        </p:nvSpPr>
        <p:spPr>
          <a:xfrm flipH="1">
            <a:off x="1798560" y="2664000"/>
            <a:ext cx="568440" cy="57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5"/>
          <p:cNvSpPr/>
          <p:nvPr/>
        </p:nvSpPr>
        <p:spPr>
          <a:xfrm>
            <a:off x="1872000" y="1107000"/>
            <a:ext cx="84132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Pedido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56240" y="91080"/>
            <a:ext cx="841320" cy="5806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270720" y="1271520"/>
            <a:ext cx="997920" cy="81144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Receber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577800" y="673920"/>
            <a:ext cx="190800" cy="59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-44640" y="864720"/>
            <a:ext cx="136260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4" name="Line 5"/>
          <p:cNvSpPr/>
          <p:nvPr/>
        </p:nvSpPr>
        <p:spPr>
          <a:xfrm>
            <a:off x="400680" y="2901240"/>
            <a:ext cx="1255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"/>
          <p:cNvSpPr/>
          <p:nvPr/>
        </p:nvSpPr>
        <p:spPr>
          <a:xfrm>
            <a:off x="371160" y="3180600"/>
            <a:ext cx="125496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7"/>
          <p:cNvSpPr/>
          <p:nvPr/>
        </p:nvSpPr>
        <p:spPr>
          <a:xfrm>
            <a:off x="770760" y="2084760"/>
            <a:ext cx="157680" cy="68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8"/>
          <p:cNvSpPr/>
          <p:nvPr/>
        </p:nvSpPr>
        <p:spPr>
          <a:xfrm>
            <a:off x="325440" y="2939400"/>
            <a:ext cx="13147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8" name="Line 9"/>
          <p:cNvSpPr/>
          <p:nvPr/>
        </p:nvSpPr>
        <p:spPr>
          <a:xfrm flipV="1">
            <a:off x="2176560" y="2923560"/>
            <a:ext cx="802080" cy="10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0"/>
          <p:cNvSpPr/>
          <p:nvPr/>
        </p:nvSpPr>
        <p:spPr>
          <a:xfrm>
            <a:off x="2090520" y="2924280"/>
            <a:ext cx="9727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0" name="CustomShape 11"/>
          <p:cNvSpPr/>
          <p:nvPr/>
        </p:nvSpPr>
        <p:spPr>
          <a:xfrm>
            <a:off x="3184200" y="177480"/>
            <a:ext cx="841320" cy="58068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91" name="CustomShape 12"/>
          <p:cNvSpPr/>
          <p:nvPr/>
        </p:nvSpPr>
        <p:spPr>
          <a:xfrm>
            <a:off x="2892600" y="1319400"/>
            <a:ext cx="873000" cy="76356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Analisar Solicitação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192" name="CustomShape 13"/>
          <p:cNvSpPr/>
          <p:nvPr/>
        </p:nvSpPr>
        <p:spPr>
          <a:xfrm flipV="1">
            <a:off x="3330000" y="757800"/>
            <a:ext cx="273960" cy="5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14"/>
          <p:cNvSpPr/>
          <p:nvPr/>
        </p:nvSpPr>
        <p:spPr>
          <a:xfrm>
            <a:off x="4426920" y="2858760"/>
            <a:ext cx="553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15"/>
          <p:cNvSpPr/>
          <p:nvPr/>
        </p:nvSpPr>
        <p:spPr>
          <a:xfrm>
            <a:off x="4434120" y="3254400"/>
            <a:ext cx="55368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6"/>
          <p:cNvSpPr/>
          <p:nvPr/>
        </p:nvSpPr>
        <p:spPr>
          <a:xfrm>
            <a:off x="4329360" y="2892960"/>
            <a:ext cx="7880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Separado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6" name="CustomShape 17"/>
          <p:cNvSpPr/>
          <p:nvPr/>
        </p:nvSpPr>
        <p:spPr>
          <a:xfrm>
            <a:off x="4267080" y="4548960"/>
            <a:ext cx="1077480" cy="68472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Fixar Componentes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197" name="CustomShape 18"/>
          <p:cNvSpPr/>
          <p:nvPr/>
        </p:nvSpPr>
        <p:spPr>
          <a:xfrm flipH="1" flipV="1">
            <a:off x="4139280" y="3318120"/>
            <a:ext cx="438840" cy="126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9"/>
          <p:cNvSpPr/>
          <p:nvPr/>
        </p:nvSpPr>
        <p:spPr>
          <a:xfrm>
            <a:off x="2676240" y="736920"/>
            <a:ext cx="8413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Recusa da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9" name="CustomShape 20"/>
          <p:cNvSpPr/>
          <p:nvPr/>
        </p:nvSpPr>
        <p:spPr>
          <a:xfrm flipH="1">
            <a:off x="1384200" y="1702080"/>
            <a:ext cx="1504440" cy="109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21"/>
          <p:cNvSpPr/>
          <p:nvPr/>
        </p:nvSpPr>
        <p:spPr>
          <a:xfrm>
            <a:off x="3287160" y="285048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2"/>
          <p:cNvSpPr/>
          <p:nvPr/>
        </p:nvSpPr>
        <p:spPr>
          <a:xfrm>
            <a:off x="3161520" y="2861280"/>
            <a:ext cx="1202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2" name="CustomShape 23"/>
          <p:cNvSpPr/>
          <p:nvPr/>
        </p:nvSpPr>
        <p:spPr>
          <a:xfrm>
            <a:off x="3119760" y="3897720"/>
            <a:ext cx="1077480" cy="68472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Separar Componentes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203" name="CustomShape 24"/>
          <p:cNvSpPr/>
          <p:nvPr/>
        </p:nvSpPr>
        <p:spPr>
          <a:xfrm flipV="1">
            <a:off x="3659400" y="3303360"/>
            <a:ext cx="106200" cy="5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5"/>
          <p:cNvSpPr/>
          <p:nvPr/>
        </p:nvSpPr>
        <p:spPr>
          <a:xfrm flipH="1" flipV="1">
            <a:off x="3327840" y="2082600"/>
            <a:ext cx="390600" cy="71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6"/>
          <p:cNvSpPr/>
          <p:nvPr/>
        </p:nvSpPr>
        <p:spPr>
          <a:xfrm flipH="1" flipV="1">
            <a:off x="2574360" y="3286440"/>
            <a:ext cx="698400" cy="70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7"/>
          <p:cNvSpPr/>
          <p:nvPr/>
        </p:nvSpPr>
        <p:spPr>
          <a:xfrm flipV="1">
            <a:off x="3904920" y="3318480"/>
            <a:ext cx="540360" cy="54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Line 28"/>
          <p:cNvSpPr/>
          <p:nvPr/>
        </p:nvSpPr>
        <p:spPr>
          <a:xfrm>
            <a:off x="5213520" y="2850480"/>
            <a:ext cx="728640" cy="82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Line 29"/>
          <p:cNvSpPr/>
          <p:nvPr/>
        </p:nvSpPr>
        <p:spPr>
          <a:xfrm>
            <a:off x="5213520" y="3260880"/>
            <a:ext cx="72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30"/>
          <p:cNvSpPr/>
          <p:nvPr/>
        </p:nvSpPr>
        <p:spPr>
          <a:xfrm>
            <a:off x="5222520" y="2901240"/>
            <a:ext cx="7182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Placa pré retrabalho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10" name="CustomShape 31"/>
          <p:cNvSpPr/>
          <p:nvPr/>
        </p:nvSpPr>
        <p:spPr>
          <a:xfrm>
            <a:off x="4726800" y="3331080"/>
            <a:ext cx="78120" cy="121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32"/>
          <p:cNvSpPr/>
          <p:nvPr/>
        </p:nvSpPr>
        <p:spPr>
          <a:xfrm>
            <a:off x="5470560" y="4287600"/>
            <a:ext cx="1077480" cy="68472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Soldar Componentes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212" name="CustomShape 33"/>
          <p:cNvSpPr/>
          <p:nvPr/>
        </p:nvSpPr>
        <p:spPr>
          <a:xfrm>
            <a:off x="4930920" y="3388320"/>
            <a:ext cx="695880" cy="99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Line 34"/>
          <p:cNvSpPr/>
          <p:nvPr/>
        </p:nvSpPr>
        <p:spPr>
          <a:xfrm>
            <a:off x="3287160" y="319536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Line 35"/>
          <p:cNvSpPr/>
          <p:nvPr/>
        </p:nvSpPr>
        <p:spPr>
          <a:xfrm flipV="1">
            <a:off x="2176560" y="3179520"/>
            <a:ext cx="802080" cy="10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6"/>
          <p:cNvSpPr/>
          <p:nvPr/>
        </p:nvSpPr>
        <p:spPr>
          <a:xfrm>
            <a:off x="6766920" y="4044960"/>
            <a:ext cx="890280" cy="68472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Fazer retrabalho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216" name="CustomShape 37"/>
          <p:cNvSpPr/>
          <p:nvPr/>
        </p:nvSpPr>
        <p:spPr>
          <a:xfrm>
            <a:off x="7795440" y="4255560"/>
            <a:ext cx="890280" cy="68472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Montar Máquina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217" name="CustomShape 38"/>
          <p:cNvSpPr/>
          <p:nvPr/>
        </p:nvSpPr>
        <p:spPr>
          <a:xfrm>
            <a:off x="5731560" y="3331080"/>
            <a:ext cx="276480" cy="95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39"/>
          <p:cNvSpPr/>
          <p:nvPr/>
        </p:nvSpPr>
        <p:spPr>
          <a:xfrm>
            <a:off x="6064560" y="2880000"/>
            <a:ext cx="87480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40"/>
          <p:cNvSpPr/>
          <p:nvPr/>
        </p:nvSpPr>
        <p:spPr>
          <a:xfrm>
            <a:off x="6064560" y="3290760"/>
            <a:ext cx="87480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1"/>
          <p:cNvSpPr/>
          <p:nvPr/>
        </p:nvSpPr>
        <p:spPr>
          <a:xfrm>
            <a:off x="5942160" y="2930760"/>
            <a:ext cx="10292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Sub componente não testado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21" name="Line 42"/>
          <p:cNvSpPr/>
          <p:nvPr/>
        </p:nvSpPr>
        <p:spPr>
          <a:xfrm>
            <a:off x="7117920" y="2894040"/>
            <a:ext cx="8744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Line 43"/>
          <p:cNvSpPr/>
          <p:nvPr/>
        </p:nvSpPr>
        <p:spPr>
          <a:xfrm>
            <a:off x="7117920" y="3304800"/>
            <a:ext cx="8744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44"/>
          <p:cNvSpPr/>
          <p:nvPr/>
        </p:nvSpPr>
        <p:spPr>
          <a:xfrm>
            <a:off x="7027920" y="2944800"/>
            <a:ext cx="10292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Sub componente testado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24" name="CustomShape 45"/>
          <p:cNvSpPr/>
          <p:nvPr/>
        </p:nvSpPr>
        <p:spPr>
          <a:xfrm flipH="1">
            <a:off x="4848120" y="1698840"/>
            <a:ext cx="1375920" cy="109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46"/>
          <p:cNvSpPr/>
          <p:nvPr/>
        </p:nvSpPr>
        <p:spPr>
          <a:xfrm>
            <a:off x="6607440" y="1779480"/>
            <a:ext cx="360" cy="104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47"/>
          <p:cNvSpPr/>
          <p:nvPr/>
        </p:nvSpPr>
        <p:spPr>
          <a:xfrm>
            <a:off x="6998040" y="1677960"/>
            <a:ext cx="482400" cy="106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48"/>
          <p:cNvSpPr/>
          <p:nvPr/>
        </p:nvSpPr>
        <p:spPr>
          <a:xfrm>
            <a:off x="5871240" y="704520"/>
            <a:ext cx="1384560" cy="97884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Testar Subcomponente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28" name="Line 49"/>
          <p:cNvSpPr/>
          <p:nvPr/>
        </p:nvSpPr>
        <p:spPr>
          <a:xfrm>
            <a:off x="8125560" y="2938680"/>
            <a:ext cx="70668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50"/>
          <p:cNvSpPr/>
          <p:nvPr/>
        </p:nvSpPr>
        <p:spPr>
          <a:xfrm>
            <a:off x="8147880" y="3312360"/>
            <a:ext cx="706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51"/>
          <p:cNvSpPr/>
          <p:nvPr/>
        </p:nvSpPr>
        <p:spPr>
          <a:xfrm>
            <a:off x="8078760" y="2955600"/>
            <a:ext cx="795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pré teste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31" name="CustomShape 52"/>
          <p:cNvSpPr/>
          <p:nvPr/>
        </p:nvSpPr>
        <p:spPr>
          <a:xfrm>
            <a:off x="5868000" y="3349080"/>
            <a:ext cx="897120" cy="87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53"/>
          <p:cNvSpPr/>
          <p:nvPr/>
        </p:nvSpPr>
        <p:spPr>
          <a:xfrm>
            <a:off x="6607440" y="3335760"/>
            <a:ext cx="439920" cy="64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54"/>
          <p:cNvSpPr/>
          <p:nvPr/>
        </p:nvSpPr>
        <p:spPr>
          <a:xfrm>
            <a:off x="7538040" y="3388320"/>
            <a:ext cx="468720" cy="83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55"/>
          <p:cNvSpPr/>
          <p:nvPr/>
        </p:nvSpPr>
        <p:spPr>
          <a:xfrm flipH="1">
            <a:off x="8316720" y="3388320"/>
            <a:ext cx="110160" cy="83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Line 56"/>
          <p:cNvSpPr/>
          <p:nvPr/>
        </p:nvSpPr>
        <p:spPr>
          <a:xfrm>
            <a:off x="9004320" y="2913840"/>
            <a:ext cx="70668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Line 57"/>
          <p:cNvSpPr/>
          <p:nvPr/>
        </p:nvSpPr>
        <p:spPr>
          <a:xfrm>
            <a:off x="9026640" y="3287520"/>
            <a:ext cx="706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58"/>
          <p:cNvSpPr/>
          <p:nvPr/>
        </p:nvSpPr>
        <p:spPr>
          <a:xfrm>
            <a:off x="8957520" y="2930760"/>
            <a:ext cx="795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38" name="CustomShape 59"/>
          <p:cNvSpPr/>
          <p:nvPr/>
        </p:nvSpPr>
        <p:spPr>
          <a:xfrm>
            <a:off x="8199720" y="1062000"/>
            <a:ext cx="1127520" cy="97884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Testar máquina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39" name="CustomShape 60"/>
          <p:cNvSpPr/>
          <p:nvPr/>
        </p:nvSpPr>
        <p:spPr>
          <a:xfrm flipV="1">
            <a:off x="7733880" y="1895040"/>
            <a:ext cx="629280" cy="81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61"/>
          <p:cNvSpPr/>
          <p:nvPr/>
        </p:nvSpPr>
        <p:spPr>
          <a:xfrm flipV="1">
            <a:off x="8609040" y="2040480"/>
            <a:ext cx="153720" cy="78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62"/>
          <p:cNvSpPr/>
          <p:nvPr/>
        </p:nvSpPr>
        <p:spPr>
          <a:xfrm flipH="1" flipV="1">
            <a:off x="9162360" y="1897560"/>
            <a:ext cx="190800" cy="94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63"/>
          <p:cNvSpPr/>
          <p:nvPr/>
        </p:nvSpPr>
        <p:spPr>
          <a:xfrm>
            <a:off x="5852520" y="89280"/>
            <a:ext cx="33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 Planejar produção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Application>LibreOffice/6.3.2.2$Windows_X86_64 LibreOffice_project/98b30e735bda24bc04ab42594c85f7fd8be07b9c</Application>
  <Words>137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2021-02-21T19:09:13Z</dcterms:created>
  <dc:creator>Lucian Moraes</dc:creator>
  <dc:description/>
  <dc:language>pt-BR</dc:language>
  <cp:lastModifiedBy/>
  <dcterms:modified xsi:type="dcterms:W3CDTF">2021-05-02T19:45:46Z</dcterms:modified>
  <cp:revision>35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