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2640" y="375120"/>
            <a:ext cx="86882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75120"/>
            <a:ext cx="86882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2640" y="375120"/>
            <a:ext cx="86882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120"/>
            <a:ext cx="86882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2640" y="375120"/>
            <a:ext cx="86882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2640" y="375120"/>
            <a:ext cx="86882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75120"/>
            <a:ext cx="86882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2640" y="375120"/>
            <a:ext cx="86882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640" y="375120"/>
            <a:ext cx="86882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2640" y="375120"/>
            <a:ext cx="86882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2640" y="375120"/>
            <a:ext cx="86882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92640" y="375120"/>
            <a:ext cx="86882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71960" y="226440"/>
            <a:ext cx="949320" cy="7574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32000" y="1729440"/>
            <a:ext cx="1252080" cy="10587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Receber Solicitação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948960" y="988200"/>
            <a:ext cx="170280" cy="73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-243360" y="1053720"/>
            <a:ext cx="13600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2" name="Line 5"/>
          <p:cNvSpPr/>
          <p:nvPr/>
        </p:nvSpPr>
        <p:spPr>
          <a:xfrm>
            <a:off x="413280" y="34894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1123200" y="2792520"/>
            <a:ext cx="360" cy="65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324360" y="3565080"/>
            <a:ext cx="16696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 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6912000" y="85680"/>
            <a:ext cx="2804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Capacidade:Planejar Produção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" name="Line 9"/>
          <p:cNvSpPr/>
          <p:nvPr/>
        </p:nvSpPr>
        <p:spPr>
          <a:xfrm>
            <a:off x="43200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10"/>
          <p:cNvSpPr/>
          <p:nvPr/>
        </p:nvSpPr>
        <p:spPr>
          <a:xfrm>
            <a:off x="2448000" y="1656000"/>
            <a:ext cx="1220400" cy="10764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Analisar Solicitação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 flipH="1">
            <a:off x="1586880" y="2647800"/>
            <a:ext cx="1050480" cy="7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2088000" y="1056960"/>
            <a:ext cx="8388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Recusa da 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2808000" y="360000"/>
            <a:ext cx="838800" cy="7884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 flipV="1">
            <a:off x="3108960" y="1148400"/>
            <a:ext cx="127440" cy="50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225216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2232000" y="352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2160000" y="3576960"/>
            <a:ext cx="1669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Estoque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 flipH="1" flipV="1" rot="205800">
            <a:off x="3015360" y="2751480"/>
            <a:ext cx="44280" cy="71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Line 19"/>
          <p:cNvSpPr/>
          <p:nvPr/>
        </p:nvSpPr>
        <p:spPr>
          <a:xfrm>
            <a:off x="3960000" y="3528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Line 20"/>
          <p:cNvSpPr/>
          <p:nvPr/>
        </p:nvSpPr>
        <p:spPr>
          <a:xfrm>
            <a:off x="3987360" y="4104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3833280" y="3600000"/>
            <a:ext cx="12722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Planejamento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 flipH="1">
            <a:off x="3579480" y="936000"/>
            <a:ext cx="1696680" cy="129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3"/>
          <p:cNvSpPr/>
          <p:nvPr/>
        </p:nvSpPr>
        <p:spPr>
          <a:xfrm flipH="1" flipV="1">
            <a:off x="3527280" y="2591280"/>
            <a:ext cx="1007280" cy="88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Line 24"/>
          <p:cNvSpPr/>
          <p:nvPr/>
        </p:nvSpPr>
        <p:spPr>
          <a:xfrm>
            <a:off x="5355360" y="3528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25"/>
          <p:cNvSpPr/>
          <p:nvPr/>
        </p:nvSpPr>
        <p:spPr>
          <a:xfrm>
            <a:off x="5355360" y="4104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26"/>
          <p:cNvSpPr/>
          <p:nvPr/>
        </p:nvSpPr>
        <p:spPr>
          <a:xfrm>
            <a:off x="3987360" y="4104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7"/>
          <p:cNvSpPr/>
          <p:nvPr/>
        </p:nvSpPr>
        <p:spPr>
          <a:xfrm>
            <a:off x="5184000" y="3600000"/>
            <a:ext cx="12722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5" name="CustomShape 28"/>
          <p:cNvSpPr/>
          <p:nvPr/>
        </p:nvSpPr>
        <p:spPr>
          <a:xfrm>
            <a:off x="5277960" y="432000"/>
            <a:ext cx="838800" cy="7884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66" name="CustomShape 29"/>
          <p:cNvSpPr/>
          <p:nvPr/>
        </p:nvSpPr>
        <p:spPr>
          <a:xfrm>
            <a:off x="4344480" y="675000"/>
            <a:ext cx="8388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Ordem 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67" name="CustomShape 30"/>
          <p:cNvSpPr/>
          <p:nvPr/>
        </p:nvSpPr>
        <p:spPr>
          <a:xfrm flipH="1" flipV="1">
            <a:off x="3668400" y="2375280"/>
            <a:ext cx="2234160" cy="115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8309160" y="-74520"/>
            <a:ext cx="2804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Capacidade:Produzir subcomponente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471960" y="236520"/>
            <a:ext cx="949320" cy="7574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Gerencia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956520" y="997560"/>
            <a:ext cx="170280" cy="73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4"/>
          <p:cNvSpPr/>
          <p:nvPr/>
        </p:nvSpPr>
        <p:spPr>
          <a:xfrm>
            <a:off x="76320" y="1109880"/>
            <a:ext cx="7840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2" name="CustomShape 5"/>
          <p:cNvSpPr/>
          <p:nvPr/>
        </p:nvSpPr>
        <p:spPr>
          <a:xfrm>
            <a:off x="576000" y="1745640"/>
            <a:ext cx="1126440" cy="10587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Receber ordem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73" name="Line 6"/>
          <p:cNvSpPr/>
          <p:nvPr/>
        </p:nvSpPr>
        <p:spPr>
          <a:xfrm>
            <a:off x="413280" y="34894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7"/>
          <p:cNvSpPr/>
          <p:nvPr/>
        </p:nvSpPr>
        <p:spPr>
          <a:xfrm>
            <a:off x="324360" y="3520800"/>
            <a:ext cx="166968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75" name="Line 8"/>
          <p:cNvSpPr/>
          <p:nvPr/>
        </p:nvSpPr>
        <p:spPr>
          <a:xfrm>
            <a:off x="432000" y="396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9"/>
          <p:cNvSpPr/>
          <p:nvPr/>
        </p:nvSpPr>
        <p:spPr>
          <a:xfrm>
            <a:off x="1123560" y="2853360"/>
            <a:ext cx="360" cy="57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0"/>
          <p:cNvSpPr/>
          <p:nvPr/>
        </p:nvSpPr>
        <p:spPr>
          <a:xfrm>
            <a:off x="2088000" y="1800000"/>
            <a:ext cx="1126440" cy="10587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Separar 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8" name="CustomShape 11"/>
          <p:cNvSpPr/>
          <p:nvPr/>
        </p:nvSpPr>
        <p:spPr>
          <a:xfrm flipH="1">
            <a:off x="1699920" y="2794680"/>
            <a:ext cx="570240" cy="60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Line 12"/>
          <p:cNvSpPr/>
          <p:nvPr/>
        </p:nvSpPr>
        <p:spPr>
          <a:xfrm>
            <a:off x="2005200" y="34966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Line 13"/>
          <p:cNvSpPr/>
          <p:nvPr/>
        </p:nvSpPr>
        <p:spPr>
          <a:xfrm>
            <a:off x="2016000" y="396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14"/>
          <p:cNvSpPr/>
          <p:nvPr/>
        </p:nvSpPr>
        <p:spPr>
          <a:xfrm>
            <a:off x="1872000" y="3565080"/>
            <a:ext cx="166968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5"/>
          <p:cNvSpPr/>
          <p:nvPr/>
        </p:nvSpPr>
        <p:spPr>
          <a:xfrm>
            <a:off x="1926720" y="3565080"/>
            <a:ext cx="1669680" cy="2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6"/>
          <p:cNvSpPr/>
          <p:nvPr/>
        </p:nvSpPr>
        <p:spPr>
          <a:xfrm>
            <a:off x="2079720" y="3528360"/>
            <a:ext cx="12286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 Separado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4" name="CustomShape 17"/>
          <p:cNvSpPr/>
          <p:nvPr/>
        </p:nvSpPr>
        <p:spPr>
          <a:xfrm>
            <a:off x="2842920" y="2901960"/>
            <a:ext cx="131400" cy="52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8"/>
          <p:cNvSpPr/>
          <p:nvPr/>
        </p:nvSpPr>
        <p:spPr>
          <a:xfrm>
            <a:off x="3693960" y="1872000"/>
            <a:ext cx="1126440" cy="10587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Fixar 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6" name="CustomShape 19"/>
          <p:cNvSpPr/>
          <p:nvPr/>
        </p:nvSpPr>
        <p:spPr>
          <a:xfrm>
            <a:off x="5040000" y="1819080"/>
            <a:ext cx="1126440" cy="10587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Soldar 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7" name="Line 20"/>
          <p:cNvSpPr/>
          <p:nvPr/>
        </p:nvSpPr>
        <p:spPr>
          <a:xfrm>
            <a:off x="5781600" y="350964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21"/>
          <p:cNvSpPr/>
          <p:nvPr/>
        </p:nvSpPr>
        <p:spPr>
          <a:xfrm>
            <a:off x="2005200" y="34966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22"/>
          <p:cNvSpPr/>
          <p:nvPr/>
        </p:nvSpPr>
        <p:spPr>
          <a:xfrm>
            <a:off x="2005200" y="34966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23"/>
          <p:cNvSpPr/>
          <p:nvPr/>
        </p:nvSpPr>
        <p:spPr>
          <a:xfrm>
            <a:off x="5781600" y="401364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4"/>
          <p:cNvSpPr/>
          <p:nvPr/>
        </p:nvSpPr>
        <p:spPr>
          <a:xfrm>
            <a:off x="5899320" y="3567240"/>
            <a:ext cx="12286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Placa pré retrabalho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2" name="CustomShape 25"/>
          <p:cNvSpPr/>
          <p:nvPr/>
        </p:nvSpPr>
        <p:spPr>
          <a:xfrm flipH="1">
            <a:off x="6644520" y="2449440"/>
            <a:ext cx="1126440" cy="93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26"/>
          <p:cNvSpPr/>
          <p:nvPr/>
        </p:nvSpPr>
        <p:spPr>
          <a:xfrm>
            <a:off x="7733520" y="349164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27"/>
          <p:cNvSpPr/>
          <p:nvPr/>
        </p:nvSpPr>
        <p:spPr>
          <a:xfrm>
            <a:off x="7733520" y="399564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8"/>
          <p:cNvSpPr/>
          <p:nvPr/>
        </p:nvSpPr>
        <p:spPr>
          <a:xfrm>
            <a:off x="7949880" y="3491640"/>
            <a:ext cx="12924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não testado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6" name="CustomShape 29"/>
          <p:cNvSpPr/>
          <p:nvPr/>
        </p:nvSpPr>
        <p:spPr>
          <a:xfrm>
            <a:off x="8649360" y="2623320"/>
            <a:ext cx="306360" cy="77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30"/>
          <p:cNvSpPr/>
          <p:nvPr/>
        </p:nvSpPr>
        <p:spPr>
          <a:xfrm>
            <a:off x="3744000" y="352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31"/>
          <p:cNvSpPr/>
          <p:nvPr/>
        </p:nvSpPr>
        <p:spPr>
          <a:xfrm>
            <a:off x="3796200" y="3567600"/>
            <a:ext cx="12286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 fixado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9" name="Line 32"/>
          <p:cNvSpPr/>
          <p:nvPr/>
        </p:nvSpPr>
        <p:spPr>
          <a:xfrm>
            <a:off x="3744000" y="403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3"/>
          <p:cNvSpPr/>
          <p:nvPr/>
        </p:nvSpPr>
        <p:spPr>
          <a:xfrm flipH="1">
            <a:off x="4485960" y="2876040"/>
            <a:ext cx="6192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4"/>
          <p:cNvSpPr/>
          <p:nvPr/>
        </p:nvSpPr>
        <p:spPr>
          <a:xfrm flipH="1">
            <a:off x="4953240" y="2808000"/>
            <a:ext cx="370440" cy="61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5"/>
          <p:cNvSpPr/>
          <p:nvPr/>
        </p:nvSpPr>
        <p:spPr>
          <a:xfrm>
            <a:off x="5766480" y="2876040"/>
            <a:ext cx="474120" cy="50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6"/>
          <p:cNvSpPr/>
          <p:nvPr/>
        </p:nvSpPr>
        <p:spPr>
          <a:xfrm flipH="1">
            <a:off x="3288600" y="2808000"/>
            <a:ext cx="519840" cy="57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37"/>
          <p:cNvSpPr/>
          <p:nvPr/>
        </p:nvSpPr>
        <p:spPr>
          <a:xfrm>
            <a:off x="7755840" y="1352160"/>
            <a:ext cx="1414440" cy="12204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Fazer Retrabalho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5" name="CustomShape 38"/>
          <p:cNvSpPr/>
          <p:nvPr/>
        </p:nvSpPr>
        <p:spPr>
          <a:xfrm>
            <a:off x="471960" y="246600"/>
            <a:ext cx="949320" cy="7574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Gerencia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6" name="CustomShape 39"/>
          <p:cNvSpPr/>
          <p:nvPr/>
        </p:nvSpPr>
        <p:spPr>
          <a:xfrm>
            <a:off x="7085160" y="127800"/>
            <a:ext cx="949320" cy="7574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Controle de qualidade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7" name="CustomShape 40"/>
          <p:cNvSpPr/>
          <p:nvPr/>
        </p:nvSpPr>
        <p:spPr>
          <a:xfrm flipH="1" flipV="1">
            <a:off x="7659000" y="917640"/>
            <a:ext cx="429840" cy="5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1"/>
          <p:cNvSpPr/>
          <p:nvPr/>
        </p:nvSpPr>
        <p:spPr>
          <a:xfrm>
            <a:off x="6916320" y="1052640"/>
            <a:ext cx="10292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 componente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912000" y="85680"/>
            <a:ext cx="2804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Capacidade:Montar a máquina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096000" y="1080000"/>
            <a:ext cx="838800" cy="4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2324160" y="3888000"/>
            <a:ext cx="13644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Subcomponentes testados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2" name="Line 4"/>
          <p:cNvSpPr/>
          <p:nvPr/>
        </p:nvSpPr>
        <p:spPr>
          <a:xfrm>
            <a:off x="2304000" y="3816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5"/>
          <p:cNvSpPr/>
          <p:nvPr/>
        </p:nvSpPr>
        <p:spPr>
          <a:xfrm>
            <a:off x="2324160" y="439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6"/>
          <p:cNvSpPr/>
          <p:nvPr/>
        </p:nvSpPr>
        <p:spPr>
          <a:xfrm>
            <a:off x="5137200" y="1944000"/>
            <a:ext cx="1918440" cy="10796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Fixar Subcomponentes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5" name="Line 7"/>
          <p:cNvSpPr/>
          <p:nvPr/>
        </p:nvSpPr>
        <p:spPr>
          <a:xfrm>
            <a:off x="5472000" y="367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8"/>
          <p:cNvSpPr/>
          <p:nvPr/>
        </p:nvSpPr>
        <p:spPr>
          <a:xfrm>
            <a:off x="5472000" y="432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9"/>
          <p:cNvSpPr/>
          <p:nvPr/>
        </p:nvSpPr>
        <p:spPr>
          <a:xfrm flipH="1" flipV="1">
            <a:off x="3094560" y="3383280"/>
            <a:ext cx="36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0"/>
          <p:cNvSpPr/>
          <p:nvPr/>
        </p:nvSpPr>
        <p:spPr>
          <a:xfrm flipH="1">
            <a:off x="7055280" y="2304000"/>
            <a:ext cx="647640" cy="7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1"/>
          <p:cNvSpPr/>
          <p:nvPr/>
        </p:nvSpPr>
        <p:spPr>
          <a:xfrm>
            <a:off x="5259600" y="3816000"/>
            <a:ext cx="17240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Subcomponentes Fixados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0" name="CustomShape 12"/>
          <p:cNvSpPr/>
          <p:nvPr/>
        </p:nvSpPr>
        <p:spPr>
          <a:xfrm>
            <a:off x="7488000" y="2091600"/>
            <a:ext cx="1724040" cy="15080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Empacotar a maquina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21" name="Line 13"/>
          <p:cNvSpPr/>
          <p:nvPr/>
        </p:nvSpPr>
        <p:spPr>
          <a:xfrm>
            <a:off x="7580160" y="396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14"/>
          <p:cNvSpPr/>
          <p:nvPr/>
        </p:nvSpPr>
        <p:spPr>
          <a:xfrm>
            <a:off x="7560000" y="4536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5"/>
          <p:cNvSpPr/>
          <p:nvPr/>
        </p:nvSpPr>
        <p:spPr>
          <a:xfrm>
            <a:off x="7560000" y="3960000"/>
            <a:ext cx="15804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Máquina empacotada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4" name="CustomShape 16"/>
          <p:cNvSpPr/>
          <p:nvPr/>
        </p:nvSpPr>
        <p:spPr>
          <a:xfrm>
            <a:off x="8064000" y="723960"/>
            <a:ext cx="949320" cy="7574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Gerencia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5" name="CustomShape 17"/>
          <p:cNvSpPr/>
          <p:nvPr/>
        </p:nvSpPr>
        <p:spPr>
          <a:xfrm flipH="1" flipV="1">
            <a:off x="8494560" y="1481040"/>
            <a:ext cx="360" cy="60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8"/>
          <p:cNvSpPr/>
          <p:nvPr/>
        </p:nvSpPr>
        <p:spPr>
          <a:xfrm>
            <a:off x="6984000" y="1152000"/>
            <a:ext cx="8388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montada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7" name="CustomShape 19"/>
          <p:cNvSpPr/>
          <p:nvPr/>
        </p:nvSpPr>
        <p:spPr>
          <a:xfrm flipH="1">
            <a:off x="6262920" y="3024000"/>
            <a:ext cx="36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0"/>
          <p:cNvSpPr/>
          <p:nvPr/>
        </p:nvSpPr>
        <p:spPr>
          <a:xfrm>
            <a:off x="360000" y="792000"/>
            <a:ext cx="949320" cy="7574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9" name="CustomShape 21"/>
          <p:cNvSpPr/>
          <p:nvPr/>
        </p:nvSpPr>
        <p:spPr>
          <a:xfrm>
            <a:off x="792000" y="1549800"/>
            <a:ext cx="112320" cy="82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2"/>
          <p:cNvSpPr/>
          <p:nvPr/>
        </p:nvSpPr>
        <p:spPr>
          <a:xfrm>
            <a:off x="288000" y="2376000"/>
            <a:ext cx="1364400" cy="9324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Receber sub componente não testado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31" name="CustomShape 23"/>
          <p:cNvSpPr/>
          <p:nvPr/>
        </p:nvSpPr>
        <p:spPr>
          <a:xfrm>
            <a:off x="1008000" y="3315240"/>
            <a:ext cx="24480" cy="42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4"/>
          <p:cNvSpPr/>
          <p:nvPr/>
        </p:nvSpPr>
        <p:spPr>
          <a:xfrm>
            <a:off x="576000" y="3865320"/>
            <a:ext cx="12924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não testado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3" name="Line 25"/>
          <p:cNvSpPr/>
          <p:nvPr/>
        </p:nvSpPr>
        <p:spPr>
          <a:xfrm>
            <a:off x="524160" y="3816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26"/>
          <p:cNvSpPr/>
          <p:nvPr/>
        </p:nvSpPr>
        <p:spPr>
          <a:xfrm>
            <a:off x="520920" y="439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7"/>
          <p:cNvSpPr/>
          <p:nvPr/>
        </p:nvSpPr>
        <p:spPr>
          <a:xfrm flipH="1">
            <a:off x="8207280" y="3600000"/>
            <a:ext cx="14364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8"/>
          <p:cNvSpPr/>
          <p:nvPr/>
        </p:nvSpPr>
        <p:spPr>
          <a:xfrm>
            <a:off x="2376000" y="2324880"/>
            <a:ext cx="1126440" cy="10587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Testar Subcomponente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7" name="CustomShape 29"/>
          <p:cNvSpPr/>
          <p:nvPr/>
        </p:nvSpPr>
        <p:spPr>
          <a:xfrm flipH="1">
            <a:off x="1439280" y="3096000"/>
            <a:ext cx="1007640" cy="71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30"/>
          <p:cNvSpPr/>
          <p:nvPr/>
        </p:nvSpPr>
        <p:spPr>
          <a:xfrm flipV="1">
            <a:off x="2880000" y="1583280"/>
            <a:ext cx="127440" cy="74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31"/>
          <p:cNvSpPr/>
          <p:nvPr/>
        </p:nvSpPr>
        <p:spPr>
          <a:xfrm>
            <a:off x="2578320" y="774000"/>
            <a:ext cx="949320" cy="7574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0" name="CustomShape 32"/>
          <p:cNvSpPr/>
          <p:nvPr/>
        </p:nvSpPr>
        <p:spPr>
          <a:xfrm>
            <a:off x="871560" y="1702080"/>
            <a:ext cx="12160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1" name="CustomShape 33"/>
          <p:cNvSpPr/>
          <p:nvPr/>
        </p:nvSpPr>
        <p:spPr>
          <a:xfrm>
            <a:off x="3124440" y="1910520"/>
            <a:ext cx="201240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com defeito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42" name="CustomShape 34"/>
          <p:cNvSpPr/>
          <p:nvPr/>
        </p:nvSpPr>
        <p:spPr>
          <a:xfrm flipH="1">
            <a:off x="3527280" y="2808000"/>
            <a:ext cx="1799640" cy="100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912000" y="85680"/>
            <a:ext cx="2804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Capacidade:Entregar Máquina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71960" y="246600"/>
            <a:ext cx="949320" cy="7574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Controle de qualidade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964080" y="997200"/>
            <a:ext cx="112320" cy="58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2448000" y="246960"/>
            <a:ext cx="949320" cy="7574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 flipV="1">
            <a:off x="2808000" y="1004400"/>
            <a:ext cx="127440" cy="57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6"/>
          <p:cNvSpPr/>
          <p:nvPr/>
        </p:nvSpPr>
        <p:spPr>
          <a:xfrm>
            <a:off x="3096000" y="1080000"/>
            <a:ext cx="838800" cy="4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7"/>
          <p:cNvSpPr/>
          <p:nvPr/>
        </p:nvSpPr>
        <p:spPr>
          <a:xfrm>
            <a:off x="144000" y="1080000"/>
            <a:ext cx="8388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0" name="CustomShape 8"/>
          <p:cNvSpPr/>
          <p:nvPr/>
        </p:nvSpPr>
        <p:spPr>
          <a:xfrm>
            <a:off x="576360" y="1584000"/>
            <a:ext cx="1148040" cy="11480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Receber máquina pronta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51" name="CustomShape 9"/>
          <p:cNvSpPr/>
          <p:nvPr/>
        </p:nvSpPr>
        <p:spPr>
          <a:xfrm>
            <a:off x="648000" y="3240000"/>
            <a:ext cx="12924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2" name="Line 10"/>
          <p:cNvSpPr/>
          <p:nvPr/>
        </p:nvSpPr>
        <p:spPr>
          <a:xfrm>
            <a:off x="596160" y="367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11"/>
          <p:cNvSpPr/>
          <p:nvPr/>
        </p:nvSpPr>
        <p:spPr>
          <a:xfrm>
            <a:off x="576000" y="324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2"/>
          <p:cNvSpPr/>
          <p:nvPr/>
        </p:nvSpPr>
        <p:spPr>
          <a:xfrm>
            <a:off x="1224000" y="2735640"/>
            <a:ext cx="112320" cy="50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3"/>
          <p:cNvSpPr/>
          <p:nvPr/>
        </p:nvSpPr>
        <p:spPr>
          <a:xfrm>
            <a:off x="2088360" y="1584000"/>
            <a:ext cx="1292040" cy="12204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Enviar Máquina pronta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56" name="CustomShape 14"/>
          <p:cNvSpPr/>
          <p:nvPr/>
        </p:nvSpPr>
        <p:spPr>
          <a:xfrm flipH="1">
            <a:off x="1796400" y="2664000"/>
            <a:ext cx="565920" cy="57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5"/>
          <p:cNvSpPr/>
          <p:nvPr/>
        </p:nvSpPr>
        <p:spPr>
          <a:xfrm>
            <a:off x="1872000" y="1107000"/>
            <a:ext cx="8388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912000" y="85680"/>
            <a:ext cx="28044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Capacidade:Priorizar pedido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71960" y="246600"/>
            <a:ext cx="949320" cy="7574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Negocios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964080" y="997200"/>
            <a:ext cx="112320" cy="58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4"/>
          <p:cNvSpPr/>
          <p:nvPr/>
        </p:nvSpPr>
        <p:spPr>
          <a:xfrm>
            <a:off x="2448000" y="246960"/>
            <a:ext cx="949320" cy="75744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 flipV="1">
            <a:off x="2808000" y="1004400"/>
            <a:ext cx="206640" cy="57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6"/>
          <p:cNvSpPr/>
          <p:nvPr/>
        </p:nvSpPr>
        <p:spPr>
          <a:xfrm>
            <a:off x="144000" y="1080000"/>
            <a:ext cx="87228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Pedido de priorização 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64" name="CustomShape 7"/>
          <p:cNvSpPr/>
          <p:nvPr/>
        </p:nvSpPr>
        <p:spPr>
          <a:xfrm>
            <a:off x="288000" y="1585080"/>
            <a:ext cx="1581120" cy="114804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Priorizar pedido no planejamento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648000" y="3240000"/>
            <a:ext cx="12924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Planejamento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6" name="Line 9"/>
          <p:cNvSpPr/>
          <p:nvPr/>
        </p:nvSpPr>
        <p:spPr>
          <a:xfrm>
            <a:off x="596160" y="367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Line 10"/>
          <p:cNvSpPr/>
          <p:nvPr/>
        </p:nvSpPr>
        <p:spPr>
          <a:xfrm>
            <a:off x="576000" y="324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1"/>
          <p:cNvSpPr/>
          <p:nvPr/>
        </p:nvSpPr>
        <p:spPr>
          <a:xfrm>
            <a:off x="2330640" y="1593720"/>
            <a:ext cx="1292040" cy="12204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Enviar pedido priorizado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69" name="CustomShape 12"/>
          <p:cNvSpPr/>
          <p:nvPr/>
        </p:nvSpPr>
        <p:spPr>
          <a:xfrm flipH="1">
            <a:off x="1796400" y="2542320"/>
            <a:ext cx="565920" cy="57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3"/>
          <p:cNvSpPr/>
          <p:nvPr/>
        </p:nvSpPr>
        <p:spPr>
          <a:xfrm>
            <a:off x="1804320" y="1031760"/>
            <a:ext cx="949320" cy="5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 priorizada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71" name="CustomShape 14"/>
          <p:cNvSpPr/>
          <p:nvPr/>
        </p:nvSpPr>
        <p:spPr>
          <a:xfrm>
            <a:off x="2330640" y="3594960"/>
            <a:ext cx="129240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72" name="Line 15"/>
          <p:cNvSpPr/>
          <p:nvPr/>
        </p:nvSpPr>
        <p:spPr>
          <a:xfrm>
            <a:off x="2278800" y="402696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Line 16"/>
          <p:cNvSpPr/>
          <p:nvPr/>
        </p:nvSpPr>
        <p:spPr>
          <a:xfrm>
            <a:off x="2258640" y="359496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7"/>
          <p:cNvSpPr/>
          <p:nvPr/>
        </p:nvSpPr>
        <p:spPr>
          <a:xfrm flipH="1">
            <a:off x="2968920" y="2855160"/>
            <a:ext cx="44280" cy="73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8"/>
          <p:cNvSpPr/>
          <p:nvPr/>
        </p:nvSpPr>
        <p:spPr>
          <a:xfrm flipH="1">
            <a:off x="1796400" y="2542680"/>
            <a:ext cx="565920" cy="57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9"/>
          <p:cNvSpPr/>
          <p:nvPr/>
        </p:nvSpPr>
        <p:spPr>
          <a:xfrm flipH="1">
            <a:off x="1150200" y="2733840"/>
            <a:ext cx="360" cy="50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</TotalTime>
  <Application>LibreOffice/6.3.2.2$Windows_X86_64 LibreOffice_project/98b30e735bda24bc04ab42594c85f7fd8be07b9c</Application>
  <Words>182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2021-02-21T19:09:13Z</dcterms:created>
  <dc:creator>Lucian Moraes</dc:creator>
  <dc:description/>
  <dc:language>pt-BR</dc:language>
  <cp:lastModifiedBy/>
  <dcterms:modified xsi:type="dcterms:W3CDTF">2021-05-19T23:30:31Z</dcterms:modified>
  <cp:revision>50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