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75840"/>
            <a:ext cx="869292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92640" y="367560"/>
            <a:ext cx="869292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Contexto de Negócio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92240" y="2736000"/>
            <a:ext cx="1103760" cy="7549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2646360" y="1584000"/>
            <a:ext cx="2757784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Solicitar Reparo</a:t>
            </a: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1400" spc="-1" dirty="0">
                <a:solidFill>
                  <a:srgbClr val="000000"/>
                </a:solidFill>
                <a:latin typeface="Calibri"/>
              </a:rPr>
              <a:t>Solicitar Produção de Máquina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6048000" y="2016000"/>
            <a:ext cx="2984040" cy="237636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G.A Tecnologia</a:t>
            </a:r>
            <a:endParaRPr lang="pt-BR" sz="1800" b="0" strike="noStrike" spc="-1" dirty="0">
              <a:latin typeface="Arial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5FCDEEE-46DA-4A6E-91DA-AD8753858607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296000" y="3101740"/>
            <a:ext cx="4752000" cy="1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92640" y="301680"/>
            <a:ext cx="869292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lang="pt-BR" sz="32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Solicitar Reparo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6231600" y="2637000"/>
            <a:ext cx="1344600" cy="4820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Comercial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lang="pt-B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6318000" y="3551760"/>
            <a:ext cx="1097280" cy="83952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1" strike="noStrike" spc="-1" dirty="0">
                <a:solidFill>
                  <a:srgbClr val="FFFFFF"/>
                </a:solidFill>
                <a:latin typeface="Calibri"/>
              </a:rPr>
              <a:t>Realizar Reparo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1682280" y="2561040"/>
            <a:ext cx="1103760" cy="7549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5412240" y="1584000"/>
            <a:ext cx="3011040" cy="30952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/>
            <a:r>
              <a:rPr lang="pt-BR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G.A Tecnologia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9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12F6040-2062-47DE-B6E9-D011ADB3889E}"/>
              </a:ext>
            </a:extLst>
          </p:cNvPr>
          <p:cNvCxnSpPr/>
          <p:nvPr/>
        </p:nvCxnSpPr>
        <p:spPr>
          <a:xfrm>
            <a:off x="2786040" y="2938500"/>
            <a:ext cx="2626200" cy="11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47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92640" y="301680"/>
            <a:ext cx="869292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lang="pt-BR" sz="32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Solicitar Produção de Máquina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6231600" y="2637000"/>
            <a:ext cx="1344600" cy="4820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Comercial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lang="pt-B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6318000" y="3551760"/>
            <a:ext cx="1097280" cy="83952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1" spc="-1" dirty="0">
                <a:solidFill>
                  <a:srgbClr val="FFFFFF"/>
                </a:solidFill>
                <a:latin typeface="Calibri"/>
                <a:ea typeface="DejaVu Sans"/>
              </a:rPr>
              <a:t>Realizar Produção de Máquina 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1682280" y="2561040"/>
            <a:ext cx="1103760" cy="7549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5412240" y="1584000"/>
            <a:ext cx="3011040" cy="30952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/>
            <a:r>
              <a:rPr lang="pt-BR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G.A Tecnologia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9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F0E8533-1A7F-4ED0-BF9C-66C645F925DF}"/>
              </a:ext>
            </a:extLst>
          </p:cNvPr>
          <p:cNvCxnSpPr>
            <a:stCxn id="46" idx="3"/>
          </p:cNvCxnSpPr>
          <p:nvPr/>
        </p:nvCxnSpPr>
        <p:spPr>
          <a:xfrm>
            <a:off x="2786040" y="2938500"/>
            <a:ext cx="2626200" cy="11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50</Words>
  <Application>Microsoft Office PowerPoint</Application>
  <PresentationFormat>Personalizar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StarSymbol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Lucian Moraes</dc:creator>
  <dc:description/>
  <cp:lastModifiedBy>Lucian Moraes</cp:lastModifiedBy>
  <cp:revision>11</cp:revision>
  <dcterms:created xsi:type="dcterms:W3CDTF">2021-02-21T19:09:13Z</dcterms:created>
  <dcterms:modified xsi:type="dcterms:W3CDTF">2021-04-23T19:59:51Z</dcterms:modified>
  <dc:language>pt-BR</dc:language>
</cp:coreProperties>
</file>