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896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896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896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896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896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896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896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2640" y="375480"/>
            <a:ext cx="86896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896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896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896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896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71960" y="226440"/>
            <a:ext cx="950760" cy="75888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32000" y="1729440"/>
            <a:ext cx="1253520" cy="106020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Receber Solicitação de produção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948960" y="988200"/>
            <a:ext cx="171720" cy="73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-67680" y="1195920"/>
            <a:ext cx="13615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Solicitação de produção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2" name="Line 5"/>
          <p:cNvSpPr/>
          <p:nvPr/>
        </p:nvSpPr>
        <p:spPr>
          <a:xfrm>
            <a:off x="413280" y="34894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6"/>
          <p:cNvSpPr/>
          <p:nvPr/>
        </p:nvSpPr>
        <p:spPr>
          <a:xfrm>
            <a:off x="1123200" y="2792520"/>
            <a:ext cx="360" cy="66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324360" y="3565080"/>
            <a:ext cx="1671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Solicitação  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6912000" y="85680"/>
            <a:ext cx="2805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Capacidade:Planejar Produção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6" name="Line 9"/>
          <p:cNvSpPr/>
          <p:nvPr/>
        </p:nvSpPr>
        <p:spPr>
          <a:xfrm>
            <a:off x="432000" y="410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10"/>
          <p:cNvSpPr/>
          <p:nvPr/>
        </p:nvSpPr>
        <p:spPr>
          <a:xfrm>
            <a:off x="2448000" y="1656000"/>
            <a:ext cx="1221840" cy="107784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Analisar Solicitação de produção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 flipH="1">
            <a:off x="1588320" y="2592000"/>
            <a:ext cx="1143360" cy="84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2"/>
          <p:cNvSpPr/>
          <p:nvPr/>
        </p:nvSpPr>
        <p:spPr>
          <a:xfrm>
            <a:off x="2088000" y="1056960"/>
            <a:ext cx="8402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Recusa da solicitação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2808000" y="360000"/>
            <a:ext cx="840240" cy="78984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 flipV="1">
            <a:off x="3108960" y="1149840"/>
            <a:ext cx="128880" cy="50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Line 15"/>
          <p:cNvSpPr/>
          <p:nvPr/>
        </p:nvSpPr>
        <p:spPr>
          <a:xfrm>
            <a:off x="2252160" y="410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Line 16"/>
          <p:cNvSpPr/>
          <p:nvPr/>
        </p:nvSpPr>
        <p:spPr>
          <a:xfrm>
            <a:off x="2232000" y="3528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7"/>
          <p:cNvSpPr/>
          <p:nvPr/>
        </p:nvSpPr>
        <p:spPr>
          <a:xfrm>
            <a:off x="2160000" y="3576960"/>
            <a:ext cx="16711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Estoque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 flipH="1" flipV="1">
            <a:off x="3018960" y="2733840"/>
            <a:ext cx="360" cy="78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Line 19"/>
          <p:cNvSpPr/>
          <p:nvPr/>
        </p:nvSpPr>
        <p:spPr>
          <a:xfrm>
            <a:off x="3960000" y="3528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Line 20"/>
          <p:cNvSpPr/>
          <p:nvPr/>
        </p:nvSpPr>
        <p:spPr>
          <a:xfrm>
            <a:off x="3987360" y="4104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21"/>
          <p:cNvSpPr/>
          <p:nvPr/>
        </p:nvSpPr>
        <p:spPr>
          <a:xfrm>
            <a:off x="3833280" y="3600000"/>
            <a:ext cx="12736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Planejamento de produção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 flipH="1" flipV="1">
            <a:off x="3525840" y="2517840"/>
            <a:ext cx="933840" cy="93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3"/>
          <p:cNvSpPr/>
          <p:nvPr/>
        </p:nvSpPr>
        <p:spPr>
          <a:xfrm>
            <a:off x="5112000" y="1800000"/>
            <a:ext cx="1127880" cy="107784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Emitir Ordem  de produção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61" name="CustomShape 24"/>
          <p:cNvSpPr/>
          <p:nvPr/>
        </p:nvSpPr>
        <p:spPr>
          <a:xfrm flipV="1">
            <a:off x="4536000" y="2659320"/>
            <a:ext cx="717840" cy="86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Line 25"/>
          <p:cNvSpPr/>
          <p:nvPr/>
        </p:nvSpPr>
        <p:spPr>
          <a:xfrm>
            <a:off x="5355360" y="3528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Line 26"/>
          <p:cNvSpPr/>
          <p:nvPr/>
        </p:nvSpPr>
        <p:spPr>
          <a:xfrm>
            <a:off x="5355360" y="4104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Line 27"/>
          <p:cNvSpPr/>
          <p:nvPr/>
        </p:nvSpPr>
        <p:spPr>
          <a:xfrm>
            <a:off x="3987360" y="4104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8"/>
          <p:cNvSpPr/>
          <p:nvPr/>
        </p:nvSpPr>
        <p:spPr>
          <a:xfrm>
            <a:off x="5184000" y="3600000"/>
            <a:ext cx="12736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Ordem de produção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6" name="CustomShape 29"/>
          <p:cNvSpPr/>
          <p:nvPr/>
        </p:nvSpPr>
        <p:spPr>
          <a:xfrm flipH="1" flipV="1">
            <a:off x="5757480" y="2877840"/>
            <a:ext cx="91800" cy="57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30"/>
          <p:cNvSpPr/>
          <p:nvPr/>
        </p:nvSpPr>
        <p:spPr>
          <a:xfrm>
            <a:off x="5277960" y="432000"/>
            <a:ext cx="840240" cy="78984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Linha de produção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68" name="CustomShape 31"/>
          <p:cNvSpPr/>
          <p:nvPr/>
        </p:nvSpPr>
        <p:spPr>
          <a:xfrm flipV="1">
            <a:off x="5687640" y="1222560"/>
            <a:ext cx="360" cy="57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32"/>
          <p:cNvSpPr/>
          <p:nvPr/>
        </p:nvSpPr>
        <p:spPr>
          <a:xfrm>
            <a:off x="4824000" y="1322280"/>
            <a:ext cx="8402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Ordem  de produção</a:t>
            </a:r>
            <a:endParaRPr b="0" lang="pt-B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6912000" y="85680"/>
            <a:ext cx="2805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Capacidade:Produzir subcomponente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471960" y="236520"/>
            <a:ext cx="950760" cy="75888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Gerencia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956520" y="997560"/>
            <a:ext cx="171720" cy="73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4"/>
          <p:cNvSpPr/>
          <p:nvPr/>
        </p:nvSpPr>
        <p:spPr>
          <a:xfrm>
            <a:off x="76320" y="1109880"/>
            <a:ext cx="7855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Ordem de produção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74" name="CustomShape 5"/>
          <p:cNvSpPr/>
          <p:nvPr/>
        </p:nvSpPr>
        <p:spPr>
          <a:xfrm>
            <a:off x="576000" y="1745640"/>
            <a:ext cx="1127880" cy="106020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Receber Ordem de produção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75" name="Line 6"/>
          <p:cNvSpPr/>
          <p:nvPr/>
        </p:nvSpPr>
        <p:spPr>
          <a:xfrm>
            <a:off x="413280" y="34894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7"/>
          <p:cNvSpPr/>
          <p:nvPr/>
        </p:nvSpPr>
        <p:spPr>
          <a:xfrm>
            <a:off x="324360" y="3565080"/>
            <a:ext cx="16711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Ordem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7" name="Line 8"/>
          <p:cNvSpPr/>
          <p:nvPr/>
        </p:nvSpPr>
        <p:spPr>
          <a:xfrm>
            <a:off x="432000" y="396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9"/>
          <p:cNvSpPr/>
          <p:nvPr/>
        </p:nvSpPr>
        <p:spPr>
          <a:xfrm>
            <a:off x="1123560" y="2880000"/>
            <a:ext cx="360" cy="57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10"/>
          <p:cNvSpPr/>
          <p:nvPr/>
        </p:nvSpPr>
        <p:spPr>
          <a:xfrm>
            <a:off x="2088000" y="1800000"/>
            <a:ext cx="1127880" cy="106020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Separar componentes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0" name="CustomShape 11"/>
          <p:cNvSpPr/>
          <p:nvPr/>
        </p:nvSpPr>
        <p:spPr>
          <a:xfrm flipH="1">
            <a:off x="1588320" y="2808000"/>
            <a:ext cx="711360" cy="62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12"/>
          <p:cNvSpPr/>
          <p:nvPr/>
        </p:nvSpPr>
        <p:spPr>
          <a:xfrm>
            <a:off x="2005200" y="34966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13"/>
          <p:cNvSpPr/>
          <p:nvPr/>
        </p:nvSpPr>
        <p:spPr>
          <a:xfrm>
            <a:off x="2016000" y="396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14"/>
          <p:cNvSpPr/>
          <p:nvPr/>
        </p:nvSpPr>
        <p:spPr>
          <a:xfrm>
            <a:off x="1872000" y="3565080"/>
            <a:ext cx="1671120" cy="2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15"/>
          <p:cNvSpPr/>
          <p:nvPr/>
        </p:nvSpPr>
        <p:spPr>
          <a:xfrm>
            <a:off x="1926720" y="3565080"/>
            <a:ext cx="1671120" cy="2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6"/>
          <p:cNvSpPr/>
          <p:nvPr/>
        </p:nvSpPr>
        <p:spPr>
          <a:xfrm>
            <a:off x="2079720" y="3528360"/>
            <a:ext cx="1230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Componente Separado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6" name="CustomShape 17"/>
          <p:cNvSpPr/>
          <p:nvPr/>
        </p:nvSpPr>
        <p:spPr>
          <a:xfrm flipH="1">
            <a:off x="2524320" y="2862360"/>
            <a:ext cx="13536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18"/>
          <p:cNvSpPr/>
          <p:nvPr/>
        </p:nvSpPr>
        <p:spPr>
          <a:xfrm>
            <a:off x="3693960" y="1872000"/>
            <a:ext cx="1127880" cy="106020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Fixar componentes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8" name="CustomShape 19"/>
          <p:cNvSpPr/>
          <p:nvPr/>
        </p:nvSpPr>
        <p:spPr>
          <a:xfrm>
            <a:off x="5040000" y="1819080"/>
            <a:ext cx="1127880" cy="106020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Soldar Componentes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9" name="Line 20"/>
          <p:cNvSpPr/>
          <p:nvPr/>
        </p:nvSpPr>
        <p:spPr>
          <a:xfrm>
            <a:off x="5780160" y="360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21"/>
          <p:cNvSpPr/>
          <p:nvPr/>
        </p:nvSpPr>
        <p:spPr>
          <a:xfrm>
            <a:off x="2005200" y="34966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22"/>
          <p:cNvSpPr/>
          <p:nvPr/>
        </p:nvSpPr>
        <p:spPr>
          <a:xfrm>
            <a:off x="2005200" y="34966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Line 23"/>
          <p:cNvSpPr/>
          <p:nvPr/>
        </p:nvSpPr>
        <p:spPr>
          <a:xfrm>
            <a:off x="5780160" y="410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4"/>
          <p:cNvSpPr/>
          <p:nvPr/>
        </p:nvSpPr>
        <p:spPr>
          <a:xfrm>
            <a:off x="5823720" y="3672360"/>
            <a:ext cx="1230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Placa pré retrabalho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4" name="CustomShape 25"/>
          <p:cNvSpPr/>
          <p:nvPr/>
        </p:nvSpPr>
        <p:spPr>
          <a:xfrm>
            <a:off x="6359400" y="1512000"/>
            <a:ext cx="1415880" cy="122184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Fazer Retrabalho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5" name="CustomShape 26"/>
          <p:cNvSpPr/>
          <p:nvPr/>
        </p:nvSpPr>
        <p:spPr>
          <a:xfrm flipH="1">
            <a:off x="6549840" y="2736000"/>
            <a:ext cx="288720" cy="78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27"/>
          <p:cNvSpPr/>
          <p:nvPr/>
        </p:nvSpPr>
        <p:spPr>
          <a:xfrm>
            <a:off x="7416000" y="360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28"/>
          <p:cNvSpPr/>
          <p:nvPr/>
        </p:nvSpPr>
        <p:spPr>
          <a:xfrm>
            <a:off x="7416000" y="410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9"/>
          <p:cNvSpPr/>
          <p:nvPr/>
        </p:nvSpPr>
        <p:spPr>
          <a:xfrm>
            <a:off x="7632000" y="3600000"/>
            <a:ext cx="1293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 não testado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9" name="CustomShape 30"/>
          <p:cNvSpPr/>
          <p:nvPr/>
        </p:nvSpPr>
        <p:spPr>
          <a:xfrm>
            <a:off x="7560000" y="2664000"/>
            <a:ext cx="1005840" cy="93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Line 31"/>
          <p:cNvSpPr/>
          <p:nvPr/>
        </p:nvSpPr>
        <p:spPr>
          <a:xfrm>
            <a:off x="3744000" y="3528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32"/>
          <p:cNvSpPr/>
          <p:nvPr/>
        </p:nvSpPr>
        <p:spPr>
          <a:xfrm>
            <a:off x="3796200" y="3567600"/>
            <a:ext cx="1230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Componente fixado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2" name="Line 33"/>
          <p:cNvSpPr/>
          <p:nvPr/>
        </p:nvSpPr>
        <p:spPr>
          <a:xfrm>
            <a:off x="3744000" y="403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34"/>
          <p:cNvSpPr/>
          <p:nvPr/>
        </p:nvSpPr>
        <p:spPr>
          <a:xfrm flipH="1">
            <a:off x="4245840" y="2934360"/>
            <a:ext cx="13536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35"/>
          <p:cNvSpPr/>
          <p:nvPr/>
        </p:nvSpPr>
        <p:spPr>
          <a:xfrm flipH="1">
            <a:off x="4965840" y="2808000"/>
            <a:ext cx="360720" cy="71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36"/>
          <p:cNvSpPr/>
          <p:nvPr/>
        </p:nvSpPr>
        <p:spPr>
          <a:xfrm>
            <a:off x="5759640" y="2880000"/>
            <a:ext cx="212760" cy="71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7"/>
          <p:cNvSpPr/>
          <p:nvPr/>
        </p:nvSpPr>
        <p:spPr>
          <a:xfrm flipH="1">
            <a:off x="3078000" y="2808000"/>
            <a:ext cx="733320" cy="62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8"/>
          <p:cNvSpPr/>
          <p:nvPr/>
        </p:nvSpPr>
        <p:spPr>
          <a:xfrm>
            <a:off x="6358680" y="1512360"/>
            <a:ext cx="1415880" cy="122184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Fazer Retrabalho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8" name="CustomShape 39"/>
          <p:cNvSpPr/>
          <p:nvPr/>
        </p:nvSpPr>
        <p:spPr>
          <a:xfrm>
            <a:off x="471960" y="246600"/>
            <a:ext cx="950760" cy="75888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Gerencia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9" name="CustomShape 40"/>
          <p:cNvSpPr/>
          <p:nvPr/>
        </p:nvSpPr>
        <p:spPr>
          <a:xfrm>
            <a:off x="5688000" y="288000"/>
            <a:ext cx="950760" cy="75888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Controle de qualidade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0" name="CustomShape 41"/>
          <p:cNvSpPr/>
          <p:nvPr/>
        </p:nvSpPr>
        <p:spPr>
          <a:xfrm flipH="1" flipV="1">
            <a:off x="6263280" y="1079280"/>
            <a:ext cx="431280" cy="50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42"/>
          <p:cNvSpPr/>
          <p:nvPr/>
        </p:nvSpPr>
        <p:spPr>
          <a:xfrm>
            <a:off x="5328000" y="1224000"/>
            <a:ext cx="10306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 componente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912000" y="85680"/>
            <a:ext cx="2805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Capacidade:Testar sub componete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71960" y="246600"/>
            <a:ext cx="950760" cy="75888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Linha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432000" y="1584000"/>
            <a:ext cx="1365840" cy="93384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Receber sub componente não testado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964080" y="997200"/>
            <a:ext cx="113760" cy="58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5"/>
          <p:cNvSpPr/>
          <p:nvPr/>
        </p:nvSpPr>
        <p:spPr>
          <a:xfrm>
            <a:off x="1156320" y="1126080"/>
            <a:ext cx="1217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17" name="Line 6"/>
          <p:cNvSpPr/>
          <p:nvPr/>
        </p:nvSpPr>
        <p:spPr>
          <a:xfrm>
            <a:off x="360000" y="295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Line 7"/>
          <p:cNvSpPr/>
          <p:nvPr/>
        </p:nvSpPr>
        <p:spPr>
          <a:xfrm>
            <a:off x="360000" y="3456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8"/>
          <p:cNvSpPr/>
          <p:nvPr/>
        </p:nvSpPr>
        <p:spPr>
          <a:xfrm>
            <a:off x="576000" y="2952000"/>
            <a:ext cx="1293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 não testado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0" name="CustomShape 9"/>
          <p:cNvSpPr/>
          <p:nvPr/>
        </p:nvSpPr>
        <p:spPr>
          <a:xfrm>
            <a:off x="1123920" y="2520000"/>
            <a:ext cx="25920" cy="42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0"/>
          <p:cNvSpPr/>
          <p:nvPr/>
        </p:nvSpPr>
        <p:spPr>
          <a:xfrm>
            <a:off x="2253960" y="1440000"/>
            <a:ext cx="1127880" cy="106020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Testar Subcomponente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2" name="CustomShape 11"/>
          <p:cNvSpPr/>
          <p:nvPr/>
        </p:nvSpPr>
        <p:spPr>
          <a:xfrm flipH="1">
            <a:off x="1581840" y="2304000"/>
            <a:ext cx="789840" cy="64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12"/>
          <p:cNvSpPr/>
          <p:nvPr/>
        </p:nvSpPr>
        <p:spPr>
          <a:xfrm>
            <a:off x="2232000" y="2952000"/>
            <a:ext cx="1293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 testado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4" name="Line 13"/>
          <p:cNvSpPr/>
          <p:nvPr/>
        </p:nvSpPr>
        <p:spPr>
          <a:xfrm>
            <a:off x="2232000" y="295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Line 14"/>
          <p:cNvSpPr/>
          <p:nvPr/>
        </p:nvSpPr>
        <p:spPr>
          <a:xfrm>
            <a:off x="2252160" y="3456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5"/>
          <p:cNvSpPr/>
          <p:nvPr/>
        </p:nvSpPr>
        <p:spPr>
          <a:xfrm>
            <a:off x="2923920" y="2502360"/>
            <a:ext cx="25920" cy="42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6"/>
          <p:cNvSpPr/>
          <p:nvPr/>
        </p:nvSpPr>
        <p:spPr>
          <a:xfrm>
            <a:off x="2448000" y="246960"/>
            <a:ext cx="950760" cy="75888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Linha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8" name="CustomShape 17"/>
          <p:cNvSpPr/>
          <p:nvPr/>
        </p:nvSpPr>
        <p:spPr>
          <a:xfrm flipV="1">
            <a:off x="2808000" y="1005840"/>
            <a:ext cx="128880" cy="43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8"/>
          <p:cNvSpPr/>
          <p:nvPr/>
        </p:nvSpPr>
        <p:spPr>
          <a:xfrm>
            <a:off x="3096000" y="1080000"/>
            <a:ext cx="8402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9"/>
          <p:cNvSpPr/>
          <p:nvPr/>
        </p:nvSpPr>
        <p:spPr>
          <a:xfrm>
            <a:off x="3096000" y="1080000"/>
            <a:ext cx="201384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 com defeito</a:t>
            </a:r>
            <a:endParaRPr b="0" lang="pt-BR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912000" y="85680"/>
            <a:ext cx="2805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Capacidade:Montar a máquina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096000" y="1080000"/>
            <a:ext cx="8402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504360" y="1512000"/>
            <a:ext cx="1725480" cy="150948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Separar subcomponentes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20000" y="3816000"/>
            <a:ext cx="1293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Subcomponentes testados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5" name="Line 5"/>
          <p:cNvSpPr/>
          <p:nvPr/>
        </p:nvSpPr>
        <p:spPr>
          <a:xfrm>
            <a:off x="668160" y="374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6"/>
          <p:cNvSpPr/>
          <p:nvPr/>
        </p:nvSpPr>
        <p:spPr>
          <a:xfrm>
            <a:off x="668160" y="432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7"/>
          <p:cNvSpPr/>
          <p:nvPr/>
        </p:nvSpPr>
        <p:spPr>
          <a:xfrm rot="21552600">
            <a:off x="1365840" y="3021480"/>
            <a:ext cx="5760" cy="71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8"/>
          <p:cNvSpPr/>
          <p:nvPr/>
        </p:nvSpPr>
        <p:spPr>
          <a:xfrm>
            <a:off x="2469960" y="1656000"/>
            <a:ext cx="2063880" cy="143784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Fixar Subcomponentes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9" name="Line 9"/>
          <p:cNvSpPr/>
          <p:nvPr/>
        </p:nvSpPr>
        <p:spPr>
          <a:xfrm>
            <a:off x="2664000" y="374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Line 10"/>
          <p:cNvSpPr/>
          <p:nvPr/>
        </p:nvSpPr>
        <p:spPr>
          <a:xfrm>
            <a:off x="2664000" y="4248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11"/>
          <p:cNvSpPr/>
          <p:nvPr/>
        </p:nvSpPr>
        <p:spPr>
          <a:xfrm flipH="1">
            <a:off x="1797840" y="2880000"/>
            <a:ext cx="933840" cy="78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2"/>
          <p:cNvSpPr/>
          <p:nvPr/>
        </p:nvSpPr>
        <p:spPr>
          <a:xfrm>
            <a:off x="3456000" y="3096000"/>
            <a:ext cx="360" cy="64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3"/>
          <p:cNvSpPr/>
          <p:nvPr/>
        </p:nvSpPr>
        <p:spPr>
          <a:xfrm flipH="1">
            <a:off x="3964320" y="2952000"/>
            <a:ext cx="999360" cy="71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14"/>
          <p:cNvSpPr/>
          <p:nvPr/>
        </p:nvSpPr>
        <p:spPr>
          <a:xfrm>
            <a:off x="2520000" y="3744000"/>
            <a:ext cx="179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Subcomponentes Fixados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5" name="CustomShape 15"/>
          <p:cNvSpPr/>
          <p:nvPr/>
        </p:nvSpPr>
        <p:spPr>
          <a:xfrm>
            <a:off x="4680360" y="1656360"/>
            <a:ext cx="1725480" cy="150948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Empacotar a maquina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46" name="Line 16"/>
          <p:cNvSpPr/>
          <p:nvPr/>
        </p:nvSpPr>
        <p:spPr>
          <a:xfrm>
            <a:off x="4824000" y="374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Line 17"/>
          <p:cNvSpPr/>
          <p:nvPr/>
        </p:nvSpPr>
        <p:spPr>
          <a:xfrm>
            <a:off x="4824000" y="4248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18"/>
          <p:cNvSpPr/>
          <p:nvPr/>
        </p:nvSpPr>
        <p:spPr>
          <a:xfrm>
            <a:off x="4752000" y="3816000"/>
            <a:ext cx="1581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Máquina empacotada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9" name="CustomShape 19"/>
          <p:cNvSpPr/>
          <p:nvPr/>
        </p:nvSpPr>
        <p:spPr>
          <a:xfrm rot="21552600">
            <a:off x="5541840" y="3165840"/>
            <a:ext cx="5760" cy="50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20"/>
          <p:cNvSpPr/>
          <p:nvPr/>
        </p:nvSpPr>
        <p:spPr>
          <a:xfrm>
            <a:off x="6912000" y="2232000"/>
            <a:ext cx="1725480" cy="150948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Encaminhar maquina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51" name="CustomShape 21"/>
          <p:cNvSpPr/>
          <p:nvPr/>
        </p:nvSpPr>
        <p:spPr>
          <a:xfrm>
            <a:off x="7344000" y="864000"/>
            <a:ext cx="950760" cy="75888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Gerencia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2" name="CustomShape 22"/>
          <p:cNvSpPr/>
          <p:nvPr/>
        </p:nvSpPr>
        <p:spPr>
          <a:xfrm flipH="1">
            <a:off x="5908320" y="2952000"/>
            <a:ext cx="999360" cy="71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3"/>
          <p:cNvSpPr/>
          <p:nvPr/>
        </p:nvSpPr>
        <p:spPr>
          <a:xfrm flipV="1">
            <a:off x="7788960" y="1622880"/>
            <a:ext cx="128880" cy="60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24"/>
          <p:cNvSpPr/>
          <p:nvPr/>
        </p:nvSpPr>
        <p:spPr>
          <a:xfrm>
            <a:off x="6984000" y="1754280"/>
            <a:ext cx="8402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montada</a:t>
            </a:r>
            <a:endParaRPr b="0" lang="pt-B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912000" y="85680"/>
            <a:ext cx="2805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Capacidade:Entregar Máquina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71960" y="246600"/>
            <a:ext cx="950760" cy="75888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Controle de qualidade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964080" y="997200"/>
            <a:ext cx="113760" cy="58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4"/>
          <p:cNvSpPr/>
          <p:nvPr/>
        </p:nvSpPr>
        <p:spPr>
          <a:xfrm>
            <a:off x="2448000" y="246960"/>
            <a:ext cx="950760" cy="75888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 flipV="1">
            <a:off x="2808000" y="1005840"/>
            <a:ext cx="128880" cy="57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6"/>
          <p:cNvSpPr/>
          <p:nvPr/>
        </p:nvSpPr>
        <p:spPr>
          <a:xfrm>
            <a:off x="3096000" y="1080000"/>
            <a:ext cx="8402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7"/>
          <p:cNvSpPr/>
          <p:nvPr/>
        </p:nvSpPr>
        <p:spPr>
          <a:xfrm>
            <a:off x="144000" y="1080000"/>
            <a:ext cx="8402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pronta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62" name="CustomShape 8"/>
          <p:cNvSpPr/>
          <p:nvPr/>
        </p:nvSpPr>
        <p:spPr>
          <a:xfrm>
            <a:off x="576360" y="1584000"/>
            <a:ext cx="1149480" cy="114948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Receber máquina pronta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63" name="CustomShape 9"/>
          <p:cNvSpPr/>
          <p:nvPr/>
        </p:nvSpPr>
        <p:spPr>
          <a:xfrm>
            <a:off x="648000" y="3240000"/>
            <a:ext cx="1293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pronta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4" name="Line 10"/>
          <p:cNvSpPr/>
          <p:nvPr/>
        </p:nvSpPr>
        <p:spPr>
          <a:xfrm>
            <a:off x="596160" y="367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Line 11"/>
          <p:cNvSpPr/>
          <p:nvPr/>
        </p:nvSpPr>
        <p:spPr>
          <a:xfrm>
            <a:off x="576000" y="324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2"/>
          <p:cNvSpPr/>
          <p:nvPr/>
        </p:nvSpPr>
        <p:spPr>
          <a:xfrm>
            <a:off x="1224000" y="2735640"/>
            <a:ext cx="113760" cy="50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3"/>
          <p:cNvSpPr/>
          <p:nvPr/>
        </p:nvSpPr>
        <p:spPr>
          <a:xfrm>
            <a:off x="2088360" y="1584000"/>
            <a:ext cx="1293480" cy="122184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Enviar Máquina pronta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68" name="CustomShape 14"/>
          <p:cNvSpPr/>
          <p:nvPr/>
        </p:nvSpPr>
        <p:spPr>
          <a:xfrm flipH="1">
            <a:off x="1797840" y="2664000"/>
            <a:ext cx="567360" cy="57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5"/>
          <p:cNvSpPr/>
          <p:nvPr/>
        </p:nvSpPr>
        <p:spPr>
          <a:xfrm>
            <a:off x="1872000" y="1107000"/>
            <a:ext cx="8402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pronta</a:t>
            </a:r>
            <a:endParaRPr b="0" lang="pt-B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912000" y="85680"/>
            <a:ext cx="28058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Capacidade:Priorizar pedido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71960" y="246600"/>
            <a:ext cx="950760" cy="75888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Negocios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964080" y="997200"/>
            <a:ext cx="113760" cy="58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2448000" y="246960"/>
            <a:ext cx="950760" cy="75888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Linha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 flipV="1">
            <a:off x="2808000" y="1005840"/>
            <a:ext cx="128880" cy="57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3096000" y="1080000"/>
            <a:ext cx="8402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7"/>
          <p:cNvSpPr/>
          <p:nvPr/>
        </p:nvSpPr>
        <p:spPr>
          <a:xfrm>
            <a:off x="144000" y="1080000"/>
            <a:ext cx="84024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Pedido 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77" name="CustomShape 8"/>
          <p:cNvSpPr/>
          <p:nvPr/>
        </p:nvSpPr>
        <p:spPr>
          <a:xfrm>
            <a:off x="288000" y="1585080"/>
            <a:ext cx="1582560" cy="114948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Priorizar pedido no planejamento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78" name="CustomShape 9"/>
          <p:cNvSpPr/>
          <p:nvPr/>
        </p:nvSpPr>
        <p:spPr>
          <a:xfrm>
            <a:off x="648000" y="3240000"/>
            <a:ext cx="1293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Planejamento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9" name="Line 10"/>
          <p:cNvSpPr/>
          <p:nvPr/>
        </p:nvSpPr>
        <p:spPr>
          <a:xfrm>
            <a:off x="596160" y="367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Line 11"/>
          <p:cNvSpPr/>
          <p:nvPr/>
        </p:nvSpPr>
        <p:spPr>
          <a:xfrm>
            <a:off x="576000" y="324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2"/>
          <p:cNvSpPr/>
          <p:nvPr/>
        </p:nvSpPr>
        <p:spPr>
          <a:xfrm>
            <a:off x="1224000" y="2735640"/>
            <a:ext cx="113760" cy="50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13"/>
          <p:cNvSpPr/>
          <p:nvPr/>
        </p:nvSpPr>
        <p:spPr>
          <a:xfrm>
            <a:off x="2088360" y="1584000"/>
            <a:ext cx="1293480" cy="122184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Enviar pedido priorizado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83" name="CustomShape 14"/>
          <p:cNvSpPr/>
          <p:nvPr/>
        </p:nvSpPr>
        <p:spPr>
          <a:xfrm flipH="1">
            <a:off x="1797840" y="2664000"/>
            <a:ext cx="567360" cy="57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5"/>
          <p:cNvSpPr/>
          <p:nvPr/>
        </p:nvSpPr>
        <p:spPr>
          <a:xfrm>
            <a:off x="1872000" y="1107000"/>
            <a:ext cx="84024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Pedido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Application>LibreOffice/6.3.2.2$Windows_X86_64 LibreOffice_project/98b30e735bda24bc04ab42594c85f7fd8be07b9c</Application>
  <Words>137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2021-02-21T19:09:13Z</dcterms:created>
  <dc:creator>Lucian Moraes</dc:creator>
  <dc:description/>
  <dc:language>pt-BR</dc:language>
  <cp:lastModifiedBy/>
  <dcterms:modified xsi:type="dcterms:W3CDTF">2021-05-03T22:40:05Z</dcterms:modified>
  <cp:revision>38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