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1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1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1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1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1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1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1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2640" y="375480"/>
            <a:ext cx="869112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1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1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1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1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92640" y="367560"/>
            <a:ext cx="8691120" cy="109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Contexto de Negócio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92240" y="2736000"/>
            <a:ext cx="1174320" cy="7531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Comercial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2739600" y="2079000"/>
            <a:ext cx="273240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endParaRPr b="0" lang="pt-BR" sz="18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Solicitar Produção de Máquina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6048000" y="2016000"/>
            <a:ext cx="2982240" cy="237456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Produção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2" name="Line 5"/>
          <p:cNvSpPr/>
          <p:nvPr/>
        </p:nvSpPr>
        <p:spPr>
          <a:xfrm flipV="1">
            <a:off x="1296000" y="3101400"/>
            <a:ext cx="4752000" cy="1188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6"/>
          <p:cNvSpPr/>
          <p:nvPr/>
        </p:nvSpPr>
        <p:spPr>
          <a:xfrm>
            <a:off x="72000" y="4141440"/>
            <a:ext cx="1174320" cy="7531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Negócios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4" name="Line 7"/>
          <p:cNvSpPr/>
          <p:nvPr/>
        </p:nvSpPr>
        <p:spPr>
          <a:xfrm flipV="1">
            <a:off x="1391760" y="4104000"/>
            <a:ext cx="4656240" cy="28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8"/>
          <p:cNvSpPr/>
          <p:nvPr/>
        </p:nvSpPr>
        <p:spPr>
          <a:xfrm>
            <a:off x="2808000" y="3528000"/>
            <a:ext cx="21592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 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Microsoft YaHei"/>
              </a:rPr>
              <a:t>Solicitar prioridade de pedido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92640" y="301680"/>
            <a:ext cx="8691120" cy="109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Microsoft YaHei"/>
              </a:rPr>
              <a:t>Cenário: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Solicitar Produção de Máquina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3049200" y="2592000"/>
            <a:ext cx="1342800" cy="48024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60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Gerencia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3096000" y="3554280"/>
            <a:ext cx="1095480" cy="83772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Planejar Produção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120960" y="2520000"/>
            <a:ext cx="1101960" cy="7531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Comercial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3024000" y="1440000"/>
            <a:ext cx="6622560" cy="352656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Produção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1" name="Line 6"/>
          <p:cNvSpPr/>
          <p:nvPr/>
        </p:nvSpPr>
        <p:spPr>
          <a:xfrm>
            <a:off x="3600000" y="3072240"/>
            <a:ext cx="0" cy="55260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7"/>
          <p:cNvSpPr/>
          <p:nvPr/>
        </p:nvSpPr>
        <p:spPr>
          <a:xfrm>
            <a:off x="1045800" y="2927160"/>
            <a:ext cx="1978200" cy="1116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8"/>
          <p:cNvSpPr/>
          <p:nvPr/>
        </p:nvSpPr>
        <p:spPr>
          <a:xfrm>
            <a:off x="7992000" y="2592000"/>
            <a:ext cx="1342800" cy="48024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60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Linha de produção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54" name="CustomShape 9"/>
          <p:cNvSpPr/>
          <p:nvPr/>
        </p:nvSpPr>
        <p:spPr>
          <a:xfrm>
            <a:off x="7904520" y="3626280"/>
            <a:ext cx="1095480" cy="83772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Produzir  Sub componente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5" name="Line 10"/>
          <p:cNvSpPr/>
          <p:nvPr/>
        </p:nvSpPr>
        <p:spPr>
          <a:xfrm flipH="1">
            <a:off x="8352000" y="3139200"/>
            <a:ext cx="216000" cy="60480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1"/>
          <p:cNvSpPr/>
          <p:nvPr/>
        </p:nvSpPr>
        <p:spPr>
          <a:xfrm>
            <a:off x="4248000" y="3554280"/>
            <a:ext cx="1095480" cy="83772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Entregar máquina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7" name="CustomShape 12"/>
          <p:cNvSpPr/>
          <p:nvPr/>
        </p:nvSpPr>
        <p:spPr>
          <a:xfrm>
            <a:off x="5400000" y="2398680"/>
            <a:ext cx="1368000" cy="69732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60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Controle de Quailidade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58" name="CustomShape 13"/>
          <p:cNvSpPr/>
          <p:nvPr/>
        </p:nvSpPr>
        <p:spPr>
          <a:xfrm>
            <a:off x="5456520" y="3600000"/>
            <a:ext cx="1095480" cy="86292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Testar sub componente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9" name="Line 14"/>
          <p:cNvSpPr/>
          <p:nvPr/>
        </p:nvSpPr>
        <p:spPr>
          <a:xfrm>
            <a:off x="6048000" y="3121560"/>
            <a:ext cx="0" cy="47952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Line 15"/>
          <p:cNvSpPr/>
          <p:nvPr/>
        </p:nvSpPr>
        <p:spPr>
          <a:xfrm>
            <a:off x="4176000" y="3072240"/>
            <a:ext cx="432000" cy="48204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16"/>
          <p:cNvSpPr/>
          <p:nvPr/>
        </p:nvSpPr>
        <p:spPr>
          <a:xfrm>
            <a:off x="6640920" y="3600000"/>
            <a:ext cx="1135080" cy="79200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Montar Maquina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62" name="Line 17"/>
          <p:cNvSpPr/>
          <p:nvPr/>
        </p:nvSpPr>
        <p:spPr>
          <a:xfrm>
            <a:off x="6624000" y="3096000"/>
            <a:ext cx="360000" cy="50400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692640" y="301680"/>
            <a:ext cx="8691120" cy="109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Microsoft YaHei"/>
              </a:rPr>
              <a:t>Cenário: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Solicitar prioridade de pedido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6231600" y="2637000"/>
            <a:ext cx="1342800" cy="48024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60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Gerencia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6318000" y="3551760"/>
            <a:ext cx="1095480" cy="83772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Priorizar pedido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66" name="CustomShape 4"/>
          <p:cNvSpPr/>
          <p:nvPr/>
        </p:nvSpPr>
        <p:spPr>
          <a:xfrm>
            <a:off x="1682280" y="2561040"/>
            <a:ext cx="1101960" cy="7531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Negocio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7" name="CustomShape 5"/>
          <p:cNvSpPr/>
          <p:nvPr/>
        </p:nvSpPr>
        <p:spPr>
          <a:xfrm>
            <a:off x="5412240" y="1584000"/>
            <a:ext cx="3009240" cy="309348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Produção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8" name="Line 6"/>
          <p:cNvSpPr/>
          <p:nvPr/>
        </p:nvSpPr>
        <p:spPr>
          <a:xfrm>
            <a:off x="6843600" y="3120120"/>
            <a:ext cx="2520" cy="43200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Line 7"/>
          <p:cNvSpPr/>
          <p:nvPr/>
        </p:nvSpPr>
        <p:spPr>
          <a:xfrm>
            <a:off x="2786040" y="2938320"/>
            <a:ext cx="2626200" cy="1116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Application>LibreOffice/6.3.2.2$Windows_X86_64 LibreOffice_project/98b30e735bda24bc04ab42594c85f7fd8be07b9c</Application>
  <Words>50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2021-02-21T19:09:13Z</dcterms:created>
  <dc:creator>Lucian Moraes</dc:creator>
  <dc:description/>
  <dc:language>pt-BR</dc:language>
  <cp:lastModifiedBy/>
  <dcterms:modified xsi:type="dcterms:W3CDTF">2021-05-03T21:08:33Z</dcterms:modified>
  <cp:revision>16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