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480"/>
            <a:ext cx="86914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71960" y="226440"/>
            <a:ext cx="952560" cy="76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7640" y="1729440"/>
            <a:ext cx="1129680" cy="1062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Receber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48960" y="988200"/>
            <a:ext cx="173520" cy="7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-67680" y="1195920"/>
            <a:ext cx="13633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123200" y="2792520"/>
            <a:ext cx="360" cy="66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24360" y="3565080"/>
            <a:ext cx="1672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912000" y="85680"/>
            <a:ext cx="280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Capacidade:Planejar 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432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2541960" y="1656000"/>
            <a:ext cx="1129680" cy="1079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Analisar Solictiação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 flipH="1">
            <a:off x="1589760" y="2592000"/>
            <a:ext cx="1145160" cy="84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2088000" y="1056960"/>
            <a:ext cx="842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08000" y="360000"/>
            <a:ext cx="842040" cy="7916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 flipV="1">
            <a:off x="3108960" y="1151280"/>
            <a:ext cx="13068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2252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2232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0000" y="3576960"/>
            <a:ext cx="1672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flipH="1" flipV="1">
            <a:off x="3022560" y="273528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396000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833280" y="3600000"/>
            <a:ext cx="12754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H="1" flipV="1">
            <a:off x="3527280" y="2519280"/>
            <a:ext cx="935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112000" y="1800000"/>
            <a:ext cx="1129680" cy="1079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Emitir Ordem 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 flipV="1">
            <a:off x="4536000" y="2662560"/>
            <a:ext cx="719640" cy="86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5"/>
          <p:cNvSpPr/>
          <p:nvPr/>
        </p:nvSpPr>
        <p:spPr>
          <a:xfrm>
            <a:off x="535536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5355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7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184000" y="3600000"/>
            <a:ext cx="12754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 flipH="1" flipV="1">
            <a:off x="5759640" y="2879280"/>
            <a:ext cx="9360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5277960" y="432000"/>
            <a:ext cx="842040" cy="7916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 flipV="1">
            <a:off x="5687640" y="1224000"/>
            <a:ext cx="36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4824000" y="1322280"/>
            <a:ext cx="842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Ordem  de produção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912000" y="85680"/>
            <a:ext cx="280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Capacidade:Produzir subcomponente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71960" y="236520"/>
            <a:ext cx="952560" cy="76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56520" y="997560"/>
            <a:ext cx="173520" cy="7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76320" y="1109880"/>
            <a:ext cx="7873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576000" y="1745640"/>
            <a:ext cx="1129680" cy="1062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5" name="Line 6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7"/>
          <p:cNvSpPr/>
          <p:nvPr/>
        </p:nvSpPr>
        <p:spPr>
          <a:xfrm>
            <a:off x="324360" y="3565080"/>
            <a:ext cx="1672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Line 8"/>
          <p:cNvSpPr/>
          <p:nvPr/>
        </p:nvSpPr>
        <p:spPr>
          <a:xfrm>
            <a:off x="432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9"/>
          <p:cNvSpPr/>
          <p:nvPr/>
        </p:nvSpPr>
        <p:spPr>
          <a:xfrm>
            <a:off x="1123560" y="2880000"/>
            <a:ext cx="36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0"/>
          <p:cNvSpPr/>
          <p:nvPr/>
        </p:nvSpPr>
        <p:spPr>
          <a:xfrm>
            <a:off x="2088000" y="1800000"/>
            <a:ext cx="1129680" cy="1062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Separar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 flipH="1">
            <a:off x="1589760" y="2808000"/>
            <a:ext cx="713160" cy="6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1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3"/>
          <p:cNvSpPr/>
          <p:nvPr/>
        </p:nvSpPr>
        <p:spPr>
          <a:xfrm>
            <a:off x="2016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4"/>
          <p:cNvSpPr/>
          <p:nvPr/>
        </p:nvSpPr>
        <p:spPr>
          <a:xfrm>
            <a:off x="1872000" y="3565080"/>
            <a:ext cx="1672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1926720" y="3565080"/>
            <a:ext cx="1672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6"/>
          <p:cNvSpPr/>
          <p:nvPr/>
        </p:nvSpPr>
        <p:spPr>
          <a:xfrm>
            <a:off x="2079720" y="3528360"/>
            <a:ext cx="1231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CustomShape 17"/>
          <p:cNvSpPr/>
          <p:nvPr/>
        </p:nvSpPr>
        <p:spPr>
          <a:xfrm flipH="1">
            <a:off x="2525760" y="2862360"/>
            <a:ext cx="13716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8"/>
          <p:cNvSpPr/>
          <p:nvPr/>
        </p:nvSpPr>
        <p:spPr>
          <a:xfrm>
            <a:off x="3693960" y="1872000"/>
            <a:ext cx="1129680" cy="1062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Fixar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>
            <a:off x="5205960" y="1944000"/>
            <a:ext cx="1129680" cy="1062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Soldar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578016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1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3"/>
          <p:cNvSpPr/>
          <p:nvPr/>
        </p:nvSpPr>
        <p:spPr>
          <a:xfrm>
            <a:off x="5780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823720" y="3672360"/>
            <a:ext cx="1231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7437960" y="1728000"/>
            <a:ext cx="1417680" cy="1223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 flipH="1">
            <a:off x="6551280" y="2736000"/>
            <a:ext cx="10076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7"/>
          <p:cNvSpPr/>
          <p:nvPr/>
        </p:nvSpPr>
        <p:spPr>
          <a:xfrm>
            <a:off x="741600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8"/>
          <p:cNvSpPr/>
          <p:nvPr/>
        </p:nvSpPr>
        <p:spPr>
          <a:xfrm>
            <a:off x="7416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9"/>
          <p:cNvSpPr/>
          <p:nvPr/>
        </p:nvSpPr>
        <p:spPr>
          <a:xfrm>
            <a:off x="7632000" y="3600000"/>
            <a:ext cx="129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CustomShape 30"/>
          <p:cNvSpPr/>
          <p:nvPr/>
        </p:nvSpPr>
        <p:spPr>
          <a:xfrm>
            <a:off x="8352000" y="2952000"/>
            <a:ext cx="21564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31"/>
          <p:cNvSpPr/>
          <p:nvPr/>
        </p:nvSpPr>
        <p:spPr>
          <a:xfrm>
            <a:off x="3744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2"/>
          <p:cNvSpPr/>
          <p:nvPr/>
        </p:nvSpPr>
        <p:spPr>
          <a:xfrm>
            <a:off x="3796200" y="3567600"/>
            <a:ext cx="1231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fixado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Line 33"/>
          <p:cNvSpPr/>
          <p:nvPr/>
        </p:nvSpPr>
        <p:spPr>
          <a:xfrm>
            <a:off x="3744000" y="403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4"/>
          <p:cNvSpPr/>
          <p:nvPr/>
        </p:nvSpPr>
        <p:spPr>
          <a:xfrm flipH="1">
            <a:off x="4247280" y="2934360"/>
            <a:ext cx="13716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5"/>
          <p:cNvSpPr/>
          <p:nvPr/>
        </p:nvSpPr>
        <p:spPr>
          <a:xfrm flipH="1">
            <a:off x="4967280" y="2952000"/>
            <a:ext cx="43164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6"/>
          <p:cNvSpPr/>
          <p:nvPr/>
        </p:nvSpPr>
        <p:spPr>
          <a:xfrm flipH="1">
            <a:off x="5974920" y="3006360"/>
            <a:ext cx="360" cy="59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7"/>
          <p:cNvSpPr/>
          <p:nvPr/>
        </p:nvSpPr>
        <p:spPr>
          <a:xfrm flipH="1">
            <a:off x="3080160" y="2808000"/>
            <a:ext cx="735120" cy="6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912000" y="85680"/>
            <a:ext cx="280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Capacidade:Testar sub componete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71960" y="246600"/>
            <a:ext cx="952560" cy="76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32000" y="1584000"/>
            <a:ext cx="1367640" cy="935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sub componente não testado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964080" y="997200"/>
            <a:ext cx="115560" cy="58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5"/>
          <p:cNvSpPr/>
          <p:nvPr/>
        </p:nvSpPr>
        <p:spPr>
          <a:xfrm>
            <a:off x="1156320" y="1126080"/>
            <a:ext cx="12193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2" name="Line 6"/>
          <p:cNvSpPr/>
          <p:nvPr/>
        </p:nvSpPr>
        <p:spPr>
          <a:xfrm>
            <a:off x="360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7"/>
          <p:cNvSpPr/>
          <p:nvPr/>
        </p:nvSpPr>
        <p:spPr>
          <a:xfrm>
            <a:off x="36000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8"/>
          <p:cNvSpPr/>
          <p:nvPr/>
        </p:nvSpPr>
        <p:spPr>
          <a:xfrm>
            <a:off x="576000" y="2952000"/>
            <a:ext cx="129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1123920" y="2520000"/>
            <a:ext cx="2772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0"/>
          <p:cNvSpPr/>
          <p:nvPr/>
        </p:nvSpPr>
        <p:spPr>
          <a:xfrm>
            <a:off x="2253960" y="1440000"/>
            <a:ext cx="1129680" cy="1062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Testar Subcomponente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 flipH="1">
            <a:off x="1583280" y="2304000"/>
            <a:ext cx="79164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2"/>
          <p:cNvSpPr/>
          <p:nvPr/>
        </p:nvSpPr>
        <p:spPr>
          <a:xfrm>
            <a:off x="2232000" y="2952000"/>
            <a:ext cx="129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9" name="Line 13"/>
          <p:cNvSpPr/>
          <p:nvPr/>
        </p:nvSpPr>
        <p:spPr>
          <a:xfrm>
            <a:off x="2232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14"/>
          <p:cNvSpPr/>
          <p:nvPr/>
        </p:nvSpPr>
        <p:spPr>
          <a:xfrm>
            <a:off x="225216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5"/>
          <p:cNvSpPr/>
          <p:nvPr/>
        </p:nvSpPr>
        <p:spPr>
          <a:xfrm>
            <a:off x="2923920" y="2502360"/>
            <a:ext cx="2772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6"/>
          <p:cNvSpPr/>
          <p:nvPr/>
        </p:nvSpPr>
        <p:spPr>
          <a:xfrm>
            <a:off x="2448000" y="246960"/>
            <a:ext cx="952560" cy="76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CustomShape 17"/>
          <p:cNvSpPr/>
          <p:nvPr/>
        </p:nvSpPr>
        <p:spPr>
          <a:xfrm flipV="1">
            <a:off x="2808000" y="1007280"/>
            <a:ext cx="130680" cy="4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8"/>
          <p:cNvSpPr/>
          <p:nvPr/>
        </p:nvSpPr>
        <p:spPr>
          <a:xfrm>
            <a:off x="3096000" y="1080000"/>
            <a:ext cx="842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9"/>
          <p:cNvSpPr/>
          <p:nvPr/>
        </p:nvSpPr>
        <p:spPr>
          <a:xfrm>
            <a:off x="3096000" y="1080000"/>
            <a:ext cx="20156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com defeito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912000" y="85680"/>
            <a:ext cx="280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Microsoft YaHei"/>
              </a:rPr>
              <a:t>Capacidade:Montar a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096000" y="1080000"/>
            <a:ext cx="842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504360" y="1512000"/>
            <a:ext cx="1727280" cy="151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Separar subcomponentes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20000" y="3816000"/>
            <a:ext cx="129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prontos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0" name="Line 5"/>
          <p:cNvSpPr/>
          <p:nvPr/>
        </p:nvSpPr>
        <p:spPr>
          <a:xfrm>
            <a:off x="66816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6"/>
          <p:cNvSpPr/>
          <p:nvPr/>
        </p:nvSpPr>
        <p:spPr>
          <a:xfrm>
            <a:off x="668160" y="432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7"/>
          <p:cNvSpPr/>
          <p:nvPr/>
        </p:nvSpPr>
        <p:spPr>
          <a:xfrm rot="21552600">
            <a:off x="1367640" y="3023280"/>
            <a:ext cx="75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2469960" y="1656000"/>
            <a:ext cx="2065680" cy="1439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Fixar Subcomponentes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4" name="Line 9"/>
          <p:cNvSpPr/>
          <p:nvPr/>
        </p:nvSpPr>
        <p:spPr>
          <a:xfrm>
            <a:off x="266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0"/>
          <p:cNvSpPr/>
          <p:nvPr/>
        </p:nvSpPr>
        <p:spPr>
          <a:xfrm>
            <a:off x="266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1"/>
          <p:cNvSpPr/>
          <p:nvPr/>
        </p:nvSpPr>
        <p:spPr>
          <a:xfrm flipH="1">
            <a:off x="1799280" y="2880000"/>
            <a:ext cx="9356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2"/>
          <p:cNvSpPr/>
          <p:nvPr/>
        </p:nvSpPr>
        <p:spPr>
          <a:xfrm>
            <a:off x="3456000" y="3096000"/>
            <a:ext cx="36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3"/>
          <p:cNvSpPr/>
          <p:nvPr/>
        </p:nvSpPr>
        <p:spPr>
          <a:xfrm flipH="1">
            <a:off x="3965760" y="2952000"/>
            <a:ext cx="1001160" cy="72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4"/>
          <p:cNvSpPr/>
          <p:nvPr/>
        </p:nvSpPr>
        <p:spPr>
          <a:xfrm>
            <a:off x="2520000" y="3744000"/>
            <a:ext cx="1799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Fixados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0" name="CustomShape 15"/>
          <p:cNvSpPr/>
          <p:nvPr/>
        </p:nvSpPr>
        <p:spPr>
          <a:xfrm>
            <a:off x="4680360" y="1656360"/>
            <a:ext cx="1727280" cy="151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Empacotar a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1" name="Line 16"/>
          <p:cNvSpPr/>
          <p:nvPr/>
        </p:nvSpPr>
        <p:spPr>
          <a:xfrm>
            <a:off x="482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17"/>
          <p:cNvSpPr/>
          <p:nvPr/>
        </p:nvSpPr>
        <p:spPr>
          <a:xfrm>
            <a:off x="482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8"/>
          <p:cNvSpPr/>
          <p:nvPr/>
        </p:nvSpPr>
        <p:spPr>
          <a:xfrm>
            <a:off x="4752000" y="3816000"/>
            <a:ext cx="1583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empacotada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4" name="CustomShape 19"/>
          <p:cNvSpPr/>
          <p:nvPr/>
        </p:nvSpPr>
        <p:spPr>
          <a:xfrm rot="21552600">
            <a:off x="5543640" y="3167640"/>
            <a:ext cx="75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0"/>
          <p:cNvSpPr/>
          <p:nvPr/>
        </p:nvSpPr>
        <p:spPr>
          <a:xfrm>
            <a:off x="6912000" y="2232000"/>
            <a:ext cx="1727280" cy="151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Encaminhar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6" name="CustomShape 21"/>
          <p:cNvSpPr/>
          <p:nvPr/>
        </p:nvSpPr>
        <p:spPr>
          <a:xfrm>
            <a:off x="7344000" y="864000"/>
            <a:ext cx="952560" cy="76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CustomShape 22"/>
          <p:cNvSpPr/>
          <p:nvPr/>
        </p:nvSpPr>
        <p:spPr>
          <a:xfrm flipH="1">
            <a:off x="5909760" y="2952000"/>
            <a:ext cx="1001160" cy="72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3"/>
          <p:cNvSpPr/>
          <p:nvPr/>
        </p:nvSpPr>
        <p:spPr>
          <a:xfrm flipV="1">
            <a:off x="7788960" y="1624320"/>
            <a:ext cx="13068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4"/>
          <p:cNvSpPr/>
          <p:nvPr/>
        </p:nvSpPr>
        <p:spPr>
          <a:xfrm>
            <a:off x="6984000" y="1754280"/>
            <a:ext cx="8420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montada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912000" y="85680"/>
            <a:ext cx="280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Capacidade:Entregar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71960" y="246600"/>
            <a:ext cx="952560" cy="76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964080" y="997200"/>
            <a:ext cx="115560" cy="58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2448000" y="246960"/>
            <a:ext cx="952560" cy="76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flipV="1">
            <a:off x="2808000" y="1007280"/>
            <a:ext cx="13068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"/>
          <p:cNvSpPr/>
          <p:nvPr/>
        </p:nvSpPr>
        <p:spPr>
          <a:xfrm>
            <a:off x="3096000" y="1080000"/>
            <a:ext cx="842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144000" y="1080000"/>
            <a:ext cx="842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576360" y="1584000"/>
            <a:ext cx="1151280" cy="115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648000" y="324000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9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2"/>
          <p:cNvSpPr/>
          <p:nvPr/>
        </p:nvSpPr>
        <p:spPr>
          <a:xfrm>
            <a:off x="1224000" y="2735640"/>
            <a:ext cx="11556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3"/>
          <p:cNvSpPr/>
          <p:nvPr/>
        </p:nvSpPr>
        <p:spPr>
          <a:xfrm>
            <a:off x="2088360" y="1584000"/>
            <a:ext cx="1295280" cy="1223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Enviar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3" name="CustomShape 14"/>
          <p:cNvSpPr/>
          <p:nvPr/>
        </p:nvSpPr>
        <p:spPr>
          <a:xfrm flipH="1">
            <a:off x="1799280" y="2664000"/>
            <a:ext cx="56916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5"/>
          <p:cNvSpPr/>
          <p:nvPr/>
        </p:nvSpPr>
        <p:spPr>
          <a:xfrm>
            <a:off x="1872000" y="1107000"/>
            <a:ext cx="842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6240" y="91080"/>
            <a:ext cx="842040" cy="5814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70720" y="1271520"/>
            <a:ext cx="998640" cy="8121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Receber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77800" y="673920"/>
            <a:ext cx="191520" cy="59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-44640" y="864720"/>
            <a:ext cx="13633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9" name="Line 5"/>
          <p:cNvSpPr/>
          <p:nvPr/>
        </p:nvSpPr>
        <p:spPr>
          <a:xfrm>
            <a:off x="400680" y="2901240"/>
            <a:ext cx="1255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6"/>
          <p:cNvSpPr/>
          <p:nvPr/>
        </p:nvSpPr>
        <p:spPr>
          <a:xfrm>
            <a:off x="371160" y="3180600"/>
            <a:ext cx="125496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770760" y="2084760"/>
            <a:ext cx="158400" cy="69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325440" y="2939400"/>
            <a:ext cx="13154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3" name="Line 9"/>
          <p:cNvSpPr/>
          <p:nvPr/>
        </p:nvSpPr>
        <p:spPr>
          <a:xfrm flipV="1">
            <a:off x="2176560" y="292356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0"/>
          <p:cNvSpPr/>
          <p:nvPr/>
        </p:nvSpPr>
        <p:spPr>
          <a:xfrm>
            <a:off x="2090520" y="2924280"/>
            <a:ext cx="9734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3184200" y="177480"/>
            <a:ext cx="842040" cy="5814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2892600" y="1319400"/>
            <a:ext cx="873720" cy="7642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Analisar Solicitação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 flipV="1">
            <a:off x="3330000" y="758520"/>
            <a:ext cx="274680" cy="55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14"/>
          <p:cNvSpPr/>
          <p:nvPr/>
        </p:nvSpPr>
        <p:spPr>
          <a:xfrm>
            <a:off x="4426920" y="2858760"/>
            <a:ext cx="553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15"/>
          <p:cNvSpPr/>
          <p:nvPr/>
        </p:nvSpPr>
        <p:spPr>
          <a:xfrm>
            <a:off x="4434120" y="3254400"/>
            <a:ext cx="553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6"/>
          <p:cNvSpPr/>
          <p:nvPr/>
        </p:nvSpPr>
        <p:spPr>
          <a:xfrm>
            <a:off x="4329360" y="2892960"/>
            <a:ext cx="788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4267080" y="4548960"/>
            <a:ext cx="1078200" cy="6854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Fixar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82" name="CustomShape 18"/>
          <p:cNvSpPr/>
          <p:nvPr/>
        </p:nvSpPr>
        <p:spPr>
          <a:xfrm flipH="1" flipV="1">
            <a:off x="4140720" y="3318840"/>
            <a:ext cx="439560" cy="127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9"/>
          <p:cNvSpPr/>
          <p:nvPr/>
        </p:nvSpPr>
        <p:spPr>
          <a:xfrm>
            <a:off x="2676240" y="736920"/>
            <a:ext cx="842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 flipH="1">
            <a:off x="1384920" y="1702080"/>
            <a:ext cx="1505160" cy="109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21"/>
          <p:cNvSpPr/>
          <p:nvPr/>
        </p:nvSpPr>
        <p:spPr>
          <a:xfrm>
            <a:off x="3287160" y="285048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2"/>
          <p:cNvSpPr/>
          <p:nvPr/>
        </p:nvSpPr>
        <p:spPr>
          <a:xfrm>
            <a:off x="3161520" y="2861280"/>
            <a:ext cx="12034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7" name="CustomShape 23"/>
          <p:cNvSpPr/>
          <p:nvPr/>
        </p:nvSpPr>
        <p:spPr>
          <a:xfrm>
            <a:off x="3119760" y="3897720"/>
            <a:ext cx="1078200" cy="6854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Separar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88" name="CustomShape 24"/>
          <p:cNvSpPr/>
          <p:nvPr/>
        </p:nvSpPr>
        <p:spPr>
          <a:xfrm flipV="1">
            <a:off x="3659400" y="3304080"/>
            <a:ext cx="10692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5"/>
          <p:cNvSpPr/>
          <p:nvPr/>
        </p:nvSpPr>
        <p:spPr>
          <a:xfrm flipH="1" flipV="1">
            <a:off x="3328560" y="2083320"/>
            <a:ext cx="391320" cy="71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6"/>
          <p:cNvSpPr/>
          <p:nvPr/>
        </p:nvSpPr>
        <p:spPr>
          <a:xfrm flipH="1" flipV="1">
            <a:off x="2575800" y="3287160"/>
            <a:ext cx="699120" cy="70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7"/>
          <p:cNvSpPr/>
          <p:nvPr/>
        </p:nvSpPr>
        <p:spPr>
          <a:xfrm flipV="1">
            <a:off x="3904920" y="3319200"/>
            <a:ext cx="541080" cy="5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28"/>
          <p:cNvSpPr/>
          <p:nvPr/>
        </p:nvSpPr>
        <p:spPr>
          <a:xfrm>
            <a:off x="5213520" y="2850480"/>
            <a:ext cx="728640" cy="82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29"/>
          <p:cNvSpPr/>
          <p:nvPr/>
        </p:nvSpPr>
        <p:spPr>
          <a:xfrm>
            <a:off x="5213520" y="3260880"/>
            <a:ext cx="72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0"/>
          <p:cNvSpPr/>
          <p:nvPr/>
        </p:nvSpPr>
        <p:spPr>
          <a:xfrm>
            <a:off x="5222520" y="2901240"/>
            <a:ext cx="718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5" name="CustomShape 31"/>
          <p:cNvSpPr/>
          <p:nvPr/>
        </p:nvSpPr>
        <p:spPr>
          <a:xfrm>
            <a:off x="4726800" y="3331080"/>
            <a:ext cx="78840" cy="12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2"/>
          <p:cNvSpPr/>
          <p:nvPr/>
        </p:nvSpPr>
        <p:spPr>
          <a:xfrm>
            <a:off x="5470560" y="4287600"/>
            <a:ext cx="1078200" cy="6854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Soldar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7" name="CustomShape 33"/>
          <p:cNvSpPr/>
          <p:nvPr/>
        </p:nvSpPr>
        <p:spPr>
          <a:xfrm>
            <a:off x="4930920" y="3388320"/>
            <a:ext cx="696600" cy="99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34"/>
          <p:cNvSpPr/>
          <p:nvPr/>
        </p:nvSpPr>
        <p:spPr>
          <a:xfrm>
            <a:off x="3287160" y="319536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35"/>
          <p:cNvSpPr/>
          <p:nvPr/>
        </p:nvSpPr>
        <p:spPr>
          <a:xfrm flipV="1">
            <a:off x="2176560" y="317952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6"/>
          <p:cNvSpPr/>
          <p:nvPr/>
        </p:nvSpPr>
        <p:spPr>
          <a:xfrm>
            <a:off x="6766920" y="4044960"/>
            <a:ext cx="891000" cy="6854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Fazer retrabalho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01" name="CustomShape 37"/>
          <p:cNvSpPr/>
          <p:nvPr/>
        </p:nvSpPr>
        <p:spPr>
          <a:xfrm>
            <a:off x="7795440" y="4255560"/>
            <a:ext cx="891000" cy="6854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Montar Máquina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02" name="CustomShape 38"/>
          <p:cNvSpPr/>
          <p:nvPr/>
        </p:nvSpPr>
        <p:spPr>
          <a:xfrm>
            <a:off x="5731560" y="3331080"/>
            <a:ext cx="277200" cy="95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39"/>
          <p:cNvSpPr/>
          <p:nvPr/>
        </p:nvSpPr>
        <p:spPr>
          <a:xfrm>
            <a:off x="6064560" y="288000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40"/>
          <p:cNvSpPr/>
          <p:nvPr/>
        </p:nvSpPr>
        <p:spPr>
          <a:xfrm>
            <a:off x="6064560" y="329076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1"/>
          <p:cNvSpPr/>
          <p:nvPr/>
        </p:nvSpPr>
        <p:spPr>
          <a:xfrm>
            <a:off x="5942160" y="2930760"/>
            <a:ext cx="1029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não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6" name="Line 42"/>
          <p:cNvSpPr/>
          <p:nvPr/>
        </p:nvSpPr>
        <p:spPr>
          <a:xfrm>
            <a:off x="7117920" y="289404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43"/>
          <p:cNvSpPr/>
          <p:nvPr/>
        </p:nvSpPr>
        <p:spPr>
          <a:xfrm>
            <a:off x="7117920" y="330480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4"/>
          <p:cNvSpPr/>
          <p:nvPr/>
        </p:nvSpPr>
        <p:spPr>
          <a:xfrm>
            <a:off x="7027920" y="2944800"/>
            <a:ext cx="1029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9" name="CustomShape 45"/>
          <p:cNvSpPr/>
          <p:nvPr/>
        </p:nvSpPr>
        <p:spPr>
          <a:xfrm flipH="1">
            <a:off x="4848840" y="1698840"/>
            <a:ext cx="1376640" cy="109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6"/>
          <p:cNvSpPr/>
          <p:nvPr/>
        </p:nvSpPr>
        <p:spPr>
          <a:xfrm>
            <a:off x="6607440" y="1779480"/>
            <a:ext cx="360" cy="10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47"/>
          <p:cNvSpPr/>
          <p:nvPr/>
        </p:nvSpPr>
        <p:spPr>
          <a:xfrm>
            <a:off x="6998040" y="1677960"/>
            <a:ext cx="4831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8"/>
          <p:cNvSpPr/>
          <p:nvPr/>
        </p:nvSpPr>
        <p:spPr>
          <a:xfrm>
            <a:off x="5871240" y="704520"/>
            <a:ext cx="1385280" cy="9795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Subcomponente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13" name="Line 49"/>
          <p:cNvSpPr/>
          <p:nvPr/>
        </p:nvSpPr>
        <p:spPr>
          <a:xfrm>
            <a:off x="8125560" y="293868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50"/>
          <p:cNvSpPr/>
          <p:nvPr/>
        </p:nvSpPr>
        <p:spPr>
          <a:xfrm>
            <a:off x="8147880" y="331236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1"/>
          <p:cNvSpPr/>
          <p:nvPr/>
        </p:nvSpPr>
        <p:spPr>
          <a:xfrm>
            <a:off x="8078760" y="2955600"/>
            <a:ext cx="7966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pré teste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16" name="CustomShape 52"/>
          <p:cNvSpPr/>
          <p:nvPr/>
        </p:nvSpPr>
        <p:spPr>
          <a:xfrm>
            <a:off x="5868000" y="3349080"/>
            <a:ext cx="89784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3"/>
          <p:cNvSpPr/>
          <p:nvPr/>
        </p:nvSpPr>
        <p:spPr>
          <a:xfrm>
            <a:off x="6607440" y="3335760"/>
            <a:ext cx="440640" cy="64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4"/>
          <p:cNvSpPr/>
          <p:nvPr/>
        </p:nvSpPr>
        <p:spPr>
          <a:xfrm>
            <a:off x="7538040" y="3388320"/>
            <a:ext cx="46944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5"/>
          <p:cNvSpPr/>
          <p:nvPr/>
        </p:nvSpPr>
        <p:spPr>
          <a:xfrm flipH="1">
            <a:off x="8317440" y="3388320"/>
            <a:ext cx="11088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56"/>
          <p:cNvSpPr/>
          <p:nvPr/>
        </p:nvSpPr>
        <p:spPr>
          <a:xfrm>
            <a:off x="9004320" y="291384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57"/>
          <p:cNvSpPr/>
          <p:nvPr/>
        </p:nvSpPr>
        <p:spPr>
          <a:xfrm>
            <a:off x="9026640" y="328752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58"/>
          <p:cNvSpPr/>
          <p:nvPr/>
        </p:nvSpPr>
        <p:spPr>
          <a:xfrm>
            <a:off x="8957520" y="2930760"/>
            <a:ext cx="7966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3" name="CustomShape 59"/>
          <p:cNvSpPr/>
          <p:nvPr/>
        </p:nvSpPr>
        <p:spPr>
          <a:xfrm>
            <a:off x="8199720" y="1062000"/>
            <a:ext cx="1128240" cy="9795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máquina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4" name="CustomShape 60"/>
          <p:cNvSpPr/>
          <p:nvPr/>
        </p:nvSpPr>
        <p:spPr>
          <a:xfrm flipV="1">
            <a:off x="7733880" y="1896480"/>
            <a:ext cx="630000" cy="81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61"/>
          <p:cNvSpPr/>
          <p:nvPr/>
        </p:nvSpPr>
        <p:spPr>
          <a:xfrm flipV="1">
            <a:off x="8609040" y="2041200"/>
            <a:ext cx="154440" cy="78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62"/>
          <p:cNvSpPr/>
          <p:nvPr/>
        </p:nvSpPr>
        <p:spPr>
          <a:xfrm flipH="1" flipV="1">
            <a:off x="9163080" y="1898280"/>
            <a:ext cx="191520" cy="95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63"/>
          <p:cNvSpPr/>
          <p:nvPr/>
        </p:nvSpPr>
        <p:spPr>
          <a:xfrm>
            <a:off x="5852520" y="89280"/>
            <a:ext cx="33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 Planejar produção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Application>LibreOffice/6.3.2.2$Windows_X86_64 LibreOffice_project/98b30e735bda24bc04ab42594c85f7fd8be07b9c</Application>
  <Words>137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2021-04-30T22:04:38Z</dcterms:modified>
  <cp:revision>32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