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18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18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18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18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18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18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18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92640" y="375480"/>
            <a:ext cx="869184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18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18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18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18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71960" y="226440"/>
            <a:ext cx="952920" cy="76104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Comercial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57640" y="1729440"/>
            <a:ext cx="1130040" cy="106236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Receber solicitação de produção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948960" y="988200"/>
            <a:ext cx="173880" cy="74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4"/>
          <p:cNvSpPr/>
          <p:nvPr/>
        </p:nvSpPr>
        <p:spPr>
          <a:xfrm>
            <a:off x="-67680" y="1195920"/>
            <a:ext cx="136368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Solicitação de produção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2" name="Line 5"/>
          <p:cNvSpPr/>
          <p:nvPr/>
        </p:nvSpPr>
        <p:spPr>
          <a:xfrm>
            <a:off x="413280" y="348948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6"/>
          <p:cNvSpPr/>
          <p:nvPr/>
        </p:nvSpPr>
        <p:spPr>
          <a:xfrm>
            <a:off x="1123200" y="2792520"/>
            <a:ext cx="360" cy="66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7"/>
          <p:cNvSpPr/>
          <p:nvPr/>
        </p:nvSpPr>
        <p:spPr>
          <a:xfrm>
            <a:off x="324360" y="3565080"/>
            <a:ext cx="1673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Solicitação  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De produção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45" name="TextShape 8"/>
          <p:cNvSpPr txBox="1"/>
          <p:nvPr/>
        </p:nvSpPr>
        <p:spPr>
          <a:xfrm>
            <a:off x="6912000" y="85680"/>
            <a:ext cx="2808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latin typeface="Arial"/>
              </a:rPr>
              <a:t>Capacidade:Planejar Produção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6" name="Line 9"/>
          <p:cNvSpPr/>
          <p:nvPr/>
        </p:nvSpPr>
        <p:spPr>
          <a:xfrm>
            <a:off x="432000" y="4104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10"/>
          <p:cNvSpPr/>
          <p:nvPr/>
        </p:nvSpPr>
        <p:spPr>
          <a:xfrm>
            <a:off x="2541960" y="1656000"/>
            <a:ext cx="1130040" cy="108000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Analisar Solictiação de produção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 flipH="1">
            <a:off x="1590480" y="2592000"/>
            <a:ext cx="1145520" cy="84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12"/>
          <p:cNvSpPr/>
          <p:nvPr/>
        </p:nvSpPr>
        <p:spPr>
          <a:xfrm>
            <a:off x="2088000" y="1056960"/>
            <a:ext cx="84240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Recusa da solicitação de produção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50" name="CustomShape 13"/>
          <p:cNvSpPr/>
          <p:nvPr/>
        </p:nvSpPr>
        <p:spPr>
          <a:xfrm>
            <a:off x="2808000" y="360000"/>
            <a:ext cx="842400" cy="79200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Comercial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51" name="CustomShape 14"/>
          <p:cNvSpPr/>
          <p:nvPr/>
        </p:nvSpPr>
        <p:spPr>
          <a:xfrm flipV="1">
            <a:off x="3108960" y="1152000"/>
            <a:ext cx="131040" cy="50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Line 15"/>
          <p:cNvSpPr/>
          <p:nvPr/>
        </p:nvSpPr>
        <p:spPr>
          <a:xfrm>
            <a:off x="2252160" y="4104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Line 16"/>
          <p:cNvSpPr/>
          <p:nvPr/>
        </p:nvSpPr>
        <p:spPr>
          <a:xfrm>
            <a:off x="2232000" y="3528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7"/>
          <p:cNvSpPr/>
          <p:nvPr/>
        </p:nvSpPr>
        <p:spPr>
          <a:xfrm>
            <a:off x="2160000" y="3576960"/>
            <a:ext cx="16732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Estoque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5" name="CustomShape 18"/>
          <p:cNvSpPr/>
          <p:nvPr/>
        </p:nvSpPr>
        <p:spPr>
          <a:xfrm flipH="1" flipV="1">
            <a:off x="3023280" y="2736000"/>
            <a:ext cx="360" cy="79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Line 19"/>
          <p:cNvSpPr/>
          <p:nvPr/>
        </p:nvSpPr>
        <p:spPr>
          <a:xfrm>
            <a:off x="3960000" y="3528000"/>
            <a:ext cx="9086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Line 20"/>
          <p:cNvSpPr/>
          <p:nvPr/>
        </p:nvSpPr>
        <p:spPr>
          <a:xfrm>
            <a:off x="3987360" y="4104000"/>
            <a:ext cx="9086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21"/>
          <p:cNvSpPr/>
          <p:nvPr/>
        </p:nvSpPr>
        <p:spPr>
          <a:xfrm>
            <a:off x="3833280" y="3600000"/>
            <a:ext cx="127584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Planejamento de produção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9" name="CustomShape 22"/>
          <p:cNvSpPr/>
          <p:nvPr/>
        </p:nvSpPr>
        <p:spPr>
          <a:xfrm flipH="1" flipV="1">
            <a:off x="3528000" y="2520000"/>
            <a:ext cx="936000" cy="93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3"/>
          <p:cNvSpPr/>
          <p:nvPr/>
        </p:nvSpPr>
        <p:spPr>
          <a:xfrm>
            <a:off x="5112000" y="1800000"/>
            <a:ext cx="1130040" cy="108000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Emitir Ordem  de produção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61" name="CustomShape 24"/>
          <p:cNvSpPr/>
          <p:nvPr/>
        </p:nvSpPr>
        <p:spPr>
          <a:xfrm flipV="1">
            <a:off x="4536000" y="2663640"/>
            <a:ext cx="720000" cy="86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Line 25"/>
          <p:cNvSpPr/>
          <p:nvPr/>
        </p:nvSpPr>
        <p:spPr>
          <a:xfrm>
            <a:off x="5355360" y="3528000"/>
            <a:ext cx="9086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Line 26"/>
          <p:cNvSpPr/>
          <p:nvPr/>
        </p:nvSpPr>
        <p:spPr>
          <a:xfrm>
            <a:off x="5355360" y="4104000"/>
            <a:ext cx="9086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Line 27"/>
          <p:cNvSpPr/>
          <p:nvPr/>
        </p:nvSpPr>
        <p:spPr>
          <a:xfrm>
            <a:off x="3987360" y="4104000"/>
            <a:ext cx="9086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28"/>
          <p:cNvSpPr/>
          <p:nvPr/>
        </p:nvSpPr>
        <p:spPr>
          <a:xfrm>
            <a:off x="5184000" y="3600000"/>
            <a:ext cx="127584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Ordem de produção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66" name="CustomShape 29"/>
          <p:cNvSpPr/>
          <p:nvPr/>
        </p:nvSpPr>
        <p:spPr>
          <a:xfrm flipH="1" flipV="1">
            <a:off x="5759640" y="2880000"/>
            <a:ext cx="93960" cy="57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6912000" y="85680"/>
            <a:ext cx="2808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latin typeface="Arial"/>
              </a:rPr>
              <a:t>Capacidade:Produzir subcomponente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471960" y="236520"/>
            <a:ext cx="952920" cy="76104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Gerencia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69" name="CustomShape 3"/>
          <p:cNvSpPr/>
          <p:nvPr/>
        </p:nvSpPr>
        <p:spPr>
          <a:xfrm>
            <a:off x="956520" y="997560"/>
            <a:ext cx="173880" cy="74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4"/>
          <p:cNvSpPr/>
          <p:nvPr/>
        </p:nvSpPr>
        <p:spPr>
          <a:xfrm>
            <a:off x="76320" y="1109880"/>
            <a:ext cx="7876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Ordem de produção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71" name="CustomShape 5"/>
          <p:cNvSpPr/>
          <p:nvPr/>
        </p:nvSpPr>
        <p:spPr>
          <a:xfrm>
            <a:off x="576000" y="1745640"/>
            <a:ext cx="1130040" cy="106236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ffffff"/>
                </a:solidFill>
                <a:latin typeface="Arial"/>
                <a:ea typeface="DejaVu Sans"/>
              </a:rPr>
              <a:t>Receber Ordem de produção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72" name="Line 6"/>
          <p:cNvSpPr/>
          <p:nvPr/>
        </p:nvSpPr>
        <p:spPr>
          <a:xfrm>
            <a:off x="413280" y="348948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7"/>
          <p:cNvSpPr/>
          <p:nvPr/>
        </p:nvSpPr>
        <p:spPr>
          <a:xfrm>
            <a:off x="324360" y="3565080"/>
            <a:ext cx="16732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Ordem de produção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4" name="Line 8"/>
          <p:cNvSpPr/>
          <p:nvPr/>
        </p:nvSpPr>
        <p:spPr>
          <a:xfrm>
            <a:off x="432000" y="3960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9"/>
          <p:cNvSpPr/>
          <p:nvPr/>
        </p:nvSpPr>
        <p:spPr>
          <a:xfrm>
            <a:off x="1123560" y="2880000"/>
            <a:ext cx="360" cy="57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10"/>
          <p:cNvSpPr/>
          <p:nvPr/>
        </p:nvSpPr>
        <p:spPr>
          <a:xfrm>
            <a:off x="2088000" y="1800000"/>
            <a:ext cx="1130040" cy="106236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Separar componentes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7" name="CustomShape 11"/>
          <p:cNvSpPr/>
          <p:nvPr/>
        </p:nvSpPr>
        <p:spPr>
          <a:xfrm flipH="1">
            <a:off x="1590480" y="2808000"/>
            <a:ext cx="713520" cy="63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Line 12"/>
          <p:cNvSpPr/>
          <p:nvPr/>
        </p:nvSpPr>
        <p:spPr>
          <a:xfrm>
            <a:off x="2005200" y="349668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Line 13"/>
          <p:cNvSpPr/>
          <p:nvPr/>
        </p:nvSpPr>
        <p:spPr>
          <a:xfrm>
            <a:off x="2016000" y="3960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14"/>
          <p:cNvSpPr/>
          <p:nvPr/>
        </p:nvSpPr>
        <p:spPr>
          <a:xfrm>
            <a:off x="1872000" y="3565080"/>
            <a:ext cx="16732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15"/>
          <p:cNvSpPr/>
          <p:nvPr/>
        </p:nvSpPr>
        <p:spPr>
          <a:xfrm>
            <a:off x="1926720" y="3565080"/>
            <a:ext cx="16732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TextShape 16"/>
          <p:cNvSpPr txBox="1"/>
          <p:nvPr/>
        </p:nvSpPr>
        <p:spPr>
          <a:xfrm>
            <a:off x="2079720" y="3528360"/>
            <a:ext cx="123228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Componente Separado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3" name="CustomShape 17"/>
          <p:cNvSpPr/>
          <p:nvPr/>
        </p:nvSpPr>
        <p:spPr>
          <a:xfrm flipH="1">
            <a:off x="2526480" y="2862360"/>
            <a:ext cx="137520" cy="57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18"/>
          <p:cNvSpPr/>
          <p:nvPr/>
        </p:nvSpPr>
        <p:spPr>
          <a:xfrm>
            <a:off x="3693960" y="1872000"/>
            <a:ext cx="1130040" cy="106236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Fixar componentes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5" name="CustomShape 19"/>
          <p:cNvSpPr/>
          <p:nvPr/>
        </p:nvSpPr>
        <p:spPr>
          <a:xfrm>
            <a:off x="5205960" y="1944000"/>
            <a:ext cx="1130040" cy="106236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Soldar Componentes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6" name="Line 20"/>
          <p:cNvSpPr/>
          <p:nvPr/>
        </p:nvSpPr>
        <p:spPr>
          <a:xfrm>
            <a:off x="5780160" y="3600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21"/>
          <p:cNvSpPr/>
          <p:nvPr/>
        </p:nvSpPr>
        <p:spPr>
          <a:xfrm>
            <a:off x="2005200" y="349668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Line 22"/>
          <p:cNvSpPr/>
          <p:nvPr/>
        </p:nvSpPr>
        <p:spPr>
          <a:xfrm>
            <a:off x="2005200" y="349668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Line 23"/>
          <p:cNvSpPr/>
          <p:nvPr/>
        </p:nvSpPr>
        <p:spPr>
          <a:xfrm>
            <a:off x="5780160" y="4104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TextShape 24"/>
          <p:cNvSpPr txBox="1"/>
          <p:nvPr/>
        </p:nvSpPr>
        <p:spPr>
          <a:xfrm>
            <a:off x="5823720" y="3672360"/>
            <a:ext cx="123228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Placa pré retrabalho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1" name="CustomShape 25"/>
          <p:cNvSpPr/>
          <p:nvPr/>
        </p:nvSpPr>
        <p:spPr>
          <a:xfrm>
            <a:off x="7437960" y="1728000"/>
            <a:ext cx="1418040" cy="122400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Fazer Retrabalho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2" name="CustomShape 26"/>
          <p:cNvSpPr/>
          <p:nvPr/>
        </p:nvSpPr>
        <p:spPr>
          <a:xfrm flipH="1">
            <a:off x="6552000" y="2736000"/>
            <a:ext cx="1008000" cy="79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27"/>
          <p:cNvSpPr/>
          <p:nvPr/>
        </p:nvSpPr>
        <p:spPr>
          <a:xfrm>
            <a:off x="7416000" y="3600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Line 28"/>
          <p:cNvSpPr/>
          <p:nvPr/>
        </p:nvSpPr>
        <p:spPr>
          <a:xfrm>
            <a:off x="7416000" y="4104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TextShape 29"/>
          <p:cNvSpPr txBox="1"/>
          <p:nvPr/>
        </p:nvSpPr>
        <p:spPr>
          <a:xfrm>
            <a:off x="7632000" y="3600000"/>
            <a:ext cx="1296000" cy="57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Subcomponente não testado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6" name="CustomShape 30"/>
          <p:cNvSpPr/>
          <p:nvPr/>
        </p:nvSpPr>
        <p:spPr>
          <a:xfrm>
            <a:off x="8352000" y="2952000"/>
            <a:ext cx="216000" cy="64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Line 31"/>
          <p:cNvSpPr/>
          <p:nvPr/>
        </p:nvSpPr>
        <p:spPr>
          <a:xfrm>
            <a:off x="3744000" y="3528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TextShape 32"/>
          <p:cNvSpPr txBox="1"/>
          <p:nvPr/>
        </p:nvSpPr>
        <p:spPr>
          <a:xfrm>
            <a:off x="3796200" y="3567600"/>
            <a:ext cx="123228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Componente fixado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9" name="Line 33"/>
          <p:cNvSpPr/>
          <p:nvPr/>
        </p:nvSpPr>
        <p:spPr>
          <a:xfrm>
            <a:off x="3744000" y="4032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34"/>
          <p:cNvSpPr/>
          <p:nvPr/>
        </p:nvSpPr>
        <p:spPr>
          <a:xfrm flipH="1">
            <a:off x="4248000" y="2934360"/>
            <a:ext cx="137520" cy="57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35"/>
          <p:cNvSpPr/>
          <p:nvPr/>
        </p:nvSpPr>
        <p:spPr>
          <a:xfrm flipH="1">
            <a:off x="4968000" y="2952000"/>
            <a:ext cx="432000" cy="50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36"/>
          <p:cNvSpPr/>
          <p:nvPr/>
        </p:nvSpPr>
        <p:spPr>
          <a:xfrm flipH="1">
            <a:off x="5975640" y="3006360"/>
            <a:ext cx="360" cy="59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37"/>
          <p:cNvSpPr/>
          <p:nvPr/>
        </p:nvSpPr>
        <p:spPr>
          <a:xfrm flipH="1">
            <a:off x="3080160" y="2808000"/>
            <a:ext cx="735480" cy="63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6912000" y="85680"/>
            <a:ext cx="2808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latin typeface="Arial"/>
              </a:rPr>
              <a:t>Capacidade:Testar sub componete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471960" y="246600"/>
            <a:ext cx="952920" cy="76104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Linha de Produção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432000" y="1584000"/>
            <a:ext cx="1368000" cy="93600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ffffff"/>
                </a:solidFill>
                <a:latin typeface="Arial"/>
                <a:ea typeface="DejaVu Sans"/>
              </a:rPr>
              <a:t>Receber sub componente não testado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964080" y="997200"/>
            <a:ext cx="115920" cy="58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5"/>
          <p:cNvSpPr/>
          <p:nvPr/>
        </p:nvSpPr>
        <p:spPr>
          <a:xfrm>
            <a:off x="1156320" y="1126080"/>
            <a:ext cx="12196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Subcomponente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09" name="Line 6"/>
          <p:cNvSpPr/>
          <p:nvPr/>
        </p:nvSpPr>
        <p:spPr>
          <a:xfrm>
            <a:off x="360000" y="2952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Line 7"/>
          <p:cNvSpPr/>
          <p:nvPr/>
        </p:nvSpPr>
        <p:spPr>
          <a:xfrm>
            <a:off x="360000" y="3456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TextShape 8"/>
          <p:cNvSpPr txBox="1"/>
          <p:nvPr/>
        </p:nvSpPr>
        <p:spPr>
          <a:xfrm>
            <a:off x="576000" y="2952000"/>
            <a:ext cx="1296000" cy="57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Subcomponente não testado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12" name="CustomShape 9"/>
          <p:cNvSpPr/>
          <p:nvPr/>
        </p:nvSpPr>
        <p:spPr>
          <a:xfrm>
            <a:off x="1123920" y="2520000"/>
            <a:ext cx="28080" cy="43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10"/>
          <p:cNvSpPr/>
          <p:nvPr/>
        </p:nvSpPr>
        <p:spPr>
          <a:xfrm>
            <a:off x="2253960" y="1440000"/>
            <a:ext cx="1130040" cy="106236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Testar Subcomponente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14" name="CustomShape 11"/>
          <p:cNvSpPr/>
          <p:nvPr/>
        </p:nvSpPr>
        <p:spPr>
          <a:xfrm flipH="1">
            <a:off x="1584000" y="2304000"/>
            <a:ext cx="792000" cy="64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TextShape 12"/>
          <p:cNvSpPr txBox="1"/>
          <p:nvPr/>
        </p:nvSpPr>
        <p:spPr>
          <a:xfrm>
            <a:off x="2232000" y="2952000"/>
            <a:ext cx="1296000" cy="57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Subcomponente testado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16" name="Line 13"/>
          <p:cNvSpPr/>
          <p:nvPr/>
        </p:nvSpPr>
        <p:spPr>
          <a:xfrm>
            <a:off x="2232000" y="2952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Line 14"/>
          <p:cNvSpPr/>
          <p:nvPr/>
        </p:nvSpPr>
        <p:spPr>
          <a:xfrm>
            <a:off x="2252160" y="3456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15"/>
          <p:cNvSpPr/>
          <p:nvPr/>
        </p:nvSpPr>
        <p:spPr>
          <a:xfrm>
            <a:off x="2923920" y="2502360"/>
            <a:ext cx="28080" cy="43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16"/>
          <p:cNvSpPr/>
          <p:nvPr/>
        </p:nvSpPr>
        <p:spPr>
          <a:xfrm>
            <a:off x="2448000" y="246960"/>
            <a:ext cx="952920" cy="76104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Linha de Produção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20" name="CustomShape 17"/>
          <p:cNvSpPr/>
          <p:nvPr/>
        </p:nvSpPr>
        <p:spPr>
          <a:xfrm flipV="1">
            <a:off x="2808000" y="1008000"/>
            <a:ext cx="131040" cy="432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18"/>
          <p:cNvSpPr/>
          <p:nvPr/>
        </p:nvSpPr>
        <p:spPr>
          <a:xfrm>
            <a:off x="3096000" y="1080000"/>
            <a:ext cx="84240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19"/>
          <p:cNvSpPr/>
          <p:nvPr/>
        </p:nvSpPr>
        <p:spPr>
          <a:xfrm>
            <a:off x="3096000" y="1080000"/>
            <a:ext cx="201600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Subcomponente com defeito</a:t>
            </a:r>
            <a:endParaRPr b="0" lang="pt-BR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6912000" y="85680"/>
            <a:ext cx="2808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latin typeface="Arial"/>
                <a:ea typeface="Microsoft YaHei"/>
              </a:rPr>
              <a:t>Capacidade:Montar a máquina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096000" y="1080000"/>
            <a:ext cx="84240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504360" y="1512000"/>
            <a:ext cx="1727640" cy="151164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ffffff"/>
                </a:solidFill>
                <a:latin typeface="Arial"/>
                <a:ea typeface="DejaVu Sans"/>
              </a:rPr>
              <a:t>Separar subcomponentes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26" name="TextShape 4"/>
          <p:cNvSpPr txBox="1"/>
          <p:nvPr/>
        </p:nvSpPr>
        <p:spPr>
          <a:xfrm>
            <a:off x="720000" y="3816000"/>
            <a:ext cx="1296000" cy="57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Subcomponentes prontos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27" name="Line 5"/>
          <p:cNvSpPr/>
          <p:nvPr/>
        </p:nvSpPr>
        <p:spPr>
          <a:xfrm>
            <a:off x="668160" y="3744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Line 6"/>
          <p:cNvSpPr/>
          <p:nvPr/>
        </p:nvSpPr>
        <p:spPr>
          <a:xfrm>
            <a:off x="668160" y="4320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7"/>
          <p:cNvSpPr/>
          <p:nvPr/>
        </p:nvSpPr>
        <p:spPr>
          <a:xfrm rot="21552600">
            <a:off x="1368000" y="3023640"/>
            <a:ext cx="7920" cy="72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8"/>
          <p:cNvSpPr/>
          <p:nvPr/>
        </p:nvSpPr>
        <p:spPr>
          <a:xfrm>
            <a:off x="2469960" y="1656000"/>
            <a:ext cx="2066040" cy="144000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Fixar Subcomponentes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31" name="Line 9"/>
          <p:cNvSpPr/>
          <p:nvPr/>
        </p:nvSpPr>
        <p:spPr>
          <a:xfrm>
            <a:off x="2664000" y="3744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Line 10"/>
          <p:cNvSpPr/>
          <p:nvPr/>
        </p:nvSpPr>
        <p:spPr>
          <a:xfrm>
            <a:off x="2664000" y="4248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11"/>
          <p:cNvSpPr/>
          <p:nvPr/>
        </p:nvSpPr>
        <p:spPr>
          <a:xfrm flipH="1">
            <a:off x="1800000" y="2880000"/>
            <a:ext cx="936000" cy="79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12"/>
          <p:cNvSpPr/>
          <p:nvPr/>
        </p:nvSpPr>
        <p:spPr>
          <a:xfrm>
            <a:off x="3456000" y="3096000"/>
            <a:ext cx="360" cy="64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13"/>
          <p:cNvSpPr/>
          <p:nvPr/>
        </p:nvSpPr>
        <p:spPr>
          <a:xfrm flipH="1">
            <a:off x="3966480" y="2952000"/>
            <a:ext cx="1001520" cy="72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TextShape 14"/>
          <p:cNvSpPr txBox="1"/>
          <p:nvPr/>
        </p:nvSpPr>
        <p:spPr>
          <a:xfrm>
            <a:off x="2520000" y="3744000"/>
            <a:ext cx="180000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Subcomponentes Fixados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37" name="CustomShape 15"/>
          <p:cNvSpPr/>
          <p:nvPr/>
        </p:nvSpPr>
        <p:spPr>
          <a:xfrm>
            <a:off x="4680360" y="1656360"/>
            <a:ext cx="1727640" cy="151164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ffffff"/>
                </a:solidFill>
                <a:latin typeface="Arial"/>
                <a:ea typeface="DejaVu Sans"/>
              </a:rPr>
              <a:t>Empacotar a maquina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38" name="Line 16"/>
          <p:cNvSpPr/>
          <p:nvPr/>
        </p:nvSpPr>
        <p:spPr>
          <a:xfrm>
            <a:off x="4824000" y="3744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Line 17"/>
          <p:cNvSpPr/>
          <p:nvPr/>
        </p:nvSpPr>
        <p:spPr>
          <a:xfrm>
            <a:off x="4824000" y="4248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TextShape 18"/>
          <p:cNvSpPr txBox="1"/>
          <p:nvPr/>
        </p:nvSpPr>
        <p:spPr>
          <a:xfrm>
            <a:off x="4752000" y="3816000"/>
            <a:ext cx="158400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Máquina empacotada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41" name="CustomShape 19"/>
          <p:cNvSpPr/>
          <p:nvPr/>
        </p:nvSpPr>
        <p:spPr>
          <a:xfrm rot="21552600">
            <a:off x="5544000" y="3168000"/>
            <a:ext cx="7920" cy="50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20"/>
          <p:cNvSpPr/>
          <p:nvPr/>
        </p:nvSpPr>
        <p:spPr>
          <a:xfrm>
            <a:off x="6912000" y="2232000"/>
            <a:ext cx="1727640" cy="151164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ffffff"/>
                </a:solidFill>
                <a:latin typeface="Arial"/>
                <a:ea typeface="DejaVu Sans"/>
              </a:rPr>
              <a:t>Encaminhar maquina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43" name="CustomShape 21"/>
          <p:cNvSpPr/>
          <p:nvPr/>
        </p:nvSpPr>
        <p:spPr>
          <a:xfrm>
            <a:off x="7344000" y="864000"/>
            <a:ext cx="952920" cy="76104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Gerencia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44" name="CustomShape 22"/>
          <p:cNvSpPr/>
          <p:nvPr/>
        </p:nvSpPr>
        <p:spPr>
          <a:xfrm flipH="1">
            <a:off x="5910480" y="2952000"/>
            <a:ext cx="1001520" cy="72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23"/>
          <p:cNvSpPr/>
          <p:nvPr/>
        </p:nvSpPr>
        <p:spPr>
          <a:xfrm flipV="1">
            <a:off x="7788960" y="1625040"/>
            <a:ext cx="131040" cy="60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24"/>
          <p:cNvSpPr/>
          <p:nvPr/>
        </p:nvSpPr>
        <p:spPr>
          <a:xfrm>
            <a:off x="6984000" y="1754280"/>
            <a:ext cx="8424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Máquina montada</a:t>
            </a:r>
            <a:endParaRPr b="0" lang="pt-BR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6912000" y="85680"/>
            <a:ext cx="2808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latin typeface="Arial"/>
              </a:rPr>
              <a:t>Capacidade:Entregar Máquina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471960" y="246600"/>
            <a:ext cx="952920" cy="76104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Controle de qualidade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964080" y="997200"/>
            <a:ext cx="115920" cy="58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2448000" y="246960"/>
            <a:ext cx="952920" cy="76104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Comercial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 flipV="1">
            <a:off x="2808000" y="1008000"/>
            <a:ext cx="131040" cy="57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6"/>
          <p:cNvSpPr/>
          <p:nvPr/>
        </p:nvSpPr>
        <p:spPr>
          <a:xfrm>
            <a:off x="3096000" y="1080000"/>
            <a:ext cx="84240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7"/>
          <p:cNvSpPr/>
          <p:nvPr/>
        </p:nvSpPr>
        <p:spPr>
          <a:xfrm>
            <a:off x="144000" y="1080000"/>
            <a:ext cx="8424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Máquina pronta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54" name="CustomShape 8"/>
          <p:cNvSpPr/>
          <p:nvPr/>
        </p:nvSpPr>
        <p:spPr>
          <a:xfrm>
            <a:off x="576360" y="1584000"/>
            <a:ext cx="1151640" cy="115164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ffffff"/>
                </a:solidFill>
                <a:latin typeface="Arial"/>
                <a:ea typeface="DejaVu Sans"/>
              </a:rPr>
              <a:t>Receber máquina pronta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55" name="TextShape 9"/>
          <p:cNvSpPr txBox="1"/>
          <p:nvPr/>
        </p:nvSpPr>
        <p:spPr>
          <a:xfrm>
            <a:off x="648000" y="3240000"/>
            <a:ext cx="1296000" cy="57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Máquina pronta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56" name="Line 10"/>
          <p:cNvSpPr/>
          <p:nvPr/>
        </p:nvSpPr>
        <p:spPr>
          <a:xfrm>
            <a:off x="596160" y="3672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Line 11"/>
          <p:cNvSpPr/>
          <p:nvPr/>
        </p:nvSpPr>
        <p:spPr>
          <a:xfrm>
            <a:off x="576000" y="3240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12"/>
          <p:cNvSpPr/>
          <p:nvPr/>
        </p:nvSpPr>
        <p:spPr>
          <a:xfrm>
            <a:off x="1224000" y="2735640"/>
            <a:ext cx="115920" cy="50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13"/>
          <p:cNvSpPr/>
          <p:nvPr/>
        </p:nvSpPr>
        <p:spPr>
          <a:xfrm>
            <a:off x="2088360" y="1584000"/>
            <a:ext cx="1295640" cy="122400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ffffff"/>
                </a:solidFill>
                <a:latin typeface="Arial"/>
                <a:ea typeface="DejaVu Sans"/>
              </a:rPr>
              <a:t>Enviar Máquina pronta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60" name="CustomShape 14"/>
          <p:cNvSpPr/>
          <p:nvPr/>
        </p:nvSpPr>
        <p:spPr>
          <a:xfrm flipH="1">
            <a:off x="1800000" y="2664000"/>
            <a:ext cx="569520" cy="57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15"/>
          <p:cNvSpPr/>
          <p:nvPr/>
        </p:nvSpPr>
        <p:spPr>
          <a:xfrm>
            <a:off x="1872000" y="1107000"/>
            <a:ext cx="8424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Máquina pronta</a:t>
            </a:r>
            <a:endParaRPr b="0" lang="pt-BR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56240" y="91080"/>
            <a:ext cx="842400" cy="58176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Comercial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270720" y="1271520"/>
            <a:ext cx="999000" cy="81252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Receber solicitação de produção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577800" y="673920"/>
            <a:ext cx="191880" cy="596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4"/>
          <p:cNvSpPr/>
          <p:nvPr/>
        </p:nvSpPr>
        <p:spPr>
          <a:xfrm>
            <a:off x="-44640" y="864720"/>
            <a:ext cx="1363680" cy="2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solicitação de produção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66" name="Line 5"/>
          <p:cNvSpPr/>
          <p:nvPr/>
        </p:nvSpPr>
        <p:spPr>
          <a:xfrm>
            <a:off x="400680" y="2901240"/>
            <a:ext cx="125532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Line 6"/>
          <p:cNvSpPr/>
          <p:nvPr/>
        </p:nvSpPr>
        <p:spPr>
          <a:xfrm>
            <a:off x="371160" y="3180600"/>
            <a:ext cx="125496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7"/>
          <p:cNvSpPr/>
          <p:nvPr/>
        </p:nvSpPr>
        <p:spPr>
          <a:xfrm>
            <a:off x="770760" y="2084760"/>
            <a:ext cx="158760" cy="690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8"/>
          <p:cNvSpPr/>
          <p:nvPr/>
        </p:nvSpPr>
        <p:spPr>
          <a:xfrm>
            <a:off x="325440" y="2939400"/>
            <a:ext cx="1315800" cy="2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Solicitação de produção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70" name="Line 9"/>
          <p:cNvSpPr/>
          <p:nvPr/>
        </p:nvSpPr>
        <p:spPr>
          <a:xfrm flipV="1">
            <a:off x="2176560" y="2923560"/>
            <a:ext cx="802080" cy="108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10"/>
          <p:cNvSpPr/>
          <p:nvPr/>
        </p:nvSpPr>
        <p:spPr>
          <a:xfrm>
            <a:off x="2090520" y="2924280"/>
            <a:ext cx="973800" cy="2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Componente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72" name="CustomShape 11"/>
          <p:cNvSpPr/>
          <p:nvPr/>
        </p:nvSpPr>
        <p:spPr>
          <a:xfrm>
            <a:off x="3184200" y="177480"/>
            <a:ext cx="842400" cy="58176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Comercial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73" name="CustomShape 12"/>
          <p:cNvSpPr/>
          <p:nvPr/>
        </p:nvSpPr>
        <p:spPr>
          <a:xfrm>
            <a:off x="2892600" y="1319400"/>
            <a:ext cx="874080" cy="76464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700" spc="-1" strike="noStrike">
                <a:solidFill>
                  <a:srgbClr val="ffffff"/>
                </a:solidFill>
                <a:latin typeface="Arial"/>
                <a:ea typeface="DejaVu Sans"/>
              </a:rPr>
              <a:t>Analisar Solicitação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174" name="CustomShape 13"/>
          <p:cNvSpPr/>
          <p:nvPr/>
        </p:nvSpPr>
        <p:spPr>
          <a:xfrm flipV="1">
            <a:off x="3330000" y="759240"/>
            <a:ext cx="275040" cy="55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Line 14"/>
          <p:cNvSpPr/>
          <p:nvPr/>
        </p:nvSpPr>
        <p:spPr>
          <a:xfrm>
            <a:off x="4426920" y="2858760"/>
            <a:ext cx="55332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Line 15"/>
          <p:cNvSpPr/>
          <p:nvPr/>
        </p:nvSpPr>
        <p:spPr>
          <a:xfrm>
            <a:off x="4434120" y="3254400"/>
            <a:ext cx="55368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16"/>
          <p:cNvSpPr/>
          <p:nvPr/>
        </p:nvSpPr>
        <p:spPr>
          <a:xfrm>
            <a:off x="4329360" y="2892960"/>
            <a:ext cx="78912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Componente Separado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78" name="CustomShape 17"/>
          <p:cNvSpPr/>
          <p:nvPr/>
        </p:nvSpPr>
        <p:spPr>
          <a:xfrm>
            <a:off x="4267080" y="4548960"/>
            <a:ext cx="1078560" cy="6858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700" spc="-1" strike="noStrike">
                <a:solidFill>
                  <a:srgbClr val="ffffff"/>
                </a:solidFill>
                <a:latin typeface="Arial"/>
                <a:ea typeface="DejaVu Sans"/>
              </a:rPr>
              <a:t>Fixar Componentes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179" name="CustomShape 18"/>
          <p:cNvSpPr/>
          <p:nvPr/>
        </p:nvSpPr>
        <p:spPr>
          <a:xfrm flipH="1" flipV="1">
            <a:off x="4141800" y="3319560"/>
            <a:ext cx="439920" cy="127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19"/>
          <p:cNvSpPr/>
          <p:nvPr/>
        </p:nvSpPr>
        <p:spPr>
          <a:xfrm>
            <a:off x="2676240" y="736920"/>
            <a:ext cx="84240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Recusa da solicitação de produção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81" name="CustomShape 20"/>
          <p:cNvSpPr/>
          <p:nvPr/>
        </p:nvSpPr>
        <p:spPr>
          <a:xfrm flipH="1">
            <a:off x="1385640" y="1702080"/>
            <a:ext cx="1505520" cy="109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Line 21"/>
          <p:cNvSpPr/>
          <p:nvPr/>
        </p:nvSpPr>
        <p:spPr>
          <a:xfrm>
            <a:off x="3287160" y="2850480"/>
            <a:ext cx="9086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22"/>
          <p:cNvSpPr/>
          <p:nvPr/>
        </p:nvSpPr>
        <p:spPr>
          <a:xfrm>
            <a:off x="3161520" y="2861280"/>
            <a:ext cx="120384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Planejamento de produção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84" name="CustomShape 23"/>
          <p:cNvSpPr/>
          <p:nvPr/>
        </p:nvSpPr>
        <p:spPr>
          <a:xfrm>
            <a:off x="3119760" y="3897720"/>
            <a:ext cx="1078560" cy="6858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700" spc="-1" strike="noStrike">
                <a:solidFill>
                  <a:srgbClr val="ffffff"/>
                </a:solidFill>
                <a:latin typeface="Arial"/>
                <a:ea typeface="DejaVu Sans"/>
              </a:rPr>
              <a:t>Separar Componentes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185" name="CustomShape 24"/>
          <p:cNvSpPr/>
          <p:nvPr/>
        </p:nvSpPr>
        <p:spPr>
          <a:xfrm flipV="1">
            <a:off x="3659400" y="3304080"/>
            <a:ext cx="107280" cy="592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25"/>
          <p:cNvSpPr/>
          <p:nvPr/>
        </p:nvSpPr>
        <p:spPr>
          <a:xfrm flipH="1" flipV="1">
            <a:off x="3329280" y="2084040"/>
            <a:ext cx="391680" cy="71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26"/>
          <p:cNvSpPr/>
          <p:nvPr/>
        </p:nvSpPr>
        <p:spPr>
          <a:xfrm flipH="1" flipV="1">
            <a:off x="2576160" y="3287880"/>
            <a:ext cx="699480" cy="70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27"/>
          <p:cNvSpPr/>
          <p:nvPr/>
        </p:nvSpPr>
        <p:spPr>
          <a:xfrm flipV="1">
            <a:off x="3904920" y="3319200"/>
            <a:ext cx="541440" cy="54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Line 28"/>
          <p:cNvSpPr/>
          <p:nvPr/>
        </p:nvSpPr>
        <p:spPr>
          <a:xfrm>
            <a:off x="5213520" y="2850480"/>
            <a:ext cx="728640" cy="828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Line 29"/>
          <p:cNvSpPr/>
          <p:nvPr/>
        </p:nvSpPr>
        <p:spPr>
          <a:xfrm>
            <a:off x="5213520" y="3260880"/>
            <a:ext cx="7286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30"/>
          <p:cNvSpPr/>
          <p:nvPr/>
        </p:nvSpPr>
        <p:spPr>
          <a:xfrm>
            <a:off x="5222520" y="2901240"/>
            <a:ext cx="71928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Placa pré retrabalho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92" name="CustomShape 31"/>
          <p:cNvSpPr/>
          <p:nvPr/>
        </p:nvSpPr>
        <p:spPr>
          <a:xfrm>
            <a:off x="4726800" y="3331080"/>
            <a:ext cx="79200" cy="121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32"/>
          <p:cNvSpPr/>
          <p:nvPr/>
        </p:nvSpPr>
        <p:spPr>
          <a:xfrm>
            <a:off x="5470560" y="4287600"/>
            <a:ext cx="1078560" cy="6858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700" spc="-1" strike="noStrike">
                <a:solidFill>
                  <a:srgbClr val="ffffff"/>
                </a:solidFill>
                <a:latin typeface="Arial"/>
                <a:ea typeface="DejaVu Sans"/>
              </a:rPr>
              <a:t>Soldar Componentes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194" name="CustomShape 33"/>
          <p:cNvSpPr/>
          <p:nvPr/>
        </p:nvSpPr>
        <p:spPr>
          <a:xfrm>
            <a:off x="4930920" y="3388320"/>
            <a:ext cx="696960" cy="99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Line 34"/>
          <p:cNvSpPr/>
          <p:nvPr/>
        </p:nvSpPr>
        <p:spPr>
          <a:xfrm>
            <a:off x="3287160" y="3195360"/>
            <a:ext cx="9086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Line 35"/>
          <p:cNvSpPr/>
          <p:nvPr/>
        </p:nvSpPr>
        <p:spPr>
          <a:xfrm flipV="1">
            <a:off x="2176560" y="3179520"/>
            <a:ext cx="802080" cy="108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36"/>
          <p:cNvSpPr/>
          <p:nvPr/>
        </p:nvSpPr>
        <p:spPr>
          <a:xfrm>
            <a:off x="6766920" y="4044960"/>
            <a:ext cx="891360" cy="6858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700" spc="-1" strike="noStrike">
                <a:solidFill>
                  <a:srgbClr val="ffffff"/>
                </a:solidFill>
                <a:latin typeface="Arial"/>
                <a:ea typeface="DejaVu Sans"/>
              </a:rPr>
              <a:t>Fazer retrabalho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198" name="CustomShape 37"/>
          <p:cNvSpPr/>
          <p:nvPr/>
        </p:nvSpPr>
        <p:spPr>
          <a:xfrm>
            <a:off x="7795440" y="4255560"/>
            <a:ext cx="891360" cy="6858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700" spc="-1" strike="noStrike">
                <a:solidFill>
                  <a:srgbClr val="ffffff"/>
                </a:solidFill>
                <a:latin typeface="Arial"/>
                <a:ea typeface="DejaVu Sans"/>
              </a:rPr>
              <a:t>Montar Máquina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199" name="CustomShape 38"/>
          <p:cNvSpPr/>
          <p:nvPr/>
        </p:nvSpPr>
        <p:spPr>
          <a:xfrm>
            <a:off x="5731560" y="3331080"/>
            <a:ext cx="277560" cy="95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Line 39"/>
          <p:cNvSpPr/>
          <p:nvPr/>
        </p:nvSpPr>
        <p:spPr>
          <a:xfrm>
            <a:off x="6064560" y="2880000"/>
            <a:ext cx="87480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Line 40"/>
          <p:cNvSpPr/>
          <p:nvPr/>
        </p:nvSpPr>
        <p:spPr>
          <a:xfrm>
            <a:off x="6064560" y="3290760"/>
            <a:ext cx="87480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41"/>
          <p:cNvSpPr/>
          <p:nvPr/>
        </p:nvSpPr>
        <p:spPr>
          <a:xfrm>
            <a:off x="5942160" y="2930760"/>
            <a:ext cx="103032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Sub componente não testado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03" name="Line 42"/>
          <p:cNvSpPr/>
          <p:nvPr/>
        </p:nvSpPr>
        <p:spPr>
          <a:xfrm>
            <a:off x="7117920" y="2894040"/>
            <a:ext cx="8744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Line 43"/>
          <p:cNvSpPr/>
          <p:nvPr/>
        </p:nvSpPr>
        <p:spPr>
          <a:xfrm>
            <a:off x="7117920" y="3304800"/>
            <a:ext cx="8744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44"/>
          <p:cNvSpPr/>
          <p:nvPr/>
        </p:nvSpPr>
        <p:spPr>
          <a:xfrm>
            <a:off x="7027920" y="2944800"/>
            <a:ext cx="103032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Sub componente testado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06" name="CustomShape 45"/>
          <p:cNvSpPr/>
          <p:nvPr/>
        </p:nvSpPr>
        <p:spPr>
          <a:xfrm flipH="1">
            <a:off x="4848840" y="1698840"/>
            <a:ext cx="1377000" cy="109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46"/>
          <p:cNvSpPr/>
          <p:nvPr/>
        </p:nvSpPr>
        <p:spPr>
          <a:xfrm>
            <a:off x="6607440" y="1779480"/>
            <a:ext cx="360" cy="104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47"/>
          <p:cNvSpPr/>
          <p:nvPr/>
        </p:nvSpPr>
        <p:spPr>
          <a:xfrm>
            <a:off x="6998040" y="1677960"/>
            <a:ext cx="483480" cy="1067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48"/>
          <p:cNvSpPr/>
          <p:nvPr/>
        </p:nvSpPr>
        <p:spPr>
          <a:xfrm>
            <a:off x="5871240" y="704520"/>
            <a:ext cx="1385640" cy="97992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Testar Subcomponente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10" name="Line 49"/>
          <p:cNvSpPr/>
          <p:nvPr/>
        </p:nvSpPr>
        <p:spPr>
          <a:xfrm>
            <a:off x="8125560" y="2938680"/>
            <a:ext cx="70668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Line 50"/>
          <p:cNvSpPr/>
          <p:nvPr/>
        </p:nvSpPr>
        <p:spPr>
          <a:xfrm>
            <a:off x="8147880" y="3312360"/>
            <a:ext cx="70632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51"/>
          <p:cNvSpPr/>
          <p:nvPr/>
        </p:nvSpPr>
        <p:spPr>
          <a:xfrm>
            <a:off x="8078760" y="2955600"/>
            <a:ext cx="79704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Máquina pré teste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13" name="CustomShape 52"/>
          <p:cNvSpPr/>
          <p:nvPr/>
        </p:nvSpPr>
        <p:spPr>
          <a:xfrm>
            <a:off x="5868000" y="3349080"/>
            <a:ext cx="898200" cy="87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53"/>
          <p:cNvSpPr/>
          <p:nvPr/>
        </p:nvSpPr>
        <p:spPr>
          <a:xfrm>
            <a:off x="6607440" y="3335760"/>
            <a:ext cx="441000" cy="65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54"/>
          <p:cNvSpPr/>
          <p:nvPr/>
        </p:nvSpPr>
        <p:spPr>
          <a:xfrm>
            <a:off x="7538040" y="3388320"/>
            <a:ext cx="469800" cy="83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55"/>
          <p:cNvSpPr/>
          <p:nvPr/>
        </p:nvSpPr>
        <p:spPr>
          <a:xfrm flipH="1">
            <a:off x="8317440" y="3388320"/>
            <a:ext cx="111240" cy="83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Line 56"/>
          <p:cNvSpPr/>
          <p:nvPr/>
        </p:nvSpPr>
        <p:spPr>
          <a:xfrm>
            <a:off x="9004320" y="2913840"/>
            <a:ext cx="70668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Line 57"/>
          <p:cNvSpPr/>
          <p:nvPr/>
        </p:nvSpPr>
        <p:spPr>
          <a:xfrm>
            <a:off x="9026640" y="3287520"/>
            <a:ext cx="70632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58"/>
          <p:cNvSpPr/>
          <p:nvPr/>
        </p:nvSpPr>
        <p:spPr>
          <a:xfrm>
            <a:off x="8957520" y="2930760"/>
            <a:ext cx="79704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Máquina pronta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20" name="CustomShape 59"/>
          <p:cNvSpPr/>
          <p:nvPr/>
        </p:nvSpPr>
        <p:spPr>
          <a:xfrm>
            <a:off x="8199720" y="1062000"/>
            <a:ext cx="1128600" cy="97992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Testar máquina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21" name="CustomShape 60"/>
          <p:cNvSpPr/>
          <p:nvPr/>
        </p:nvSpPr>
        <p:spPr>
          <a:xfrm flipV="1">
            <a:off x="7733880" y="1897560"/>
            <a:ext cx="630360" cy="81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61"/>
          <p:cNvSpPr/>
          <p:nvPr/>
        </p:nvSpPr>
        <p:spPr>
          <a:xfrm flipV="1">
            <a:off x="8609040" y="2041920"/>
            <a:ext cx="154800" cy="78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62"/>
          <p:cNvSpPr/>
          <p:nvPr/>
        </p:nvSpPr>
        <p:spPr>
          <a:xfrm flipH="1" flipV="1">
            <a:off x="9163080" y="1898280"/>
            <a:ext cx="191880" cy="95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63"/>
          <p:cNvSpPr/>
          <p:nvPr/>
        </p:nvSpPr>
        <p:spPr>
          <a:xfrm>
            <a:off x="5852520" y="89280"/>
            <a:ext cx="3371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Capacidade: Planejar produção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</TotalTime>
  <Application>LibreOffice/6.3.2.2$Windows_X86_64 LibreOffice_project/98b30e735bda24bc04ab42594c85f7fd8be07b9c</Application>
  <Words>137</Words>
  <Paragraphs>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2021-02-21T19:09:13Z</dcterms:created>
  <dc:creator>Lucian Moraes</dc:creator>
  <dc:description/>
  <dc:language>pt-BR</dc:language>
  <cp:lastModifiedBy/>
  <dcterms:modified xsi:type="dcterms:W3CDTF">2021-04-30T21:25:10Z</dcterms:modified>
  <cp:revision>31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