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61" r:id="rId3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56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56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56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56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56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56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56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2640" y="375840"/>
            <a:ext cx="869256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56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56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56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56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9EB7BF3-C1FC-4CFA-986C-7A8DD8C0B25E}"/>
              </a:ext>
            </a:extLst>
          </p:cNvPr>
          <p:cNvSpPr txBox="1"/>
          <p:nvPr/>
        </p:nvSpPr>
        <p:spPr>
          <a:xfrm>
            <a:off x="6865374" y="4188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Capacidade: Solicitar Reparo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C31B0A4-1D10-4F3A-94AD-696BE0AE878F}"/>
              </a:ext>
            </a:extLst>
          </p:cNvPr>
          <p:cNvSpPr/>
          <p:nvPr/>
        </p:nvSpPr>
        <p:spPr>
          <a:xfrm>
            <a:off x="471952" y="226554"/>
            <a:ext cx="953727" cy="7615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Comercial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9D4CDDF-AB3E-4D94-A34F-8F3E550598B0}"/>
              </a:ext>
            </a:extLst>
          </p:cNvPr>
          <p:cNvSpPr/>
          <p:nvPr/>
        </p:nvSpPr>
        <p:spPr>
          <a:xfrm>
            <a:off x="557796" y="1729483"/>
            <a:ext cx="1130894" cy="10631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Receber Solicitação de análise de reparo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F30D6FA-C7CB-4068-8F27-C9E5E040575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48816" y="988144"/>
            <a:ext cx="174427" cy="741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59FF1A6-B100-4E6F-A6B1-C0B21655C419}"/>
              </a:ext>
            </a:extLst>
          </p:cNvPr>
          <p:cNvSpPr txBox="1"/>
          <p:nvPr/>
        </p:nvSpPr>
        <p:spPr>
          <a:xfrm>
            <a:off x="-67544" y="1195902"/>
            <a:ext cx="1364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solicitação de análise reparo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05A47E0-B02C-47B7-BF04-980F0D7F8BB2}"/>
              </a:ext>
            </a:extLst>
          </p:cNvPr>
          <p:cNvCxnSpPr>
            <a:cxnSpLocks/>
          </p:cNvCxnSpPr>
          <p:nvPr/>
        </p:nvCxnSpPr>
        <p:spPr>
          <a:xfrm>
            <a:off x="413305" y="3489625"/>
            <a:ext cx="141987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A9834E4-9B78-4531-9ED0-3AE3E1216D0F}"/>
              </a:ext>
            </a:extLst>
          </p:cNvPr>
          <p:cNvCxnSpPr>
            <a:cxnSpLocks/>
          </p:cNvCxnSpPr>
          <p:nvPr/>
        </p:nvCxnSpPr>
        <p:spPr>
          <a:xfrm>
            <a:off x="413304" y="4047608"/>
            <a:ext cx="141987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958EB6A-A21A-4670-8D1D-BE1D5521C2E3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1123243" y="2792583"/>
            <a:ext cx="0" cy="663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29ECD08-A0A9-43DB-8272-5A51A4CCED44}"/>
              </a:ext>
            </a:extLst>
          </p:cNvPr>
          <p:cNvSpPr txBox="1"/>
          <p:nvPr/>
        </p:nvSpPr>
        <p:spPr>
          <a:xfrm>
            <a:off x="324467" y="3565043"/>
            <a:ext cx="1673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Solicitação de análise reparo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B72AA24-B51A-4A43-B696-FE8C6544F66C}"/>
              </a:ext>
            </a:extLst>
          </p:cNvPr>
          <p:cNvSpPr/>
          <p:nvPr/>
        </p:nvSpPr>
        <p:spPr>
          <a:xfrm>
            <a:off x="2217222" y="1541206"/>
            <a:ext cx="1196984" cy="10631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Analisar equipamento danificado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4DF862E5-44C2-4CF3-9657-3DDECE1948AC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2815714" y="2604306"/>
            <a:ext cx="105334" cy="885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744F9EC9-7D01-46D7-A651-318367016C4C}"/>
              </a:ext>
            </a:extLst>
          </p:cNvPr>
          <p:cNvCxnSpPr>
            <a:cxnSpLocks/>
          </p:cNvCxnSpPr>
          <p:nvPr/>
        </p:nvCxnSpPr>
        <p:spPr>
          <a:xfrm>
            <a:off x="2240095" y="3563627"/>
            <a:ext cx="141987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40D5D015-A726-4CF6-9FC2-712E3190A7AA}"/>
              </a:ext>
            </a:extLst>
          </p:cNvPr>
          <p:cNvCxnSpPr>
            <a:cxnSpLocks/>
          </p:cNvCxnSpPr>
          <p:nvPr/>
        </p:nvCxnSpPr>
        <p:spPr>
          <a:xfrm>
            <a:off x="2240094" y="4047868"/>
            <a:ext cx="141987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5474B93C-9D5E-44FB-BF02-05EDE99C5CEE}"/>
              </a:ext>
            </a:extLst>
          </p:cNvPr>
          <p:cNvSpPr txBox="1"/>
          <p:nvPr/>
        </p:nvSpPr>
        <p:spPr>
          <a:xfrm>
            <a:off x="2120530" y="3589510"/>
            <a:ext cx="1673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Laudo de análise de reparo</a:t>
            </a:r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A95F8CF0-417F-42B3-B75E-59F16A22D130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1275644" y="2448619"/>
            <a:ext cx="1116872" cy="100742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67">
            <a:extLst>
              <a:ext uri="{FF2B5EF4-FFF2-40B4-BE49-F238E27FC236}">
                <a16:creationId xmlns:a16="http://schemas.microsoft.com/office/drawing/2014/main" id="{90DFAFFA-2CB4-479D-B221-D3AE36E6EC31}"/>
              </a:ext>
            </a:extLst>
          </p:cNvPr>
          <p:cNvSpPr/>
          <p:nvPr/>
        </p:nvSpPr>
        <p:spPr>
          <a:xfrm>
            <a:off x="3982387" y="323103"/>
            <a:ext cx="953727" cy="7615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Comercial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7CE86A3E-DE10-403D-910B-D12334D194B9}"/>
              </a:ext>
            </a:extLst>
          </p:cNvPr>
          <p:cNvCxnSpPr>
            <a:cxnSpLocks/>
            <a:stCxn id="72" idx="3"/>
          </p:cNvCxnSpPr>
          <p:nvPr/>
        </p:nvCxnSpPr>
        <p:spPr>
          <a:xfrm flipH="1">
            <a:off x="3026863" y="2501791"/>
            <a:ext cx="894940" cy="96283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ipse 71">
            <a:extLst>
              <a:ext uri="{FF2B5EF4-FFF2-40B4-BE49-F238E27FC236}">
                <a16:creationId xmlns:a16="http://schemas.microsoft.com/office/drawing/2014/main" id="{97F78A4B-9E8E-4DEC-A221-D63089FEAAB3}"/>
              </a:ext>
            </a:extLst>
          </p:cNvPr>
          <p:cNvSpPr/>
          <p:nvPr/>
        </p:nvSpPr>
        <p:spPr>
          <a:xfrm>
            <a:off x="3719444" y="1594378"/>
            <a:ext cx="1381795" cy="10631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Encaminhar laudo de análise reparo</a:t>
            </a:r>
          </a:p>
        </p:txBody>
      </p: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77A9210F-3275-4944-968B-458436A9BAB3}"/>
              </a:ext>
            </a:extLst>
          </p:cNvPr>
          <p:cNvCxnSpPr>
            <a:cxnSpLocks/>
            <a:stCxn id="72" idx="0"/>
            <a:endCxn id="68" idx="2"/>
          </p:cNvCxnSpPr>
          <p:nvPr/>
        </p:nvCxnSpPr>
        <p:spPr>
          <a:xfrm flipV="1">
            <a:off x="4410342" y="1084693"/>
            <a:ext cx="48909" cy="509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0803C0EE-1FB8-40E3-BB7D-7181A3156886}"/>
              </a:ext>
            </a:extLst>
          </p:cNvPr>
          <p:cNvCxnSpPr>
            <a:cxnSpLocks/>
            <a:stCxn id="68" idx="3"/>
            <a:endCxn id="101" idx="1"/>
          </p:cNvCxnSpPr>
          <p:nvPr/>
        </p:nvCxnSpPr>
        <p:spPr>
          <a:xfrm>
            <a:off x="4936114" y="703898"/>
            <a:ext cx="630011" cy="1187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ângulo 88">
            <a:extLst>
              <a:ext uri="{FF2B5EF4-FFF2-40B4-BE49-F238E27FC236}">
                <a16:creationId xmlns:a16="http://schemas.microsoft.com/office/drawing/2014/main" id="{91268CDC-15C3-401D-ABFF-CD3EA7FAFCD7}"/>
              </a:ext>
            </a:extLst>
          </p:cNvPr>
          <p:cNvSpPr/>
          <p:nvPr/>
        </p:nvSpPr>
        <p:spPr>
          <a:xfrm>
            <a:off x="5818619" y="344813"/>
            <a:ext cx="1034841" cy="7615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Gerente de Negócio</a:t>
            </a:r>
          </a:p>
        </p:txBody>
      </p: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71F1E66D-5E43-48C7-8541-A00FC3098C33}"/>
              </a:ext>
            </a:extLst>
          </p:cNvPr>
          <p:cNvCxnSpPr>
            <a:cxnSpLocks/>
          </p:cNvCxnSpPr>
          <p:nvPr/>
        </p:nvCxnSpPr>
        <p:spPr>
          <a:xfrm>
            <a:off x="5568752" y="3702243"/>
            <a:ext cx="141987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68F24230-3608-4199-A98C-B15F106DF220}"/>
              </a:ext>
            </a:extLst>
          </p:cNvPr>
          <p:cNvCxnSpPr>
            <a:cxnSpLocks/>
          </p:cNvCxnSpPr>
          <p:nvPr/>
        </p:nvCxnSpPr>
        <p:spPr>
          <a:xfrm>
            <a:off x="5568751" y="4171736"/>
            <a:ext cx="141987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061696CB-4EF6-4735-98C0-7E3109B34478}"/>
              </a:ext>
            </a:extLst>
          </p:cNvPr>
          <p:cNvSpPr txBox="1"/>
          <p:nvPr/>
        </p:nvSpPr>
        <p:spPr>
          <a:xfrm>
            <a:off x="5449187" y="3720753"/>
            <a:ext cx="1673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Planejamento de reparo</a:t>
            </a:r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FE071723-1B3C-4B10-99F8-9F525D73B2E7}"/>
              </a:ext>
            </a:extLst>
          </p:cNvPr>
          <p:cNvSpPr/>
          <p:nvPr/>
        </p:nvSpPr>
        <p:spPr>
          <a:xfrm>
            <a:off x="5381166" y="1729483"/>
            <a:ext cx="1262982" cy="11035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Receber ordem de reparo</a:t>
            </a:r>
          </a:p>
        </p:txBody>
      </p: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C2D4E975-4B4D-4C25-8007-18FF255803C3}"/>
              </a:ext>
            </a:extLst>
          </p:cNvPr>
          <p:cNvCxnSpPr>
            <a:cxnSpLocks/>
            <a:stCxn id="89" idx="2"/>
            <a:endCxn id="126" idx="0"/>
          </p:cNvCxnSpPr>
          <p:nvPr/>
        </p:nvCxnSpPr>
        <p:spPr>
          <a:xfrm>
            <a:off x="6336040" y="1106403"/>
            <a:ext cx="902983" cy="675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ipse 125">
            <a:extLst>
              <a:ext uri="{FF2B5EF4-FFF2-40B4-BE49-F238E27FC236}">
                <a16:creationId xmlns:a16="http://schemas.microsoft.com/office/drawing/2014/main" id="{01A3FC2F-913D-4874-BA58-0DB6BDB35CE3}"/>
              </a:ext>
            </a:extLst>
          </p:cNvPr>
          <p:cNvSpPr/>
          <p:nvPr/>
        </p:nvSpPr>
        <p:spPr>
          <a:xfrm>
            <a:off x="6693732" y="1782069"/>
            <a:ext cx="1090581" cy="11035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Priorizar reparo</a:t>
            </a:r>
          </a:p>
        </p:txBody>
      </p: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D87150BA-79B6-430F-86CB-0506CEF0A19D}"/>
              </a:ext>
            </a:extLst>
          </p:cNvPr>
          <p:cNvCxnSpPr>
            <a:cxnSpLocks/>
            <a:stCxn id="101" idx="4"/>
          </p:cNvCxnSpPr>
          <p:nvPr/>
        </p:nvCxnSpPr>
        <p:spPr>
          <a:xfrm>
            <a:off x="6012657" y="2833068"/>
            <a:ext cx="266031" cy="805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30">
            <a:extLst>
              <a:ext uri="{FF2B5EF4-FFF2-40B4-BE49-F238E27FC236}">
                <a16:creationId xmlns:a16="http://schemas.microsoft.com/office/drawing/2014/main" id="{F318C36E-C390-4F41-B7C2-6D09347D53EE}"/>
              </a:ext>
            </a:extLst>
          </p:cNvPr>
          <p:cNvCxnSpPr>
            <a:cxnSpLocks/>
            <a:stCxn id="126" idx="4"/>
          </p:cNvCxnSpPr>
          <p:nvPr/>
        </p:nvCxnSpPr>
        <p:spPr>
          <a:xfrm flipH="1">
            <a:off x="6513439" y="2885654"/>
            <a:ext cx="725584" cy="638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ipse 134">
            <a:extLst>
              <a:ext uri="{FF2B5EF4-FFF2-40B4-BE49-F238E27FC236}">
                <a16:creationId xmlns:a16="http://schemas.microsoft.com/office/drawing/2014/main" id="{B1E20AAF-D663-4605-96D8-EB6EBCE0BB44}"/>
              </a:ext>
            </a:extLst>
          </p:cNvPr>
          <p:cNvSpPr/>
          <p:nvPr/>
        </p:nvSpPr>
        <p:spPr>
          <a:xfrm>
            <a:off x="6759316" y="4674738"/>
            <a:ext cx="955835" cy="8974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Realizar reparo </a:t>
            </a:r>
          </a:p>
        </p:txBody>
      </p:sp>
      <p:cxnSp>
        <p:nvCxnSpPr>
          <p:cNvPr id="136" name="Conector de Seta Reta 135">
            <a:extLst>
              <a:ext uri="{FF2B5EF4-FFF2-40B4-BE49-F238E27FC236}">
                <a16:creationId xmlns:a16="http://schemas.microsoft.com/office/drawing/2014/main" id="{310DCC0C-9D18-4B5F-B3FF-5A8129154CAC}"/>
              </a:ext>
            </a:extLst>
          </p:cNvPr>
          <p:cNvCxnSpPr>
            <a:cxnSpLocks/>
            <a:stCxn id="135" idx="1"/>
          </p:cNvCxnSpPr>
          <p:nvPr/>
        </p:nvCxnSpPr>
        <p:spPr>
          <a:xfrm flipH="1" flipV="1">
            <a:off x="6293531" y="4204540"/>
            <a:ext cx="605764" cy="60162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to 140">
            <a:extLst>
              <a:ext uri="{FF2B5EF4-FFF2-40B4-BE49-F238E27FC236}">
                <a16:creationId xmlns:a16="http://schemas.microsoft.com/office/drawing/2014/main" id="{E3A11944-A105-4AC6-B944-A8EE522AB7C0}"/>
              </a:ext>
            </a:extLst>
          </p:cNvPr>
          <p:cNvCxnSpPr>
            <a:cxnSpLocks/>
          </p:cNvCxnSpPr>
          <p:nvPr/>
        </p:nvCxnSpPr>
        <p:spPr>
          <a:xfrm>
            <a:off x="7530042" y="3724945"/>
            <a:ext cx="141987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>
            <a:extLst>
              <a:ext uri="{FF2B5EF4-FFF2-40B4-BE49-F238E27FC236}">
                <a16:creationId xmlns:a16="http://schemas.microsoft.com/office/drawing/2014/main" id="{7A52B4F7-6010-4404-8975-935F33291A0E}"/>
              </a:ext>
            </a:extLst>
          </p:cNvPr>
          <p:cNvCxnSpPr>
            <a:cxnSpLocks/>
          </p:cNvCxnSpPr>
          <p:nvPr/>
        </p:nvCxnSpPr>
        <p:spPr>
          <a:xfrm>
            <a:off x="7530041" y="4091201"/>
            <a:ext cx="141987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577797F2-56F6-431E-B59E-FB57A2501BF1}"/>
              </a:ext>
            </a:extLst>
          </p:cNvPr>
          <p:cNvSpPr txBox="1"/>
          <p:nvPr/>
        </p:nvSpPr>
        <p:spPr>
          <a:xfrm>
            <a:off x="7410477" y="3750829"/>
            <a:ext cx="1673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Laudo de reparo</a:t>
            </a:r>
          </a:p>
        </p:txBody>
      </p:sp>
      <p:cxnSp>
        <p:nvCxnSpPr>
          <p:cNvPr id="144" name="Conector de Seta Reta 143">
            <a:extLst>
              <a:ext uri="{FF2B5EF4-FFF2-40B4-BE49-F238E27FC236}">
                <a16:creationId xmlns:a16="http://schemas.microsoft.com/office/drawing/2014/main" id="{A961D9B0-C664-46E5-9AA6-5AFB62F4CCCE}"/>
              </a:ext>
            </a:extLst>
          </p:cNvPr>
          <p:cNvCxnSpPr>
            <a:cxnSpLocks/>
            <a:stCxn id="135" idx="7"/>
          </p:cNvCxnSpPr>
          <p:nvPr/>
        </p:nvCxnSpPr>
        <p:spPr>
          <a:xfrm flipV="1">
            <a:off x="7575172" y="4182418"/>
            <a:ext cx="664806" cy="62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650AAFEE-E046-4266-90D4-DDAA7AB74CB0}"/>
              </a:ext>
            </a:extLst>
          </p:cNvPr>
          <p:cNvSpPr/>
          <p:nvPr/>
        </p:nvSpPr>
        <p:spPr>
          <a:xfrm>
            <a:off x="8303771" y="542169"/>
            <a:ext cx="953727" cy="7615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Comercial</a:t>
            </a:r>
          </a:p>
        </p:txBody>
      </p:sp>
      <p:cxnSp>
        <p:nvCxnSpPr>
          <p:cNvPr id="149" name="Conector de Seta Reta 148">
            <a:extLst>
              <a:ext uri="{FF2B5EF4-FFF2-40B4-BE49-F238E27FC236}">
                <a16:creationId xmlns:a16="http://schemas.microsoft.com/office/drawing/2014/main" id="{4A606B14-4AD0-4EA4-A327-F4C286828981}"/>
              </a:ext>
            </a:extLst>
          </p:cNvPr>
          <p:cNvCxnSpPr>
            <a:cxnSpLocks/>
            <a:stCxn id="158" idx="0"/>
            <a:endCxn id="148" idx="2"/>
          </p:cNvCxnSpPr>
          <p:nvPr/>
        </p:nvCxnSpPr>
        <p:spPr>
          <a:xfrm flipV="1">
            <a:off x="8678411" y="1303759"/>
            <a:ext cx="102224" cy="77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71230D8B-5DC2-4927-A540-B8D7F93372AB}"/>
              </a:ext>
            </a:extLst>
          </p:cNvPr>
          <p:cNvSpPr txBox="1"/>
          <p:nvPr/>
        </p:nvSpPr>
        <p:spPr>
          <a:xfrm>
            <a:off x="4887021" y="318141"/>
            <a:ext cx="8070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Recusa de solicitação de reparo</a:t>
            </a:r>
          </a:p>
        </p:txBody>
      </p:sp>
      <p:sp>
        <p:nvSpPr>
          <p:cNvPr id="158" name="Elipse 157">
            <a:extLst>
              <a:ext uri="{FF2B5EF4-FFF2-40B4-BE49-F238E27FC236}">
                <a16:creationId xmlns:a16="http://schemas.microsoft.com/office/drawing/2014/main" id="{FDFB63E7-1BCE-4D38-9774-AC7F49D50684}"/>
              </a:ext>
            </a:extLst>
          </p:cNvPr>
          <p:cNvSpPr/>
          <p:nvPr/>
        </p:nvSpPr>
        <p:spPr>
          <a:xfrm>
            <a:off x="8046920" y="2075911"/>
            <a:ext cx="1262982" cy="11035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Encaminhar laudo de reparo</a:t>
            </a:r>
          </a:p>
        </p:txBody>
      </p:sp>
      <p:cxnSp>
        <p:nvCxnSpPr>
          <p:cNvPr id="161" name="Conector de Seta Reta 160">
            <a:extLst>
              <a:ext uri="{FF2B5EF4-FFF2-40B4-BE49-F238E27FC236}">
                <a16:creationId xmlns:a16="http://schemas.microsoft.com/office/drawing/2014/main" id="{5E1CA9D9-B023-4BC8-A38F-D80A84BA43FA}"/>
              </a:ext>
            </a:extLst>
          </p:cNvPr>
          <p:cNvCxnSpPr>
            <a:cxnSpLocks/>
            <a:endCxn id="158" idx="4"/>
          </p:cNvCxnSpPr>
          <p:nvPr/>
        </p:nvCxnSpPr>
        <p:spPr>
          <a:xfrm flipV="1">
            <a:off x="8303771" y="3179496"/>
            <a:ext cx="374640" cy="480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80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4311042-D09B-4F90-B09A-19F800E3E517}"/>
              </a:ext>
            </a:extLst>
          </p:cNvPr>
          <p:cNvSpPr/>
          <p:nvPr/>
        </p:nvSpPr>
        <p:spPr>
          <a:xfrm>
            <a:off x="156416" y="91181"/>
            <a:ext cx="843118" cy="5825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Comercial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FE6C668-F0D5-4ACD-8395-89499844594A}"/>
              </a:ext>
            </a:extLst>
          </p:cNvPr>
          <p:cNvSpPr/>
          <p:nvPr/>
        </p:nvSpPr>
        <p:spPr>
          <a:xfrm>
            <a:off x="270855" y="1271496"/>
            <a:ext cx="999738" cy="8131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Receber solicitação de produção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5D68F83-8DD6-4810-9055-7228F83A52C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77975" y="673744"/>
            <a:ext cx="192749" cy="597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388B75C-55A8-498B-91DB-BFB0ECB95E39}"/>
              </a:ext>
            </a:extLst>
          </p:cNvPr>
          <p:cNvSpPr txBox="1"/>
          <p:nvPr/>
        </p:nvSpPr>
        <p:spPr>
          <a:xfrm>
            <a:off x="-44685" y="864898"/>
            <a:ext cx="13642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produção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EB4248B-019E-4101-A6A1-87E4E39E1B5D}"/>
              </a:ext>
            </a:extLst>
          </p:cNvPr>
          <p:cNvCxnSpPr>
            <a:cxnSpLocks/>
          </p:cNvCxnSpPr>
          <p:nvPr/>
        </p:nvCxnSpPr>
        <p:spPr>
          <a:xfrm>
            <a:off x="400970" y="2901502"/>
            <a:ext cx="125520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11947C7-5477-4612-8810-DC32E62BF8C0}"/>
              </a:ext>
            </a:extLst>
          </p:cNvPr>
          <p:cNvCxnSpPr>
            <a:cxnSpLocks/>
          </p:cNvCxnSpPr>
          <p:nvPr/>
        </p:nvCxnSpPr>
        <p:spPr>
          <a:xfrm>
            <a:off x="371194" y="3180854"/>
            <a:ext cx="125520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AC2DDB6-8895-4A31-9701-623A70E5E321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770724" y="2084693"/>
            <a:ext cx="159479" cy="691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E962243-AE9D-401B-B4F5-E08FBF45F92A}"/>
              </a:ext>
            </a:extLst>
          </p:cNvPr>
          <p:cNvSpPr txBox="1"/>
          <p:nvPr/>
        </p:nvSpPr>
        <p:spPr>
          <a:xfrm>
            <a:off x="325261" y="2939498"/>
            <a:ext cx="1316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produção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33AC444-1D77-434A-8219-2463A66D49C0}"/>
              </a:ext>
            </a:extLst>
          </p:cNvPr>
          <p:cNvSpPr/>
          <p:nvPr/>
        </p:nvSpPr>
        <p:spPr>
          <a:xfrm>
            <a:off x="1637701" y="1172980"/>
            <a:ext cx="874868" cy="8131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Receber ordem de priorização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3DA61C9-2B24-481C-8336-7CC8BE17D196}"/>
              </a:ext>
            </a:extLst>
          </p:cNvPr>
          <p:cNvCxnSpPr>
            <a:cxnSpLocks/>
          </p:cNvCxnSpPr>
          <p:nvPr/>
        </p:nvCxnSpPr>
        <p:spPr>
          <a:xfrm flipV="1">
            <a:off x="2176706" y="2923661"/>
            <a:ext cx="802041" cy="10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0F28C28-73D1-44AB-91F2-6F2566DDAEAE}"/>
              </a:ext>
            </a:extLst>
          </p:cNvPr>
          <p:cNvSpPr txBox="1"/>
          <p:nvPr/>
        </p:nvSpPr>
        <p:spPr>
          <a:xfrm>
            <a:off x="2090489" y="2924191"/>
            <a:ext cx="974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Componente</a:t>
            </a:r>
            <a:endParaRPr lang="pt-BR" sz="700" dirty="0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867E66F-67FD-4052-8DD8-9F61591DEA27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1120982" y="1579579"/>
            <a:ext cx="516719" cy="11968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08E34DC0-C35E-4D07-9169-9E2DB589C803}"/>
              </a:ext>
            </a:extLst>
          </p:cNvPr>
          <p:cNvSpPr/>
          <p:nvPr/>
        </p:nvSpPr>
        <p:spPr>
          <a:xfrm>
            <a:off x="3184027" y="177458"/>
            <a:ext cx="843118" cy="5825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Comercial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5C77D63A-0BF8-485E-B160-690015EEC651}"/>
              </a:ext>
            </a:extLst>
          </p:cNvPr>
          <p:cNvSpPr/>
          <p:nvPr/>
        </p:nvSpPr>
        <p:spPr>
          <a:xfrm>
            <a:off x="2892531" y="1319357"/>
            <a:ext cx="874868" cy="7653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Analisar Solicitação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9DC0C00-250B-4A03-ACE8-40EA2ABA0298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flipV="1">
            <a:off x="3329965" y="760021"/>
            <a:ext cx="275621" cy="559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2ED7B9C-41CD-43FE-B1E5-2AAF56D41504}"/>
              </a:ext>
            </a:extLst>
          </p:cNvPr>
          <p:cNvCxnSpPr>
            <a:cxnSpLocks/>
          </p:cNvCxnSpPr>
          <p:nvPr/>
        </p:nvCxnSpPr>
        <p:spPr>
          <a:xfrm>
            <a:off x="4427027" y="2858850"/>
            <a:ext cx="55356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CDF3F37-00E6-418E-86F4-2EC7A8F8C85F}"/>
              </a:ext>
            </a:extLst>
          </p:cNvPr>
          <p:cNvCxnSpPr>
            <a:cxnSpLocks/>
          </p:cNvCxnSpPr>
          <p:nvPr/>
        </p:nvCxnSpPr>
        <p:spPr>
          <a:xfrm>
            <a:off x="4434400" y="3254603"/>
            <a:ext cx="5535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35A47AD-5866-4A25-BDB1-B5824FA0931D}"/>
              </a:ext>
            </a:extLst>
          </p:cNvPr>
          <p:cNvSpPr txBox="1"/>
          <p:nvPr/>
        </p:nvSpPr>
        <p:spPr>
          <a:xfrm>
            <a:off x="4329330" y="2893011"/>
            <a:ext cx="789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Componente Separado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8B7D2760-5EEA-4C14-B60F-9488DB996B23}"/>
              </a:ext>
            </a:extLst>
          </p:cNvPr>
          <p:cNvSpPr/>
          <p:nvPr/>
        </p:nvSpPr>
        <p:spPr>
          <a:xfrm>
            <a:off x="4267199" y="4549105"/>
            <a:ext cx="1079200" cy="6864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Fixar Componentes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7293F97C-F1D2-45BA-90DC-C4C99F36F134}"/>
              </a:ext>
            </a:extLst>
          </p:cNvPr>
          <p:cNvCxnSpPr>
            <a:cxnSpLocks/>
          </p:cNvCxnSpPr>
          <p:nvPr/>
        </p:nvCxnSpPr>
        <p:spPr>
          <a:xfrm flipH="1" flipV="1">
            <a:off x="4143202" y="3320096"/>
            <a:ext cx="440731" cy="127167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9D3B81A-74C0-4B7F-A176-2400C2651D8A}"/>
              </a:ext>
            </a:extLst>
          </p:cNvPr>
          <p:cNvSpPr txBox="1"/>
          <p:nvPr/>
        </p:nvSpPr>
        <p:spPr>
          <a:xfrm>
            <a:off x="2676159" y="736794"/>
            <a:ext cx="843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Recusa da solicitação de produção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D3165C5-CF22-4AE4-825A-34A4C9DC0309}"/>
              </a:ext>
            </a:extLst>
          </p:cNvPr>
          <p:cNvSpPr txBox="1"/>
          <p:nvPr/>
        </p:nvSpPr>
        <p:spPr>
          <a:xfrm>
            <a:off x="1316221" y="827318"/>
            <a:ext cx="79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ordem de priorização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DB0A77D1-8815-40FC-A630-1F59F56CF10B}"/>
              </a:ext>
            </a:extLst>
          </p:cNvPr>
          <p:cNvSpPr/>
          <p:nvPr/>
        </p:nvSpPr>
        <p:spPr>
          <a:xfrm>
            <a:off x="1575334" y="98555"/>
            <a:ext cx="914825" cy="5825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Gerente de Negócio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F2552780-A5EB-4678-9937-6545BA6D6FD3}"/>
              </a:ext>
            </a:extLst>
          </p:cNvPr>
          <p:cNvCxnSpPr>
            <a:cxnSpLocks/>
            <a:stCxn id="47" idx="2"/>
            <a:endCxn id="15" idx="0"/>
          </p:cNvCxnSpPr>
          <p:nvPr/>
        </p:nvCxnSpPr>
        <p:spPr>
          <a:xfrm>
            <a:off x="2032747" y="681118"/>
            <a:ext cx="42388" cy="491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A2F88634-B1BA-494F-8721-A6BF31818794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386349" y="1702022"/>
            <a:ext cx="1506182" cy="109972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25A82F5C-88F6-49A9-B769-FC90E842665B}"/>
              </a:ext>
            </a:extLst>
          </p:cNvPr>
          <p:cNvCxnSpPr>
            <a:cxnSpLocks/>
          </p:cNvCxnSpPr>
          <p:nvPr/>
        </p:nvCxnSpPr>
        <p:spPr>
          <a:xfrm>
            <a:off x="3287263" y="2850608"/>
            <a:ext cx="9086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33ED423C-21ED-4839-A240-AE896DC2180D}"/>
              </a:ext>
            </a:extLst>
          </p:cNvPr>
          <p:cNvSpPr txBox="1"/>
          <p:nvPr/>
        </p:nvSpPr>
        <p:spPr>
          <a:xfrm>
            <a:off x="3161474" y="2861408"/>
            <a:ext cx="1204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Planejamento de produção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CD3D0124-02A1-4FE0-BB56-2AFF107D1AFF}"/>
              </a:ext>
            </a:extLst>
          </p:cNvPr>
          <p:cNvSpPr/>
          <p:nvPr/>
        </p:nvSpPr>
        <p:spPr>
          <a:xfrm>
            <a:off x="3119841" y="3897861"/>
            <a:ext cx="1079200" cy="6864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Separar Componentes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34EC2E3A-D6F7-4F0B-A206-8BD6F63AEFB6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3659441" y="3304868"/>
            <a:ext cx="107958" cy="5929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>
            <a:extLst>
              <a:ext uri="{FF2B5EF4-FFF2-40B4-BE49-F238E27FC236}">
                <a16:creationId xmlns:a16="http://schemas.microsoft.com/office/drawing/2014/main" id="{B7B0F9F1-A36E-4C2D-A43F-D6816CF01DE3}"/>
              </a:ext>
            </a:extLst>
          </p:cNvPr>
          <p:cNvCxnSpPr>
            <a:cxnSpLocks/>
            <a:endCxn id="23" idx="4"/>
          </p:cNvCxnSpPr>
          <p:nvPr/>
        </p:nvCxnSpPr>
        <p:spPr>
          <a:xfrm flipH="1" flipV="1">
            <a:off x="3329965" y="2084687"/>
            <a:ext cx="392239" cy="71706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de Seta Reta 140">
            <a:extLst>
              <a:ext uri="{FF2B5EF4-FFF2-40B4-BE49-F238E27FC236}">
                <a16:creationId xmlns:a16="http://schemas.microsoft.com/office/drawing/2014/main" id="{D821BD74-AF12-4DDD-8AC8-0530298B0D00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2577728" y="3288493"/>
            <a:ext cx="700158" cy="70989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>
            <a:extLst>
              <a:ext uri="{FF2B5EF4-FFF2-40B4-BE49-F238E27FC236}">
                <a16:creationId xmlns:a16="http://schemas.microsoft.com/office/drawing/2014/main" id="{1FAFA0E2-A224-49E8-B8F5-834B28DE82DE}"/>
              </a:ext>
            </a:extLst>
          </p:cNvPr>
          <p:cNvCxnSpPr>
            <a:cxnSpLocks/>
          </p:cNvCxnSpPr>
          <p:nvPr/>
        </p:nvCxnSpPr>
        <p:spPr>
          <a:xfrm flipV="1">
            <a:off x="3905077" y="3320096"/>
            <a:ext cx="542236" cy="5438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to 147">
            <a:extLst>
              <a:ext uri="{FF2B5EF4-FFF2-40B4-BE49-F238E27FC236}">
                <a16:creationId xmlns:a16="http://schemas.microsoft.com/office/drawing/2014/main" id="{1D715E60-7F74-4C79-9992-FF8ADCDB03FD}"/>
              </a:ext>
            </a:extLst>
          </p:cNvPr>
          <p:cNvCxnSpPr>
            <a:cxnSpLocks/>
          </p:cNvCxnSpPr>
          <p:nvPr/>
        </p:nvCxnSpPr>
        <p:spPr>
          <a:xfrm>
            <a:off x="5213666" y="2850608"/>
            <a:ext cx="728632" cy="82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to 148">
            <a:extLst>
              <a:ext uri="{FF2B5EF4-FFF2-40B4-BE49-F238E27FC236}">
                <a16:creationId xmlns:a16="http://schemas.microsoft.com/office/drawing/2014/main" id="{716B64FC-0A41-4D62-9615-7D52512B4A7A}"/>
              </a:ext>
            </a:extLst>
          </p:cNvPr>
          <p:cNvCxnSpPr>
            <a:cxnSpLocks/>
          </p:cNvCxnSpPr>
          <p:nvPr/>
        </p:nvCxnSpPr>
        <p:spPr>
          <a:xfrm>
            <a:off x="5213665" y="3261109"/>
            <a:ext cx="7286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8FA64057-CEAD-45B6-9DB7-E7B1A6B8D9B0}"/>
              </a:ext>
            </a:extLst>
          </p:cNvPr>
          <p:cNvSpPr txBox="1"/>
          <p:nvPr/>
        </p:nvSpPr>
        <p:spPr>
          <a:xfrm>
            <a:off x="5222461" y="2901118"/>
            <a:ext cx="719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Placa </a:t>
            </a:r>
            <a:r>
              <a:rPr lang="pt-BR" sz="800" dirty="0" err="1"/>
              <a:t>pré</a:t>
            </a:r>
            <a:r>
              <a:rPr lang="pt-BR" sz="800" dirty="0"/>
              <a:t> retrabalho</a:t>
            </a:r>
          </a:p>
        </p:txBody>
      </p:sp>
      <p:cxnSp>
        <p:nvCxnSpPr>
          <p:cNvPr id="156" name="Conector de Seta Reta 155">
            <a:extLst>
              <a:ext uri="{FF2B5EF4-FFF2-40B4-BE49-F238E27FC236}">
                <a16:creationId xmlns:a16="http://schemas.microsoft.com/office/drawing/2014/main" id="{56E1632D-44B2-42F2-ACF2-88CA1B2DB85F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4726883" y="3331218"/>
            <a:ext cx="79916" cy="1217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Elipse 173">
            <a:extLst>
              <a:ext uri="{FF2B5EF4-FFF2-40B4-BE49-F238E27FC236}">
                <a16:creationId xmlns:a16="http://schemas.microsoft.com/office/drawing/2014/main" id="{B15637D4-F904-4E35-9CC3-9BA556A107D2}"/>
              </a:ext>
            </a:extLst>
          </p:cNvPr>
          <p:cNvSpPr/>
          <p:nvPr/>
        </p:nvSpPr>
        <p:spPr>
          <a:xfrm>
            <a:off x="5470396" y="4287633"/>
            <a:ext cx="1079200" cy="6864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Soldar Componentes</a:t>
            </a:r>
          </a:p>
        </p:txBody>
      </p:sp>
      <p:cxnSp>
        <p:nvCxnSpPr>
          <p:cNvPr id="175" name="Conector de Seta Reta 174">
            <a:extLst>
              <a:ext uri="{FF2B5EF4-FFF2-40B4-BE49-F238E27FC236}">
                <a16:creationId xmlns:a16="http://schemas.microsoft.com/office/drawing/2014/main" id="{980905BC-CA60-4190-ABC7-62F19DF508CB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4930796" y="3388399"/>
            <a:ext cx="697645" cy="99976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to 185">
            <a:extLst>
              <a:ext uri="{FF2B5EF4-FFF2-40B4-BE49-F238E27FC236}">
                <a16:creationId xmlns:a16="http://schemas.microsoft.com/office/drawing/2014/main" id="{B9823300-0C43-4AF0-A97E-168EDDC6A4E7}"/>
              </a:ext>
            </a:extLst>
          </p:cNvPr>
          <p:cNvCxnSpPr>
            <a:cxnSpLocks/>
          </p:cNvCxnSpPr>
          <p:nvPr/>
        </p:nvCxnSpPr>
        <p:spPr>
          <a:xfrm>
            <a:off x="3287263" y="3195602"/>
            <a:ext cx="9086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to 187">
            <a:extLst>
              <a:ext uri="{FF2B5EF4-FFF2-40B4-BE49-F238E27FC236}">
                <a16:creationId xmlns:a16="http://schemas.microsoft.com/office/drawing/2014/main" id="{E829A872-6BE9-48F4-BF57-676C2CD958E3}"/>
              </a:ext>
            </a:extLst>
          </p:cNvPr>
          <p:cNvCxnSpPr>
            <a:cxnSpLocks/>
          </p:cNvCxnSpPr>
          <p:nvPr/>
        </p:nvCxnSpPr>
        <p:spPr>
          <a:xfrm flipV="1">
            <a:off x="2176706" y="3179794"/>
            <a:ext cx="802041" cy="10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ipse 189">
            <a:extLst>
              <a:ext uri="{FF2B5EF4-FFF2-40B4-BE49-F238E27FC236}">
                <a16:creationId xmlns:a16="http://schemas.microsoft.com/office/drawing/2014/main" id="{B5424541-5C94-4373-9110-522FDE49CD64}"/>
              </a:ext>
            </a:extLst>
          </p:cNvPr>
          <p:cNvSpPr/>
          <p:nvPr/>
        </p:nvSpPr>
        <p:spPr>
          <a:xfrm>
            <a:off x="6767092" y="4044933"/>
            <a:ext cx="892202" cy="6864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Fazer retrabalho</a:t>
            </a:r>
          </a:p>
        </p:txBody>
      </p:sp>
      <p:sp>
        <p:nvSpPr>
          <p:cNvPr id="191" name="Elipse 190">
            <a:extLst>
              <a:ext uri="{FF2B5EF4-FFF2-40B4-BE49-F238E27FC236}">
                <a16:creationId xmlns:a16="http://schemas.microsoft.com/office/drawing/2014/main" id="{4C7D59DE-B164-499C-8FDC-DC8AB69C3E60}"/>
              </a:ext>
            </a:extLst>
          </p:cNvPr>
          <p:cNvSpPr/>
          <p:nvPr/>
        </p:nvSpPr>
        <p:spPr>
          <a:xfrm>
            <a:off x="7795568" y="4255680"/>
            <a:ext cx="892202" cy="6864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Montar Máquina</a:t>
            </a:r>
          </a:p>
        </p:txBody>
      </p:sp>
      <p:cxnSp>
        <p:nvCxnSpPr>
          <p:cNvPr id="206" name="Conector de Seta Reta 205">
            <a:extLst>
              <a:ext uri="{FF2B5EF4-FFF2-40B4-BE49-F238E27FC236}">
                <a16:creationId xmlns:a16="http://schemas.microsoft.com/office/drawing/2014/main" id="{7CF0AB74-BB95-49B6-848A-2EB1EB77CAE0}"/>
              </a:ext>
            </a:extLst>
          </p:cNvPr>
          <p:cNvCxnSpPr>
            <a:cxnSpLocks/>
            <a:endCxn id="174" idx="0"/>
          </p:cNvCxnSpPr>
          <p:nvPr/>
        </p:nvCxnSpPr>
        <p:spPr>
          <a:xfrm>
            <a:off x="5731716" y="3331218"/>
            <a:ext cx="278280" cy="95641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reto 211">
            <a:extLst>
              <a:ext uri="{FF2B5EF4-FFF2-40B4-BE49-F238E27FC236}">
                <a16:creationId xmlns:a16="http://schemas.microsoft.com/office/drawing/2014/main" id="{0C4B91E1-C0AB-4219-8D85-4CCF2E2E0D8C}"/>
              </a:ext>
            </a:extLst>
          </p:cNvPr>
          <p:cNvCxnSpPr>
            <a:cxnSpLocks/>
          </p:cNvCxnSpPr>
          <p:nvPr/>
        </p:nvCxnSpPr>
        <p:spPr>
          <a:xfrm>
            <a:off x="6064748" y="2880319"/>
            <a:ext cx="87462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to 212">
            <a:extLst>
              <a:ext uri="{FF2B5EF4-FFF2-40B4-BE49-F238E27FC236}">
                <a16:creationId xmlns:a16="http://schemas.microsoft.com/office/drawing/2014/main" id="{9F09B2DB-5288-479D-B6A9-7047DA3AC029}"/>
              </a:ext>
            </a:extLst>
          </p:cNvPr>
          <p:cNvCxnSpPr>
            <a:cxnSpLocks/>
          </p:cNvCxnSpPr>
          <p:nvPr/>
        </p:nvCxnSpPr>
        <p:spPr>
          <a:xfrm>
            <a:off x="6064747" y="3290820"/>
            <a:ext cx="87462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CaixaDeTexto 213">
            <a:extLst>
              <a:ext uri="{FF2B5EF4-FFF2-40B4-BE49-F238E27FC236}">
                <a16:creationId xmlns:a16="http://schemas.microsoft.com/office/drawing/2014/main" id="{018AFFC3-C614-47E9-80B0-FE66214FF5AD}"/>
              </a:ext>
            </a:extLst>
          </p:cNvPr>
          <p:cNvSpPr txBox="1"/>
          <p:nvPr/>
        </p:nvSpPr>
        <p:spPr>
          <a:xfrm>
            <a:off x="5974649" y="2930829"/>
            <a:ext cx="1031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Sub componente não testado</a:t>
            </a:r>
          </a:p>
        </p:txBody>
      </p:sp>
      <p:cxnSp>
        <p:nvCxnSpPr>
          <p:cNvPr id="215" name="Conector reto 214">
            <a:extLst>
              <a:ext uri="{FF2B5EF4-FFF2-40B4-BE49-F238E27FC236}">
                <a16:creationId xmlns:a16="http://schemas.microsoft.com/office/drawing/2014/main" id="{B7A607A9-5AE5-4390-9E57-D8AD8D0AB998}"/>
              </a:ext>
            </a:extLst>
          </p:cNvPr>
          <p:cNvCxnSpPr>
            <a:cxnSpLocks/>
          </p:cNvCxnSpPr>
          <p:nvPr/>
        </p:nvCxnSpPr>
        <p:spPr>
          <a:xfrm>
            <a:off x="7118030" y="2894382"/>
            <a:ext cx="87462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reto 215">
            <a:extLst>
              <a:ext uri="{FF2B5EF4-FFF2-40B4-BE49-F238E27FC236}">
                <a16:creationId xmlns:a16="http://schemas.microsoft.com/office/drawing/2014/main" id="{B440C2DB-12EE-45BE-A0CC-9BBB5426D60E}"/>
              </a:ext>
            </a:extLst>
          </p:cNvPr>
          <p:cNvCxnSpPr>
            <a:cxnSpLocks/>
          </p:cNvCxnSpPr>
          <p:nvPr/>
        </p:nvCxnSpPr>
        <p:spPr>
          <a:xfrm>
            <a:off x="7118029" y="3304883"/>
            <a:ext cx="87462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CaixaDeTexto 216">
            <a:extLst>
              <a:ext uri="{FF2B5EF4-FFF2-40B4-BE49-F238E27FC236}">
                <a16:creationId xmlns:a16="http://schemas.microsoft.com/office/drawing/2014/main" id="{21198457-B73B-480D-A4C1-DCE9A0D77D6B}"/>
              </a:ext>
            </a:extLst>
          </p:cNvPr>
          <p:cNvSpPr txBox="1"/>
          <p:nvPr/>
        </p:nvSpPr>
        <p:spPr>
          <a:xfrm>
            <a:off x="7027931" y="2944892"/>
            <a:ext cx="1031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Sub componente testado</a:t>
            </a:r>
          </a:p>
        </p:txBody>
      </p:sp>
      <p:cxnSp>
        <p:nvCxnSpPr>
          <p:cNvPr id="218" name="Conector de Seta Reta 217">
            <a:extLst>
              <a:ext uri="{FF2B5EF4-FFF2-40B4-BE49-F238E27FC236}">
                <a16:creationId xmlns:a16="http://schemas.microsoft.com/office/drawing/2014/main" id="{ADC051CA-BA72-4E75-BD6F-C0D954F84A2F}"/>
              </a:ext>
            </a:extLst>
          </p:cNvPr>
          <p:cNvCxnSpPr>
            <a:cxnSpLocks/>
          </p:cNvCxnSpPr>
          <p:nvPr/>
        </p:nvCxnSpPr>
        <p:spPr>
          <a:xfrm flipH="1">
            <a:off x="4849449" y="1698678"/>
            <a:ext cx="1377866" cy="109468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de Seta Reta 220">
            <a:extLst>
              <a:ext uri="{FF2B5EF4-FFF2-40B4-BE49-F238E27FC236}">
                <a16:creationId xmlns:a16="http://schemas.microsoft.com/office/drawing/2014/main" id="{C642E696-E34B-40BA-9331-9C26F7286AA9}"/>
              </a:ext>
            </a:extLst>
          </p:cNvPr>
          <p:cNvCxnSpPr>
            <a:cxnSpLocks/>
          </p:cNvCxnSpPr>
          <p:nvPr/>
        </p:nvCxnSpPr>
        <p:spPr>
          <a:xfrm>
            <a:off x="6607277" y="1779313"/>
            <a:ext cx="0" cy="105049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de Seta Reta 223">
            <a:extLst>
              <a:ext uri="{FF2B5EF4-FFF2-40B4-BE49-F238E27FC236}">
                <a16:creationId xmlns:a16="http://schemas.microsoft.com/office/drawing/2014/main" id="{4027D59A-AB16-43A0-B82F-A32FA925D374}"/>
              </a:ext>
            </a:extLst>
          </p:cNvPr>
          <p:cNvCxnSpPr>
            <a:cxnSpLocks/>
          </p:cNvCxnSpPr>
          <p:nvPr/>
        </p:nvCxnSpPr>
        <p:spPr>
          <a:xfrm>
            <a:off x="6998110" y="1678094"/>
            <a:ext cx="484035" cy="106836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Elipse 226">
            <a:extLst>
              <a:ext uri="{FF2B5EF4-FFF2-40B4-BE49-F238E27FC236}">
                <a16:creationId xmlns:a16="http://schemas.microsoft.com/office/drawing/2014/main" id="{F0D4DCCA-DB14-4579-A161-D22B01FF5C2D}"/>
              </a:ext>
            </a:extLst>
          </p:cNvPr>
          <p:cNvSpPr/>
          <p:nvPr/>
        </p:nvSpPr>
        <p:spPr>
          <a:xfrm>
            <a:off x="5871391" y="704463"/>
            <a:ext cx="1386465" cy="9807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Testar Subcomponente</a:t>
            </a:r>
          </a:p>
        </p:txBody>
      </p:sp>
      <p:cxnSp>
        <p:nvCxnSpPr>
          <p:cNvPr id="228" name="Conector reto 227">
            <a:extLst>
              <a:ext uri="{FF2B5EF4-FFF2-40B4-BE49-F238E27FC236}">
                <a16:creationId xmlns:a16="http://schemas.microsoft.com/office/drawing/2014/main" id="{D8AEF49E-7FF4-4A25-BAF3-255E8F3EDA30}"/>
              </a:ext>
            </a:extLst>
          </p:cNvPr>
          <p:cNvCxnSpPr>
            <a:cxnSpLocks/>
          </p:cNvCxnSpPr>
          <p:nvPr/>
        </p:nvCxnSpPr>
        <p:spPr>
          <a:xfrm>
            <a:off x="8125836" y="2939036"/>
            <a:ext cx="7065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to 228">
            <a:extLst>
              <a:ext uri="{FF2B5EF4-FFF2-40B4-BE49-F238E27FC236}">
                <a16:creationId xmlns:a16="http://schemas.microsoft.com/office/drawing/2014/main" id="{05D62421-000B-44E7-AAFB-3A4232634C16}"/>
              </a:ext>
            </a:extLst>
          </p:cNvPr>
          <p:cNvCxnSpPr>
            <a:cxnSpLocks/>
          </p:cNvCxnSpPr>
          <p:nvPr/>
        </p:nvCxnSpPr>
        <p:spPr>
          <a:xfrm>
            <a:off x="8147957" y="3312667"/>
            <a:ext cx="70652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6E64ED66-3AD1-427F-83F1-8292781C6C33}"/>
              </a:ext>
            </a:extLst>
          </p:cNvPr>
          <p:cNvSpPr txBox="1"/>
          <p:nvPr/>
        </p:nvSpPr>
        <p:spPr>
          <a:xfrm>
            <a:off x="8078830" y="2955681"/>
            <a:ext cx="797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Máquina </a:t>
            </a:r>
            <a:r>
              <a:rPr lang="pt-BR" sz="800" dirty="0" err="1"/>
              <a:t>pré</a:t>
            </a:r>
            <a:r>
              <a:rPr lang="pt-BR" sz="800" dirty="0"/>
              <a:t> teste</a:t>
            </a:r>
          </a:p>
        </p:txBody>
      </p:sp>
      <p:cxnSp>
        <p:nvCxnSpPr>
          <p:cNvPr id="248" name="Conector de Seta Reta 247">
            <a:extLst>
              <a:ext uri="{FF2B5EF4-FFF2-40B4-BE49-F238E27FC236}">
                <a16:creationId xmlns:a16="http://schemas.microsoft.com/office/drawing/2014/main" id="{B9B502D6-6E3D-40DA-9108-792C6D46F0ED}"/>
              </a:ext>
            </a:extLst>
          </p:cNvPr>
          <p:cNvCxnSpPr>
            <a:cxnSpLocks/>
          </p:cNvCxnSpPr>
          <p:nvPr/>
        </p:nvCxnSpPr>
        <p:spPr>
          <a:xfrm>
            <a:off x="5868006" y="3348914"/>
            <a:ext cx="899086" cy="8768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de Seta Reta 251">
            <a:extLst>
              <a:ext uri="{FF2B5EF4-FFF2-40B4-BE49-F238E27FC236}">
                <a16:creationId xmlns:a16="http://schemas.microsoft.com/office/drawing/2014/main" id="{93CD5310-1FCF-4EFF-8BFA-845EA69D8949}"/>
              </a:ext>
            </a:extLst>
          </p:cNvPr>
          <p:cNvCxnSpPr>
            <a:cxnSpLocks/>
          </p:cNvCxnSpPr>
          <p:nvPr/>
        </p:nvCxnSpPr>
        <p:spPr>
          <a:xfrm>
            <a:off x="6607277" y="3335930"/>
            <a:ext cx="441857" cy="65091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de Seta Reta 255">
            <a:extLst>
              <a:ext uri="{FF2B5EF4-FFF2-40B4-BE49-F238E27FC236}">
                <a16:creationId xmlns:a16="http://schemas.microsoft.com/office/drawing/2014/main" id="{5CC962E6-C4D7-4283-A883-02C3E0A916A2}"/>
              </a:ext>
            </a:extLst>
          </p:cNvPr>
          <p:cNvCxnSpPr>
            <a:cxnSpLocks/>
          </p:cNvCxnSpPr>
          <p:nvPr/>
        </p:nvCxnSpPr>
        <p:spPr>
          <a:xfrm>
            <a:off x="7538010" y="3388399"/>
            <a:ext cx="470364" cy="83739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ector de Seta Reta 259">
            <a:extLst>
              <a:ext uri="{FF2B5EF4-FFF2-40B4-BE49-F238E27FC236}">
                <a16:creationId xmlns:a16="http://schemas.microsoft.com/office/drawing/2014/main" id="{9ECBA079-F233-429B-9225-D1268D3B79F1}"/>
              </a:ext>
            </a:extLst>
          </p:cNvPr>
          <p:cNvCxnSpPr>
            <a:cxnSpLocks/>
          </p:cNvCxnSpPr>
          <p:nvPr/>
        </p:nvCxnSpPr>
        <p:spPr>
          <a:xfrm flipH="1">
            <a:off x="8318090" y="3388399"/>
            <a:ext cx="112122" cy="83739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reto 265">
            <a:extLst>
              <a:ext uri="{FF2B5EF4-FFF2-40B4-BE49-F238E27FC236}">
                <a16:creationId xmlns:a16="http://schemas.microsoft.com/office/drawing/2014/main" id="{93367B1B-E6B4-4BC6-908F-7BBB0C80613F}"/>
              </a:ext>
            </a:extLst>
          </p:cNvPr>
          <p:cNvCxnSpPr>
            <a:cxnSpLocks/>
          </p:cNvCxnSpPr>
          <p:nvPr/>
        </p:nvCxnSpPr>
        <p:spPr>
          <a:xfrm>
            <a:off x="9004594" y="2914184"/>
            <a:ext cx="7065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ector reto 266">
            <a:extLst>
              <a:ext uri="{FF2B5EF4-FFF2-40B4-BE49-F238E27FC236}">
                <a16:creationId xmlns:a16="http://schemas.microsoft.com/office/drawing/2014/main" id="{38F0D316-FC78-4E7E-B937-D0D14D524FC2}"/>
              </a:ext>
            </a:extLst>
          </p:cNvPr>
          <p:cNvCxnSpPr>
            <a:cxnSpLocks/>
          </p:cNvCxnSpPr>
          <p:nvPr/>
        </p:nvCxnSpPr>
        <p:spPr>
          <a:xfrm>
            <a:off x="9026715" y="3287815"/>
            <a:ext cx="70652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CaixaDeTexto 267">
            <a:extLst>
              <a:ext uri="{FF2B5EF4-FFF2-40B4-BE49-F238E27FC236}">
                <a16:creationId xmlns:a16="http://schemas.microsoft.com/office/drawing/2014/main" id="{6BC72E37-DB40-4B64-9353-57EEC0AB70A2}"/>
              </a:ext>
            </a:extLst>
          </p:cNvPr>
          <p:cNvSpPr txBox="1"/>
          <p:nvPr/>
        </p:nvSpPr>
        <p:spPr>
          <a:xfrm>
            <a:off x="8957588" y="2930829"/>
            <a:ext cx="797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Máquina pronta</a:t>
            </a:r>
          </a:p>
        </p:txBody>
      </p:sp>
      <p:sp>
        <p:nvSpPr>
          <p:cNvPr id="271" name="Elipse 270">
            <a:extLst>
              <a:ext uri="{FF2B5EF4-FFF2-40B4-BE49-F238E27FC236}">
                <a16:creationId xmlns:a16="http://schemas.microsoft.com/office/drawing/2014/main" id="{0BA2283A-96AB-4F73-984D-D3868FAF630C}"/>
              </a:ext>
            </a:extLst>
          </p:cNvPr>
          <p:cNvSpPr/>
          <p:nvPr/>
        </p:nvSpPr>
        <p:spPr>
          <a:xfrm>
            <a:off x="8199677" y="1061929"/>
            <a:ext cx="1129454" cy="9807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Testar máquina</a:t>
            </a:r>
          </a:p>
        </p:txBody>
      </p:sp>
      <p:cxnSp>
        <p:nvCxnSpPr>
          <p:cNvPr id="272" name="Conector de Seta Reta 271">
            <a:extLst>
              <a:ext uri="{FF2B5EF4-FFF2-40B4-BE49-F238E27FC236}">
                <a16:creationId xmlns:a16="http://schemas.microsoft.com/office/drawing/2014/main" id="{9EE51FD9-6CBE-44F4-8C21-3B86CC5B2EEC}"/>
              </a:ext>
            </a:extLst>
          </p:cNvPr>
          <p:cNvCxnSpPr>
            <a:cxnSpLocks/>
            <a:endCxn id="271" idx="3"/>
          </p:cNvCxnSpPr>
          <p:nvPr/>
        </p:nvCxnSpPr>
        <p:spPr>
          <a:xfrm flipV="1">
            <a:off x="7733997" y="1899081"/>
            <a:ext cx="631085" cy="8157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ector de Seta Reta 277">
            <a:extLst>
              <a:ext uri="{FF2B5EF4-FFF2-40B4-BE49-F238E27FC236}">
                <a16:creationId xmlns:a16="http://schemas.microsoft.com/office/drawing/2014/main" id="{31AEB2A6-2B9B-47ED-8BB8-96D43D9F3E69}"/>
              </a:ext>
            </a:extLst>
          </p:cNvPr>
          <p:cNvCxnSpPr>
            <a:cxnSpLocks/>
            <a:endCxn id="271" idx="4"/>
          </p:cNvCxnSpPr>
          <p:nvPr/>
        </p:nvCxnSpPr>
        <p:spPr>
          <a:xfrm flipV="1">
            <a:off x="8608864" y="2042714"/>
            <a:ext cx="155540" cy="7870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ector de Seta Reta 281">
            <a:extLst>
              <a:ext uri="{FF2B5EF4-FFF2-40B4-BE49-F238E27FC236}">
                <a16:creationId xmlns:a16="http://schemas.microsoft.com/office/drawing/2014/main" id="{3DEB8572-AD49-412B-8086-B12D39DFAA0C}"/>
              </a:ext>
            </a:extLst>
          </p:cNvPr>
          <p:cNvCxnSpPr>
            <a:cxnSpLocks/>
            <a:endCxn id="271" idx="5"/>
          </p:cNvCxnSpPr>
          <p:nvPr/>
        </p:nvCxnSpPr>
        <p:spPr>
          <a:xfrm flipH="1" flipV="1">
            <a:off x="9163726" y="1899081"/>
            <a:ext cx="192750" cy="95152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CaixaDeTexto 284">
            <a:extLst>
              <a:ext uri="{FF2B5EF4-FFF2-40B4-BE49-F238E27FC236}">
                <a16:creationId xmlns:a16="http://schemas.microsoft.com/office/drawing/2014/main" id="{D329B1C9-CA31-4463-A595-3602B178F6DA}"/>
              </a:ext>
            </a:extLst>
          </p:cNvPr>
          <p:cNvSpPr txBox="1"/>
          <p:nvPr/>
        </p:nvSpPr>
        <p:spPr>
          <a:xfrm>
            <a:off x="7410226" y="1787987"/>
            <a:ext cx="843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Controle de qualidade retorna equipamento com erro</a:t>
            </a:r>
          </a:p>
        </p:txBody>
      </p:sp>
      <p:sp>
        <p:nvSpPr>
          <p:cNvPr id="286" name="CaixaDeTexto 285">
            <a:extLst>
              <a:ext uri="{FF2B5EF4-FFF2-40B4-BE49-F238E27FC236}">
                <a16:creationId xmlns:a16="http://schemas.microsoft.com/office/drawing/2014/main" id="{1CFEE575-898C-4283-8A13-E475D8A32C07}"/>
              </a:ext>
            </a:extLst>
          </p:cNvPr>
          <p:cNvSpPr txBox="1"/>
          <p:nvPr/>
        </p:nvSpPr>
        <p:spPr>
          <a:xfrm>
            <a:off x="5148543" y="89355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Capacidade: Solicitar produção de máquinas</a:t>
            </a:r>
          </a:p>
        </p:txBody>
      </p:sp>
    </p:spTree>
    <p:extLst>
      <p:ext uri="{BB962C8B-B14F-4D97-AF65-F5344CB8AC3E}">
        <p14:creationId xmlns:p14="http://schemas.microsoft.com/office/powerpoint/2010/main" val="138337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137</Words>
  <Application>Microsoft Office PowerPoint</Application>
  <PresentationFormat>Personalizar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Symbol</vt:lpstr>
      <vt:lpstr>Wingdings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Lucian Moraes</dc:creator>
  <dc:description/>
  <cp:lastModifiedBy>Lucian Moraes</cp:lastModifiedBy>
  <cp:revision>29</cp:revision>
  <dcterms:created xsi:type="dcterms:W3CDTF">2021-02-21T19:09:13Z</dcterms:created>
  <dcterms:modified xsi:type="dcterms:W3CDTF">2021-04-10T02:13:43Z</dcterms:modified>
  <dc:language>pt-BR</dc:language>
</cp:coreProperties>
</file>