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4BA96-06E0-4209-92FD-A2EF53E49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9EDE15-56D4-4025-96A0-EE8C6CD94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8001C-4D0D-4BCC-A353-0E71F6C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78F13-75C3-49CE-B810-CE57F2E0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A1FB1-25BD-43B3-AA6E-1736F16B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75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DA2C1-A8D1-4DE5-BCFD-1E8C2215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472B64-BFC0-492F-9C69-3204B2A09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CE3D2-D763-4700-AF54-4DE62B1E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9C8F5-0C96-4421-82C9-C691514A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B7147-2DB6-4C38-89C5-F407BAB1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55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814E98-90DD-4FEA-901A-F0F2DA8FB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2C91A4-1566-4D27-AEAC-4758E179B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3750A4-69FA-460D-AFBF-CFDE7E32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4046D-98B5-4475-91B6-2993DDE4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DF03D-59DD-42FB-B8ED-4751E3FC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65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B8E8-4B16-4B06-B9AA-BAE934FC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059097-3DD5-4E90-9783-17E82971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88A48-5CE4-4154-B5CD-5742C19B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B5341-CA28-4A88-A9B9-7007E2CE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1EE39-E379-459D-AB89-4F6289F9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80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AA379-B96D-4D50-83ED-935E3B85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066C93-ADC6-464F-86C7-D243827EC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4FE96-857E-493A-8F0B-AF578AE5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F8C87-618D-4D57-A211-69891E7D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C599E-FA8B-42E2-8446-79FE5D71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60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18ACB-8C9D-4E5B-924F-F2DEE0A7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83520-6B1F-4845-B15C-8BC57D1B6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E4AE4-76C8-4398-AB55-1B236804E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A26F52-AE97-47EA-9FD0-7C0531C6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51CB84-820C-4035-B0D9-65CFE745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EA089A-25CF-41CD-AFC1-39B04C9F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69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A9E49-0E79-401C-9D88-9E818A2E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6BB1A5-C47C-407B-9AA6-37B14BF4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ED07E1-62C7-460F-8EEA-00D27D07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FECFD0-EDB6-4ACB-85E6-943AAE1CC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BE44DA-A9B2-484B-8D6B-57A0826CA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F548D5-96B6-4CDC-AFAF-365162CE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DD2B5D-3688-4451-A848-DF39118D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8ADB4D-B796-435D-B4E1-0D6252C2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73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C00A5-6E7A-4978-8E3D-1C58F3C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6F6535-5608-4A0A-9F2A-B5671914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B9B557-1BA8-4703-9EEB-16F1934D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91121D-01BD-4A7D-9907-1CF0922A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89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A86BA5-E41D-42E1-9892-C708BF1A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0E84-2ADE-428D-9A51-444FFBD3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B74B52-318C-432E-BAA0-1A889E6F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1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83B53-12E5-4A3E-A4E4-8DCCAA91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21CFA-DE3A-4A41-8800-CD20F75C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1B6EF5-B57A-439F-AED1-54E54E0A4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B06FC-63AD-411F-9D4F-F9031B55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D9DDB1-62A4-4DBB-B0F5-55F0411A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AFA341-59A8-4F41-A6B2-E5F322BC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20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8A91-B725-448A-84BB-9A5873D1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AFBE1E-FD87-44E0-9676-FD563AF66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DC018A-0FDD-4E5A-A25D-1C472BD12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4DBB9D-55C8-4813-B2E1-53237593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73AEE2-88A3-4E4F-8018-FC570FFF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C12247-3EB1-471E-B90C-021900E7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5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665C2B-C706-4CA0-B31C-D231C1D4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6C73DB-12A1-4A41-AB00-85AED5E9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E5568-BF12-438B-AF54-E8EC92856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52F81-F683-4FBD-B61A-DF4E6A285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CE6331-DC45-4CDB-BB82-92508FF53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7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1. Se crea el </a:t>
            </a:r>
            <a:r>
              <a:rPr lang="es-ES" sz="2800" dirty="0" err="1"/>
              <a:t>topic</a:t>
            </a:r>
            <a:r>
              <a:rPr lang="es-ES" sz="2800" dirty="0"/>
              <a:t> y se lanza el productor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F2EDB8-07BE-426F-99A0-5FD7575EE5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2322" y="1057105"/>
            <a:ext cx="8247355" cy="55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2. Código en Scala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912A77-3A06-4059-8F9A-0AA34655BE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4858" y="781235"/>
            <a:ext cx="10502284" cy="59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2.1 Código en Scala: Output completo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AA8EB6-E728-4242-859F-914F0A300E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1495" y="897308"/>
            <a:ext cx="9869010" cy="56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5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2.2 Código en Scala: Output filtrado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A65BC4-4CE0-4649-A13C-179EF1A1C2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3282" y="834501"/>
            <a:ext cx="9765436" cy="58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77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30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1. Se crea el topic y se lanza el productor</vt:lpstr>
      <vt:lpstr>2. Código en Scala </vt:lpstr>
      <vt:lpstr>2.1 Código en Scala: Output completo </vt:lpstr>
      <vt:lpstr>2.2 Código en Scala: Output filtrado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Se descomprime la carpeta de la descarga</dc:title>
  <dc:creator>laura moran</dc:creator>
  <cp:lastModifiedBy>laura moran</cp:lastModifiedBy>
  <cp:revision>4</cp:revision>
  <dcterms:created xsi:type="dcterms:W3CDTF">2020-02-09T16:49:14Z</dcterms:created>
  <dcterms:modified xsi:type="dcterms:W3CDTF">2020-02-09T19:41:48Z</dcterms:modified>
</cp:coreProperties>
</file>