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D64A0-C328-4CC9-B1B4-61A21D1A4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BD03B-BB0D-4E15-886A-C4108B67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6E5E6-1D47-4FF9-BC68-7BE92DB1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CC70-1A8D-4483-92A5-187D2AAD547A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331D1-1C18-4ED4-9214-4C260041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42AC6-3CA8-4169-83A9-01A73246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9E78-AD6D-4B1B-9E64-B0C82C69C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7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C84C0-34BD-42DC-9AA9-30678634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813D32-F964-4C0D-B76D-9EAA51096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774116-80AD-49C5-9C36-F72AE8EA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CC70-1A8D-4483-92A5-187D2AAD547A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268FD-4FCB-47BD-B5A5-151B6C0B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2ABE2-EE2F-4A6E-A520-D07A2174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9E78-AD6D-4B1B-9E64-B0C82C69C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69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F31027-67E2-4D3E-B097-0F3D35B04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E7D93F-43F0-4FE2-8B6D-D97C70CB7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1DB9D-4689-4FA5-8592-3659C976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CC70-1A8D-4483-92A5-187D2AAD547A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46B61-6808-4FCF-872D-E8FAB8AC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4056B8-E984-44F3-8940-DCC7F702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9E78-AD6D-4B1B-9E64-B0C82C69C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67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F1D26-EB40-47AB-8992-B1AF2CA8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BE7C7-0A92-4241-808A-6EAE9F5B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6E68B-FEF1-4ABC-B485-330FC13C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CC70-1A8D-4483-92A5-187D2AAD547A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9CFC6-6D9B-411B-BFAD-2E012FDF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EDB56-8305-4393-AAA3-3CA90544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9E78-AD6D-4B1B-9E64-B0C82C69C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57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C48DC-84FF-4610-B7EF-C30D9018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125712-D911-4EE2-874D-87A18351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D589B1-0122-47FF-8BDC-AD0C7114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CC70-1A8D-4483-92A5-187D2AAD547A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4A6EC-0E7E-444D-BC98-5C95FC0E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E78604-4C12-4F36-A2A2-4059F669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9E78-AD6D-4B1B-9E64-B0C82C69C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9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F3E2B-0C9C-43C1-B3AE-E4A215D0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E0B39-94B9-489E-A5CA-6A9B3013C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8B729D-8C27-44FA-9AF8-B4F6F4AC2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96AB73-53A5-4770-A90A-47303E71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CC70-1A8D-4483-92A5-187D2AAD547A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9E64B-9E7A-4699-B364-2F4A52C7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D7166A-AEDD-48B1-9FE7-1CFA9CBA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9E78-AD6D-4B1B-9E64-B0C82C69C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23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09F7A-56DC-46B1-ACC6-1BFD18F0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29FD8B-4387-48C3-8ADB-506874AF5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E5F5DC-C524-4689-933C-4A1933665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155932-E187-4510-8500-45C29339B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5AB0D0-4031-4B59-A49A-222541CD3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917048-8E37-4992-8DC5-33DD2C3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CC70-1A8D-4483-92A5-187D2AAD547A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39B87A-29A0-4EB0-96B6-42ED68EC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5AF10-B3B5-41DC-A400-9E14A919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9E78-AD6D-4B1B-9E64-B0C82C69C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96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88B55-FC82-4A25-9F79-C9BA2809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7F73D4-09EE-4AD2-996D-47B437CE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CC70-1A8D-4483-92A5-187D2AAD547A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0022C3-14EA-4576-9481-999201C8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DE8B8F-B2DB-4492-AE8D-1779245A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9E78-AD6D-4B1B-9E64-B0C82C69C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87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0BDCE4-E773-4826-97F3-4EB2AB8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CC70-1A8D-4483-92A5-187D2AAD547A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A4B0A4-B559-4532-AE87-FAB6CB1B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BD2993-4121-48EA-BE40-C25301C2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9E78-AD6D-4B1B-9E64-B0C82C69C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2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A85D4-4358-4664-A52F-AA688FDF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1C4E59-A234-4CE8-80B0-CBD07DD2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947F1C-5BE2-4912-8685-2D985EC73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B0D3AA-79D3-4605-ABEE-D95E21A3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CC70-1A8D-4483-92A5-187D2AAD547A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E62A00-B2A9-49ED-B24F-B4DAE3DD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4C0718-F653-4658-8E36-4AD1CEF7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9E78-AD6D-4B1B-9E64-B0C82C69C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48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F3434-1115-41B2-98CA-8AD635DC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556C04-0787-400E-9800-1F4EEEF57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5D346A-9F11-4F15-9CA9-590B2E4EC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7D0AFE-9331-4AF8-8364-14991388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CC70-1A8D-4483-92A5-187D2AAD547A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8E252C-CD9F-4BF6-922E-8350A7D4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970DF3-1157-4B42-95EB-48114F1A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9E78-AD6D-4B1B-9E64-B0C82C69C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17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B3C447-B6F6-4AD8-AA52-89752439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FF6D2C-7D72-4A20-B755-591A0830E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7588B2-3E5D-4704-B407-EE5A52891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1CC70-1A8D-4483-92A5-187D2AAD547A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9B34B-A696-49B1-A220-44D1C4C1B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7AB9C-9571-42D3-B086-98AFE1384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9E78-AD6D-4B1B-9E64-B0C82C69C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09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urope-west1-big-data-architectura-laura.cloudfunctions.net/function-ci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34668" y="352425"/>
            <a:ext cx="1133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 Despliegue la Cloud </a:t>
            </a:r>
            <a:r>
              <a:rPr lang="es-ES" dirty="0" err="1"/>
              <a:t>Function</a:t>
            </a:r>
            <a:r>
              <a:rPr lang="es-ES" dirty="0"/>
              <a:t> : </a:t>
            </a:r>
            <a:r>
              <a:rPr lang="es-ES" u="sng" dirty="0">
                <a:hlinkClick r:id="rId2"/>
              </a:rPr>
              <a:t>https://europe-west1-big-data-architectura-laura.cloudfunctions.net/function-civ</a:t>
            </a:r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1C2CFA-477F-4F0B-B8C4-7FB7BD657414}"/>
              </a:ext>
            </a:extLst>
          </p:cNvPr>
          <p:cNvPicPr/>
          <p:nvPr/>
        </p:nvPicPr>
        <p:blipFill rotWithShape="1">
          <a:blip r:embed="rId3"/>
          <a:srcRect t="10452" b="54222"/>
          <a:stretch/>
        </p:blipFill>
        <p:spPr bwMode="auto">
          <a:xfrm>
            <a:off x="1083074" y="976544"/>
            <a:ext cx="10005134" cy="2361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3E390B-EE37-4305-82B2-9E8A37D4F0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51749" y="3592791"/>
            <a:ext cx="9667783" cy="31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8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4.3 Dentro de la rama master nos conectamos </a:t>
            </a:r>
            <a:r>
              <a:rPr lang="es-ES" dirty="0" err="1"/>
              <a:t>via</a:t>
            </a:r>
            <a:r>
              <a:rPr lang="es-ES" dirty="0"/>
              <a:t> SSH a </a:t>
            </a:r>
            <a:r>
              <a:rPr lang="es-ES" dirty="0" err="1"/>
              <a:t>Beeline</a:t>
            </a:r>
            <a:r>
              <a:rPr lang="es-ES" dirty="0"/>
              <a:t> para realizar consultas: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BEB097-790D-47EE-A7A3-2D62EA4811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66369" y="982103"/>
            <a:ext cx="5859262" cy="3409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37CEDB-CF02-4240-85CA-2ED6315096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15458" y="4969344"/>
            <a:ext cx="5961084" cy="13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5. Tabla </a:t>
            </a:r>
            <a:r>
              <a:rPr lang="es-ES" dirty="0" err="1"/>
              <a:t>civitatis</a:t>
            </a:r>
            <a:r>
              <a:rPr lang="es-ES" dirty="0"/>
              <a:t> en </a:t>
            </a:r>
            <a:r>
              <a:rPr lang="es-ES" dirty="0" err="1"/>
              <a:t>Hive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BB071B2-4F3F-4751-AE74-06D0ADB5F5ED}"/>
              </a:ext>
            </a:extLst>
          </p:cNvPr>
          <p:cNvPicPr/>
          <p:nvPr/>
        </p:nvPicPr>
        <p:blipFill rotWithShape="1">
          <a:blip r:embed="rId2"/>
          <a:srcRect l="118" t="12751" r="1458" b="51296"/>
          <a:stretch/>
        </p:blipFill>
        <p:spPr bwMode="auto">
          <a:xfrm>
            <a:off x="1057922" y="2209368"/>
            <a:ext cx="10076155" cy="2439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307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5.1 </a:t>
            </a:r>
            <a:r>
              <a:rPr lang="es-ES" dirty="0" err="1"/>
              <a:t>Create</a:t>
            </a:r>
            <a:r>
              <a:rPr lang="es-ES" dirty="0"/>
              <a:t> table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EAD9AF-2DB4-482E-A85A-91A0DDE1E154}"/>
              </a:ext>
            </a:extLst>
          </p:cNvPr>
          <p:cNvPicPr/>
          <p:nvPr/>
        </p:nvPicPr>
        <p:blipFill rotWithShape="1">
          <a:blip r:embed="rId2"/>
          <a:srcRect l="118" t="11706" r="636" b="13044"/>
          <a:stretch/>
        </p:blipFill>
        <p:spPr bwMode="auto">
          <a:xfrm>
            <a:off x="1257670" y="1293920"/>
            <a:ext cx="9676660" cy="42701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592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5.1 Load data del Google </a:t>
            </a:r>
            <a:r>
              <a:rPr lang="es-ES" dirty="0" err="1"/>
              <a:t>storage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A96933-DD40-4E6C-B0E3-DDB18C7213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9045" y="1191827"/>
            <a:ext cx="10093910" cy="44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8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5.2 Contenido de la tabla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1FB054-704B-47EF-829B-0FEF98602C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2886" y="914401"/>
            <a:ext cx="6597101" cy="34334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5CA8E0-3F3C-4AF0-AA54-982013EEBD14}"/>
              </a:ext>
            </a:extLst>
          </p:cNvPr>
          <p:cNvSpPr txBox="1"/>
          <p:nvPr/>
        </p:nvSpPr>
        <p:spPr>
          <a:xfrm>
            <a:off x="308035" y="4540508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5.3 Ambas tablas en </a:t>
            </a:r>
            <a:r>
              <a:rPr lang="es-ES" dirty="0" err="1"/>
              <a:t>Hive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BAE316-7C9E-4A47-A80A-B292B77E57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87336" y="5102484"/>
            <a:ext cx="4648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 (Extra) Procesamiento de datos con </a:t>
            </a:r>
            <a:r>
              <a:rPr lang="es-ES" dirty="0" err="1"/>
              <a:t>Wordcount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24C3C0-C916-4C9F-82E5-78077C3EF3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2231" y="953239"/>
            <a:ext cx="10447538" cy="47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0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0314D31-F17A-4146-AEF7-B386F98E89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0633" y="1205144"/>
            <a:ext cx="9090734" cy="44477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D323398-F9D7-401D-8866-CF353F14A466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 (Extra) Procesamiento de datos con </a:t>
            </a:r>
            <a:r>
              <a:rPr lang="es-ES" dirty="0" err="1"/>
              <a:t>Wordcount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904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200A51-2BE7-4FF3-BBD2-03BD623F2F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8489" y="1515862"/>
            <a:ext cx="9215021" cy="382627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43FB66-D167-4C58-96ED-F7268BD5E85E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6.1 De esta forma se guardaría el resultado en el </a:t>
            </a:r>
            <a:r>
              <a:rPr lang="es-ES" dirty="0" err="1"/>
              <a:t>hdfs</a:t>
            </a:r>
            <a:r>
              <a:rPr lang="es-ES" dirty="0"/>
              <a:t> y no en el segmento</a:t>
            </a:r>
          </a:p>
        </p:txBody>
      </p:sp>
    </p:spTree>
    <p:extLst>
      <p:ext uri="{BB962C8B-B14F-4D97-AF65-F5344CB8AC3E}">
        <p14:creationId xmlns:p14="http://schemas.microsoft.com/office/powerpoint/2010/main" val="177050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243FB66-D167-4C58-96ED-F7268BD5E85E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6.2 También lo podemos escoger guardarlo en el mismo segmento si así lo preferimos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BBBD2C-2CAC-4A55-98C2-CD39466461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9712" y="1222899"/>
            <a:ext cx="9392575" cy="441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9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243FB66-D167-4C58-96ED-F7268BD5E85E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6.2 También lo podemos guardar en el mismo segmento si lo preferimos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07AB94-E2B4-4408-8128-F8ABBC6A17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5576" y="1347186"/>
            <a:ext cx="9880847" cy="416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2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34873C4-B7F6-46CC-941B-D6AD43AD70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525" y="1071563"/>
            <a:ext cx="11410950" cy="47148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52425" y="35242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Creación del segmento</a:t>
            </a:r>
          </a:p>
        </p:txBody>
      </p:sp>
    </p:spTree>
    <p:extLst>
      <p:ext uri="{BB962C8B-B14F-4D97-AF65-F5344CB8AC3E}">
        <p14:creationId xmlns:p14="http://schemas.microsoft.com/office/powerpoint/2010/main" val="295301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243FB66-D167-4C58-96ED-F7268BD5E85E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6.3 </a:t>
            </a:r>
            <a:r>
              <a:rPr lang="en-US" dirty="0" err="1"/>
              <a:t>Fichero</a:t>
            </a:r>
            <a:r>
              <a:rPr lang="en-US" dirty="0"/>
              <a:t> output del Google storage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C1B76A-EBD0-44BA-A113-8A0CB6C15D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9348" y="1440402"/>
            <a:ext cx="10573304" cy="397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6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243FB66-D167-4C58-96ED-F7268BD5E85E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6.3 </a:t>
            </a:r>
            <a:r>
              <a:rPr lang="en-US" dirty="0" err="1"/>
              <a:t>Fichero</a:t>
            </a:r>
            <a:r>
              <a:rPr lang="en-US" dirty="0"/>
              <a:t> output del Google storage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542313-6979-4B23-A6A5-2952695EDA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710" y="987641"/>
            <a:ext cx="9756560" cy="48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27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243FB66-D167-4C58-96ED-F7268BD5E85E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6.4 Output: fichero final procesado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F4BB62-9D99-418E-A1E9-D33D86D15D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5677" y="1000958"/>
            <a:ext cx="10040645" cy="48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8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52425" y="352425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2.1 Subida del fichero Airbnb a mano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3E840B-78A6-4A1E-B4AA-F57DBFB7D4F4}"/>
              </a:ext>
            </a:extLst>
          </p:cNvPr>
          <p:cNvPicPr/>
          <p:nvPr/>
        </p:nvPicPr>
        <p:blipFill rotWithShape="1">
          <a:blip r:embed="rId2"/>
          <a:srcRect l="118" t="12960" r="752" b="38963"/>
          <a:stretch/>
        </p:blipFill>
        <p:spPr bwMode="auto">
          <a:xfrm>
            <a:off x="809625" y="1552575"/>
            <a:ext cx="10572750" cy="3752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05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52424" y="352425"/>
            <a:ext cx="700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2.2 El </a:t>
            </a:r>
            <a:r>
              <a:rPr lang="es-ES" dirty="0" err="1"/>
              <a:t>crawler</a:t>
            </a:r>
            <a:r>
              <a:rPr lang="es-ES" dirty="0"/>
              <a:t> entra de forma automática tras activar la función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1C5D6E-B43B-4531-806E-DE20B6235108}"/>
              </a:ext>
            </a:extLst>
          </p:cNvPr>
          <p:cNvPicPr/>
          <p:nvPr/>
        </p:nvPicPr>
        <p:blipFill rotWithShape="1">
          <a:blip r:embed="rId2"/>
          <a:srcRect l="-235" t="11706" r="283" b="40008"/>
          <a:stretch/>
        </p:blipFill>
        <p:spPr bwMode="auto">
          <a:xfrm>
            <a:off x="823912" y="1590675"/>
            <a:ext cx="10544176" cy="3676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464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08035" y="352425"/>
            <a:ext cx="1133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 Levantar el </a:t>
            </a:r>
            <a:r>
              <a:rPr lang="es-ES" dirty="0" err="1"/>
              <a:t>cluster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	3.1 Escogemos el segmento ya creado con los datos.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057C67-A58F-47A4-8C59-4053803B08AB}"/>
              </a:ext>
            </a:extLst>
          </p:cNvPr>
          <p:cNvPicPr/>
          <p:nvPr/>
        </p:nvPicPr>
        <p:blipFill rotWithShape="1">
          <a:blip r:embed="rId2"/>
          <a:srcRect l="-353" t="10452" r="1811" b="58403"/>
          <a:stretch/>
        </p:blipFill>
        <p:spPr bwMode="auto">
          <a:xfrm>
            <a:off x="1871692" y="1209675"/>
            <a:ext cx="8448615" cy="1711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346AD8-B47A-47A6-8769-992A1A9578EA}"/>
              </a:ext>
            </a:extLst>
          </p:cNvPr>
          <p:cNvPicPr/>
          <p:nvPr/>
        </p:nvPicPr>
        <p:blipFill rotWithShape="1">
          <a:blip r:embed="rId3"/>
          <a:srcRect l="-823" t="17767" r="518" b="54641"/>
          <a:stretch/>
        </p:blipFill>
        <p:spPr bwMode="auto">
          <a:xfrm>
            <a:off x="1232276" y="3429000"/>
            <a:ext cx="9482108" cy="1711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852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/>
              <a:t>3.2 Resultado </a:t>
            </a:r>
            <a:r>
              <a:rPr lang="es-ES" dirty="0" err="1"/>
              <a:t>cluster</a:t>
            </a:r>
            <a:r>
              <a:rPr lang="es-ES" dirty="0"/>
              <a:t> configurado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3AD285-8709-4E75-BECF-C713A7B3E2FD}"/>
              </a:ext>
            </a:extLst>
          </p:cNvPr>
          <p:cNvPicPr/>
          <p:nvPr/>
        </p:nvPicPr>
        <p:blipFill rotWithShape="1">
          <a:blip r:embed="rId2"/>
          <a:srcRect l="235" t="12751" b="38336"/>
          <a:stretch/>
        </p:blipFill>
        <p:spPr bwMode="auto">
          <a:xfrm>
            <a:off x="1358421" y="1955584"/>
            <a:ext cx="9475157" cy="29468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0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/>
              <a:t>4. Tabla Airbnb en </a:t>
            </a:r>
            <a:r>
              <a:rPr lang="es-ES" dirty="0" err="1"/>
              <a:t>Hive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48A21F-E812-4B2C-8F86-389CD716FB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4979" y="2109424"/>
            <a:ext cx="9782041" cy="26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/>
              <a:t>4.1 </a:t>
            </a:r>
            <a:r>
              <a:rPr lang="es-ES" dirty="0" err="1"/>
              <a:t>Create</a:t>
            </a:r>
            <a:r>
              <a:rPr lang="es-ES" dirty="0"/>
              <a:t> table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207C79-83DC-4212-BDBE-713F13F4BD48}"/>
              </a:ext>
            </a:extLst>
          </p:cNvPr>
          <p:cNvPicPr/>
          <p:nvPr/>
        </p:nvPicPr>
        <p:blipFill rotWithShape="1">
          <a:blip r:embed="rId2"/>
          <a:srcRect l="1059" t="12124" r="1340" b="8027"/>
          <a:stretch/>
        </p:blipFill>
        <p:spPr bwMode="auto">
          <a:xfrm>
            <a:off x="1574592" y="1535020"/>
            <a:ext cx="9042815" cy="3787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594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45FE925-A950-418A-B1FF-9CDABD47BEC9}"/>
              </a:ext>
            </a:extLst>
          </p:cNvPr>
          <p:cNvSpPr txBox="1"/>
          <p:nvPr/>
        </p:nvSpPr>
        <p:spPr>
          <a:xfrm>
            <a:off x="308035" y="352425"/>
            <a:ext cx="113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/>
              <a:t>4.2 Load data del Google Storage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2D7350-3CFF-470E-AC81-170DA90FD2A5}"/>
              </a:ext>
            </a:extLst>
          </p:cNvPr>
          <p:cNvPicPr/>
          <p:nvPr/>
        </p:nvPicPr>
        <p:blipFill rotWithShape="1">
          <a:blip r:embed="rId2"/>
          <a:srcRect t="11461" r="469" b="20394"/>
          <a:stretch/>
        </p:blipFill>
        <p:spPr bwMode="auto">
          <a:xfrm>
            <a:off x="1081596" y="1253971"/>
            <a:ext cx="10028807" cy="43500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4603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196</Words>
  <Application>Microsoft Office PowerPoint</Application>
  <PresentationFormat>Panorámica</PresentationFormat>
  <Paragraphs>25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moran</dc:creator>
  <cp:lastModifiedBy>laura moran</cp:lastModifiedBy>
  <cp:revision>3</cp:revision>
  <dcterms:created xsi:type="dcterms:W3CDTF">2020-01-19T19:00:42Z</dcterms:created>
  <dcterms:modified xsi:type="dcterms:W3CDTF">2020-01-19T19:26:02Z</dcterms:modified>
</cp:coreProperties>
</file>