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</p:sldMasterIdLst>
  <p:notesMasterIdLst>
    <p:notesMasterId r:id="rId100"/>
  </p:notesMasterIdLst>
  <p:sldIdLst>
    <p:sldId id="512" r:id="rId4"/>
    <p:sldId id="256" r:id="rId5"/>
    <p:sldId id="259" r:id="rId6"/>
    <p:sldId id="269" r:id="rId7"/>
    <p:sldId id="273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457" r:id="rId16"/>
    <p:sldId id="458" r:id="rId17"/>
    <p:sldId id="473" r:id="rId18"/>
    <p:sldId id="474" r:id="rId19"/>
    <p:sldId id="475" r:id="rId20"/>
    <p:sldId id="459" r:id="rId21"/>
    <p:sldId id="476" r:id="rId22"/>
    <p:sldId id="477" r:id="rId23"/>
    <p:sldId id="460" r:id="rId24"/>
    <p:sldId id="506" r:id="rId25"/>
    <p:sldId id="461" r:id="rId26"/>
    <p:sldId id="462" r:id="rId27"/>
    <p:sldId id="478" r:id="rId28"/>
    <p:sldId id="479" r:id="rId29"/>
    <p:sldId id="463" r:id="rId30"/>
    <p:sldId id="464" r:id="rId31"/>
    <p:sldId id="465" r:id="rId32"/>
    <p:sldId id="481" r:id="rId33"/>
    <p:sldId id="482" r:id="rId34"/>
    <p:sldId id="483" r:id="rId35"/>
    <p:sldId id="484" r:id="rId36"/>
    <p:sldId id="260" r:id="rId37"/>
    <p:sldId id="490" r:id="rId38"/>
    <p:sldId id="491" r:id="rId39"/>
    <p:sldId id="492" r:id="rId40"/>
    <p:sldId id="441" r:id="rId41"/>
    <p:sldId id="450" r:id="rId42"/>
    <p:sldId id="509" r:id="rId43"/>
    <p:sldId id="442" r:id="rId44"/>
    <p:sldId id="443" r:id="rId45"/>
    <p:sldId id="444" r:id="rId46"/>
    <p:sldId id="445" r:id="rId47"/>
    <p:sldId id="446" r:id="rId48"/>
    <p:sldId id="448" r:id="rId49"/>
    <p:sldId id="447" r:id="rId50"/>
    <p:sldId id="449" r:id="rId51"/>
    <p:sldId id="507" r:id="rId52"/>
    <p:sldId id="469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513" r:id="rId71"/>
    <p:sldId id="514" r:id="rId72"/>
    <p:sldId id="515" r:id="rId73"/>
    <p:sldId id="262" r:id="rId74"/>
    <p:sldId id="328" r:id="rId75"/>
    <p:sldId id="330" r:id="rId76"/>
    <p:sldId id="329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4" r:id="rId90"/>
    <p:sldId id="349" r:id="rId91"/>
    <p:sldId id="350" r:id="rId92"/>
    <p:sldId id="351" r:id="rId93"/>
    <p:sldId id="356" r:id="rId94"/>
    <p:sldId id="357" r:id="rId95"/>
    <p:sldId id="358" r:id="rId96"/>
    <p:sldId id="360" r:id="rId97"/>
    <p:sldId id="361" r:id="rId98"/>
    <p:sldId id="362" r:id="rId9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33CC33"/>
    <a:srgbClr val="33CCFF"/>
    <a:srgbClr val="FFFF99"/>
    <a:srgbClr val="9966FF"/>
    <a:srgbClr val="FF66FF"/>
    <a:srgbClr val="4D4D4D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67" autoAdjust="0"/>
    <p:restoredTop sz="86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1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4.xml"/><Relationship Id="rId47" Type="http://schemas.openxmlformats.org/officeDocument/2006/relationships/slide" Target="slides/slide51.xml"/><Relationship Id="rId50" Type="http://schemas.openxmlformats.org/officeDocument/2006/relationships/slide" Target="slides/slide54.xml"/><Relationship Id="rId55" Type="http://schemas.openxmlformats.org/officeDocument/2006/relationships/slide" Target="slides/slide59.xml"/><Relationship Id="rId63" Type="http://schemas.openxmlformats.org/officeDocument/2006/relationships/slide" Target="slides/slide67.xml"/><Relationship Id="rId68" Type="http://schemas.openxmlformats.org/officeDocument/2006/relationships/slide" Target="slides/slide75.xml"/><Relationship Id="rId76" Type="http://schemas.openxmlformats.org/officeDocument/2006/relationships/slide" Target="slides/slide83.xml"/><Relationship Id="rId84" Type="http://schemas.openxmlformats.org/officeDocument/2006/relationships/slide" Target="slides/slide91.xml"/><Relationship Id="rId89" Type="http://schemas.openxmlformats.org/officeDocument/2006/relationships/slide" Target="slides/slide96.xml"/><Relationship Id="rId7" Type="http://schemas.openxmlformats.org/officeDocument/2006/relationships/slide" Target="slides/slide8.xml"/><Relationship Id="rId71" Type="http://schemas.openxmlformats.org/officeDocument/2006/relationships/slide" Target="slides/slide7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3" Type="http://schemas.openxmlformats.org/officeDocument/2006/relationships/slide" Target="slides/slide57.xml"/><Relationship Id="rId58" Type="http://schemas.openxmlformats.org/officeDocument/2006/relationships/slide" Target="slides/slide62.xml"/><Relationship Id="rId66" Type="http://schemas.openxmlformats.org/officeDocument/2006/relationships/slide" Target="slides/slide73.xml"/><Relationship Id="rId74" Type="http://schemas.openxmlformats.org/officeDocument/2006/relationships/slide" Target="slides/slide81.xml"/><Relationship Id="rId79" Type="http://schemas.openxmlformats.org/officeDocument/2006/relationships/slide" Target="slides/slide86.xml"/><Relationship Id="rId87" Type="http://schemas.openxmlformats.org/officeDocument/2006/relationships/slide" Target="slides/slide94.xml"/><Relationship Id="rId5" Type="http://schemas.openxmlformats.org/officeDocument/2006/relationships/slide" Target="slides/slide6.xml"/><Relationship Id="rId61" Type="http://schemas.openxmlformats.org/officeDocument/2006/relationships/slide" Target="slides/slide65.xml"/><Relationship Id="rId82" Type="http://schemas.openxmlformats.org/officeDocument/2006/relationships/slide" Target="slides/slide89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5.xml"/><Relationship Id="rId48" Type="http://schemas.openxmlformats.org/officeDocument/2006/relationships/slide" Target="slides/slide52.xml"/><Relationship Id="rId56" Type="http://schemas.openxmlformats.org/officeDocument/2006/relationships/slide" Target="slides/slide60.xml"/><Relationship Id="rId64" Type="http://schemas.openxmlformats.org/officeDocument/2006/relationships/slide" Target="slides/slide71.xml"/><Relationship Id="rId69" Type="http://schemas.openxmlformats.org/officeDocument/2006/relationships/slide" Target="slides/slide76.xml"/><Relationship Id="rId77" Type="http://schemas.openxmlformats.org/officeDocument/2006/relationships/slide" Target="slides/slide84.xml"/><Relationship Id="rId8" Type="http://schemas.openxmlformats.org/officeDocument/2006/relationships/slide" Target="slides/slide9.xml"/><Relationship Id="rId51" Type="http://schemas.openxmlformats.org/officeDocument/2006/relationships/slide" Target="slides/slide55.xml"/><Relationship Id="rId72" Type="http://schemas.openxmlformats.org/officeDocument/2006/relationships/slide" Target="slides/slide79.xml"/><Relationship Id="rId80" Type="http://schemas.openxmlformats.org/officeDocument/2006/relationships/slide" Target="slides/slide87.xml"/><Relationship Id="rId85" Type="http://schemas.openxmlformats.org/officeDocument/2006/relationships/slide" Target="slides/slide9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8.xml"/><Relationship Id="rId59" Type="http://schemas.openxmlformats.org/officeDocument/2006/relationships/slide" Target="slides/slide63.xml"/><Relationship Id="rId67" Type="http://schemas.openxmlformats.org/officeDocument/2006/relationships/slide" Target="slides/slide74.xml"/><Relationship Id="rId20" Type="http://schemas.openxmlformats.org/officeDocument/2006/relationships/slide" Target="slides/slide21.xml"/><Relationship Id="rId41" Type="http://schemas.openxmlformats.org/officeDocument/2006/relationships/slide" Target="slides/slide43.xml"/><Relationship Id="rId54" Type="http://schemas.openxmlformats.org/officeDocument/2006/relationships/slide" Target="slides/slide58.xml"/><Relationship Id="rId62" Type="http://schemas.openxmlformats.org/officeDocument/2006/relationships/slide" Target="slides/slide66.xml"/><Relationship Id="rId70" Type="http://schemas.openxmlformats.org/officeDocument/2006/relationships/slide" Target="slides/slide77.xml"/><Relationship Id="rId75" Type="http://schemas.openxmlformats.org/officeDocument/2006/relationships/slide" Target="slides/slide82.xml"/><Relationship Id="rId83" Type="http://schemas.openxmlformats.org/officeDocument/2006/relationships/slide" Target="slides/slide90.xml"/><Relationship Id="rId88" Type="http://schemas.openxmlformats.org/officeDocument/2006/relationships/slide" Target="slides/slide95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3.xml"/><Relationship Id="rId57" Type="http://schemas.openxmlformats.org/officeDocument/2006/relationships/slide" Target="slides/slide61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6.xml"/><Relationship Id="rId52" Type="http://schemas.openxmlformats.org/officeDocument/2006/relationships/slide" Target="slides/slide56.xml"/><Relationship Id="rId60" Type="http://schemas.openxmlformats.org/officeDocument/2006/relationships/slide" Target="slides/slide64.xml"/><Relationship Id="rId65" Type="http://schemas.openxmlformats.org/officeDocument/2006/relationships/slide" Target="slides/slide72.xml"/><Relationship Id="rId73" Type="http://schemas.openxmlformats.org/officeDocument/2006/relationships/slide" Target="slides/slide80.xml"/><Relationship Id="rId78" Type="http://schemas.openxmlformats.org/officeDocument/2006/relationships/slide" Target="slides/slide85.xml"/><Relationship Id="rId81" Type="http://schemas.openxmlformats.org/officeDocument/2006/relationships/slide" Target="slides/slide88.xml"/><Relationship Id="rId86" Type="http://schemas.openxmlformats.org/officeDocument/2006/relationships/slide" Target="slides/slide9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A479B-BE30-4612-A95D-E881EA96E94E}" type="doc">
      <dgm:prSet loTypeId="urn:microsoft.com/office/officeart/2005/8/layout/v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E97CE1-7098-468E-8502-1477EBA1168C}">
      <dgm:prSet custT="1"/>
      <dgm:spPr/>
      <dgm:t>
        <a:bodyPr/>
        <a:lstStyle/>
        <a:p>
          <a:r>
            <a:rPr lang="pt-BR" sz="1300" dirty="0" smtClean="0"/>
            <a:t>byte</a:t>
          </a:r>
          <a:endParaRPr lang="pt-BR" sz="1300" dirty="0"/>
        </a:p>
      </dgm:t>
    </dgm:pt>
    <dgm:pt modelId="{5B1C47EB-3BD7-4755-93B9-462656D253A6}" type="parTrans" cxnId="{7591A710-1A2B-4E7F-A930-0D67DA17DE7E}">
      <dgm:prSet/>
      <dgm:spPr/>
      <dgm:t>
        <a:bodyPr/>
        <a:lstStyle/>
        <a:p>
          <a:endParaRPr lang="pt-BR" sz="1300"/>
        </a:p>
      </dgm:t>
    </dgm:pt>
    <dgm:pt modelId="{AC2DF709-B5ED-42DD-8B23-852BD836EA77}" type="sibTrans" cxnId="{7591A710-1A2B-4E7F-A930-0D67DA17DE7E}">
      <dgm:prSet/>
      <dgm:spPr/>
      <dgm:t>
        <a:bodyPr/>
        <a:lstStyle/>
        <a:p>
          <a:endParaRPr lang="pt-BR" sz="1300"/>
        </a:p>
      </dgm:t>
    </dgm:pt>
    <dgm:pt modelId="{02C462B7-EAC2-4BCB-855D-52F1D93AD4A4}">
      <dgm:prSet custT="1"/>
      <dgm:spPr/>
      <dgm:t>
        <a:bodyPr/>
        <a:lstStyle/>
        <a:p>
          <a:r>
            <a:rPr lang="pt-BR" sz="1300" dirty="0" smtClean="0"/>
            <a:t>sbyte</a:t>
          </a:r>
          <a:endParaRPr lang="pt-BR" sz="1300" dirty="0"/>
        </a:p>
      </dgm:t>
    </dgm:pt>
    <dgm:pt modelId="{A819DDB4-0AE3-4B79-A413-7429431C7DDD}" type="parTrans" cxnId="{6E51FD29-72FA-46B1-99B1-859B4EDF97AF}">
      <dgm:prSet/>
      <dgm:spPr/>
      <dgm:t>
        <a:bodyPr/>
        <a:lstStyle/>
        <a:p>
          <a:endParaRPr lang="pt-BR" sz="1300"/>
        </a:p>
      </dgm:t>
    </dgm:pt>
    <dgm:pt modelId="{A038600B-9206-44CB-90B2-7B22C33A499E}" type="sibTrans" cxnId="{6E51FD29-72FA-46B1-99B1-859B4EDF97AF}">
      <dgm:prSet/>
      <dgm:spPr/>
      <dgm:t>
        <a:bodyPr/>
        <a:lstStyle/>
        <a:p>
          <a:endParaRPr lang="pt-BR" sz="1300"/>
        </a:p>
      </dgm:t>
    </dgm:pt>
    <dgm:pt modelId="{D5339CA0-1F5A-40FD-8779-A1EA2FF19D28}">
      <dgm:prSet custT="1"/>
      <dgm:spPr/>
      <dgm:t>
        <a:bodyPr/>
        <a:lstStyle/>
        <a:p>
          <a:r>
            <a:rPr lang="pt-BR" sz="1300" dirty="0" smtClean="0"/>
            <a:t>int</a:t>
          </a:r>
          <a:endParaRPr lang="pt-BR" sz="1300" dirty="0"/>
        </a:p>
      </dgm:t>
    </dgm:pt>
    <dgm:pt modelId="{83A7025E-6FEC-4337-B259-713EC5F25AFC}" type="parTrans" cxnId="{50CFDA89-3E13-4560-A8D8-FE3EDF742CED}">
      <dgm:prSet/>
      <dgm:spPr/>
      <dgm:t>
        <a:bodyPr/>
        <a:lstStyle/>
        <a:p>
          <a:endParaRPr lang="pt-BR" sz="1300"/>
        </a:p>
      </dgm:t>
    </dgm:pt>
    <dgm:pt modelId="{5A75E846-3D1E-4E5F-9115-4B2966B0D309}" type="sibTrans" cxnId="{50CFDA89-3E13-4560-A8D8-FE3EDF742CED}">
      <dgm:prSet/>
      <dgm:spPr/>
      <dgm:t>
        <a:bodyPr/>
        <a:lstStyle/>
        <a:p>
          <a:endParaRPr lang="pt-BR" sz="1300"/>
        </a:p>
      </dgm:t>
    </dgm:pt>
    <dgm:pt modelId="{7D695B9D-BBDA-4152-98E1-0FE3E2673DE2}">
      <dgm:prSet custT="1"/>
      <dgm:spPr/>
      <dgm:t>
        <a:bodyPr/>
        <a:lstStyle/>
        <a:p>
          <a:r>
            <a:rPr lang="pt-BR" sz="1300" dirty="0" smtClean="0"/>
            <a:t>uint</a:t>
          </a:r>
          <a:endParaRPr lang="pt-BR" sz="1300" dirty="0"/>
        </a:p>
      </dgm:t>
    </dgm:pt>
    <dgm:pt modelId="{EF8944E4-D93B-4D61-8293-8D5A6391BB66}" type="parTrans" cxnId="{FEF6FA9F-024B-4AC4-95CB-531D79ED50D2}">
      <dgm:prSet/>
      <dgm:spPr/>
      <dgm:t>
        <a:bodyPr/>
        <a:lstStyle/>
        <a:p>
          <a:endParaRPr lang="pt-BR" sz="1300"/>
        </a:p>
      </dgm:t>
    </dgm:pt>
    <dgm:pt modelId="{60871FF6-A440-4413-8AB0-FD0D7A92832F}" type="sibTrans" cxnId="{FEF6FA9F-024B-4AC4-95CB-531D79ED50D2}">
      <dgm:prSet/>
      <dgm:spPr/>
      <dgm:t>
        <a:bodyPr/>
        <a:lstStyle/>
        <a:p>
          <a:endParaRPr lang="pt-BR" sz="1300"/>
        </a:p>
      </dgm:t>
    </dgm:pt>
    <dgm:pt modelId="{CF057ABE-E6C3-4A12-B1B8-7A442CB44611}">
      <dgm:prSet custT="1"/>
      <dgm:spPr/>
      <dgm:t>
        <a:bodyPr/>
        <a:lstStyle/>
        <a:p>
          <a:r>
            <a:rPr lang="pt-BR" sz="1300" dirty="0" smtClean="0"/>
            <a:t>long</a:t>
          </a:r>
          <a:endParaRPr lang="pt-BR" sz="1300" dirty="0"/>
        </a:p>
      </dgm:t>
    </dgm:pt>
    <dgm:pt modelId="{7F919EA1-D139-459D-AF37-5DEF760C504C}" type="parTrans" cxnId="{D9C2D0BA-45C0-4F88-B109-5694DB7F23FE}">
      <dgm:prSet/>
      <dgm:spPr/>
      <dgm:t>
        <a:bodyPr/>
        <a:lstStyle/>
        <a:p>
          <a:endParaRPr lang="pt-BR" sz="1300"/>
        </a:p>
      </dgm:t>
    </dgm:pt>
    <dgm:pt modelId="{AF51E0B4-EB55-4E73-9C21-40C4993AF584}" type="sibTrans" cxnId="{D9C2D0BA-45C0-4F88-B109-5694DB7F23FE}">
      <dgm:prSet/>
      <dgm:spPr/>
      <dgm:t>
        <a:bodyPr/>
        <a:lstStyle/>
        <a:p>
          <a:endParaRPr lang="pt-BR" sz="1300"/>
        </a:p>
      </dgm:t>
    </dgm:pt>
    <dgm:pt modelId="{8846FF78-F326-4662-B539-210E0F735210}">
      <dgm:prSet custT="1"/>
      <dgm:spPr/>
      <dgm:t>
        <a:bodyPr/>
        <a:lstStyle/>
        <a:p>
          <a:r>
            <a:rPr lang="pt-BR" sz="1300" dirty="0" smtClean="0"/>
            <a:t>ulong</a:t>
          </a:r>
          <a:endParaRPr lang="pt-BR" sz="1300" dirty="0"/>
        </a:p>
      </dgm:t>
    </dgm:pt>
    <dgm:pt modelId="{B169E982-DE77-4E6C-8CDD-3BB2DC7FD63C}" type="parTrans" cxnId="{F3172A1B-46C3-4CFD-9732-ED069CABF8ED}">
      <dgm:prSet/>
      <dgm:spPr/>
      <dgm:t>
        <a:bodyPr/>
        <a:lstStyle/>
        <a:p>
          <a:endParaRPr lang="pt-BR" sz="1300"/>
        </a:p>
      </dgm:t>
    </dgm:pt>
    <dgm:pt modelId="{59133F08-0340-4802-BEA9-8599960D3FD7}" type="sibTrans" cxnId="{F3172A1B-46C3-4CFD-9732-ED069CABF8ED}">
      <dgm:prSet/>
      <dgm:spPr/>
      <dgm:t>
        <a:bodyPr/>
        <a:lstStyle/>
        <a:p>
          <a:endParaRPr lang="pt-BR" sz="1300"/>
        </a:p>
      </dgm:t>
    </dgm:pt>
    <dgm:pt modelId="{3478FCC8-55EF-4A15-99F2-091E49C2D84E}">
      <dgm:prSet custT="1"/>
      <dgm:spPr/>
      <dgm:t>
        <a:bodyPr/>
        <a:lstStyle/>
        <a:p>
          <a:r>
            <a:rPr lang="pt-BR" sz="1300" dirty="0" smtClean="0"/>
            <a:t>short</a:t>
          </a:r>
          <a:endParaRPr lang="pt-BR" sz="1300" dirty="0"/>
        </a:p>
      </dgm:t>
    </dgm:pt>
    <dgm:pt modelId="{B560418F-4E2B-434B-A969-F573F03183F7}" type="parTrans" cxnId="{1DA4AD1A-8F7C-45E4-954A-670BCDAC555F}">
      <dgm:prSet/>
      <dgm:spPr/>
      <dgm:t>
        <a:bodyPr/>
        <a:lstStyle/>
        <a:p>
          <a:endParaRPr lang="pt-BR" sz="1300"/>
        </a:p>
      </dgm:t>
    </dgm:pt>
    <dgm:pt modelId="{DD661CBF-B064-45AD-BEE1-FBC2F594D398}" type="sibTrans" cxnId="{1DA4AD1A-8F7C-45E4-954A-670BCDAC555F}">
      <dgm:prSet/>
      <dgm:spPr/>
      <dgm:t>
        <a:bodyPr/>
        <a:lstStyle/>
        <a:p>
          <a:endParaRPr lang="pt-BR" sz="1300"/>
        </a:p>
      </dgm:t>
    </dgm:pt>
    <dgm:pt modelId="{FBBFAA8F-95C9-4E20-AA50-27110A6303CB}">
      <dgm:prSet custT="1"/>
      <dgm:spPr/>
      <dgm:t>
        <a:bodyPr/>
        <a:lstStyle/>
        <a:p>
          <a:r>
            <a:rPr lang="pt-BR" sz="1300" dirty="0" smtClean="0"/>
            <a:t>ushort</a:t>
          </a:r>
          <a:endParaRPr lang="pt-BR" sz="1300" dirty="0"/>
        </a:p>
      </dgm:t>
    </dgm:pt>
    <dgm:pt modelId="{9C08D185-09C9-4680-B361-76FF300C85BD}" type="parTrans" cxnId="{FA16F07B-DFF2-419E-9BD5-A1398CCE54EF}">
      <dgm:prSet/>
      <dgm:spPr/>
      <dgm:t>
        <a:bodyPr/>
        <a:lstStyle/>
        <a:p>
          <a:endParaRPr lang="pt-BR" sz="1300"/>
        </a:p>
      </dgm:t>
    </dgm:pt>
    <dgm:pt modelId="{8FA19A9E-8F9E-4A6C-8351-F180EFF28438}" type="sibTrans" cxnId="{FA16F07B-DFF2-419E-9BD5-A1398CCE54EF}">
      <dgm:prSet/>
      <dgm:spPr/>
      <dgm:t>
        <a:bodyPr/>
        <a:lstStyle/>
        <a:p>
          <a:endParaRPr lang="pt-BR" sz="1300"/>
        </a:p>
      </dgm:t>
    </dgm:pt>
    <dgm:pt modelId="{4421D930-39B0-4A8A-B4D5-EFB30996CE9B}">
      <dgm:prSet custT="1"/>
      <dgm:spPr/>
      <dgm:t>
        <a:bodyPr/>
        <a:lstStyle/>
        <a:p>
          <a:r>
            <a:rPr lang="pt-BR" sz="1300" dirty="0" smtClean="0"/>
            <a:t>decimal</a:t>
          </a:r>
          <a:endParaRPr lang="pt-BR" sz="1300" dirty="0"/>
        </a:p>
      </dgm:t>
    </dgm:pt>
    <dgm:pt modelId="{C4865BB0-6568-4B4A-8CDC-B12E862FCACA}" type="parTrans" cxnId="{DFE2FA0A-163E-4D0B-A834-23C738112C8C}">
      <dgm:prSet/>
      <dgm:spPr/>
      <dgm:t>
        <a:bodyPr/>
        <a:lstStyle/>
        <a:p>
          <a:endParaRPr lang="pt-BR" sz="1300"/>
        </a:p>
      </dgm:t>
    </dgm:pt>
    <dgm:pt modelId="{AA070DCF-156D-4DEC-84D3-9387A8ED3238}" type="sibTrans" cxnId="{DFE2FA0A-163E-4D0B-A834-23C738112C8C}">
      <dgm:prSet/>
      <dgm:spPr/>
      <dgm:t>
        <a:bodyPr/>
        <a:lstStyle/>
        <a:p>
          <a:endParaRPr lang="pt-BR" sz="1300"/>
        </a:p>
      </dgm:t>
    </dgm:pt>
    <dgm:pt modelId="{73C8FFB0-BED5-4E54-A41B-BA2EED13E126}">
      <dgm:prSet custT="1"/>
      <dgm:spPr/>
      <dgm:t>
        <a:bodyPr/>
        <a:lstStyle/>
        <a:p>
          <a:r>
            <a:rPr lang="pt-BR" sz="1300" dirty="0" smtClean="0"/>
            <a:t>double</a:t>
          </a:r>
          <a:endParaRPr lang="pt-BR" sz="1300" dirty="0"/>
        </a:p>
      </dgm:t>
    </dgm:pt>
    <dgm:pt modelId="{89824B49-68B2-4CAC-B4B3-304B2C062C51}" type="parTrans" cxnId="{011BD3B4-E798-477F-80BB-0DE4B2F71876}">
      <dgm:prSet/>
      <dgm:spPr/>
      <dgm:t>
        <a:bodyPr/>
        <a:lstStyle/>
        <a:p>
          <a:endParaRPr lang="pt-BR" sz="1300"/>
        </a:p>
      </dgm:t>
    </dgm:pt>
    <dgm:pt modelId="{74F6EBD3-6EAE-4742-BE27-ADD3E4530FEB}" type="sibTrans" cxnId="{011BD3B4-E798-477F-80BB-0DE4B2F71876}">
      <dgm:prSet/>
      <dgm:spPr/>
      <dgm:t>
        <a:bodyPr/>
        <a:lstStyle/>
        <a:p>
          <a:endParaRPr lang="pt-BR" sz="1300"/>
        </a:p>
      </dgm:t>
    </dgm:pt>
    <dgm:pt modelId="{DA01F0AE-280F-4EA7-BBC1-F590A5D2ED17}">
      <dgm:prSet custT="1"/>
      <dgm:spPr/>
      <dgm:t>
        <a:bodyPr/>
        <a:lstStyle/>
        <a:p>
          <a:r>
            <a:rPr lang="pt-BR" sz="1300" dirty="0" smtClean="0"/>
            <a:t>float</a:t>
          </a:r>
          <a:endParaRPr lang="pt-BR" sz="1300" dirty="0"/>
        </a:p>
      </dgm:t>
    </dgm:pt>
    <dgm:pt modelId="{78AF5946-EB0B-473F-A394-33847801BB09}" type="parTrans" cxnId="{A44BE35B-AAB8-4B71-A79E-61E5FCBB219A}">
      <dgm:prSet/>
      <dgm:spPr/>
      <dgm:t>
        <a:bodyPr/>
        <a:lstStyle/>
        <a:p>
          <a:endParaRPr lang="pt-BR" sz="1300"/>
        </a:p>
      </dgm:t>
    </dgm:pt>
    <dgm:pt modelId="{8BA72781-6944-4595-B52F-3EA4BEF75765}" type="sibTrans" cxnId="{A44BE35B-AAB8-4B71-A79E-61E5FCBB219A}">
      <dgm:prSet/>
      <dgm:spPr/>
      <dgm:t>
        <a:bodyPr/>
        <a:lstStyle/>
        <a:p>
          <a:endParaRPr lang="pt-BR" sz="1300"/>
        </a:p>
      </dgm:t>
    </dgm:pt>
    <dgm:pt modelId="{92DA6B6D-4227-45F1-A2FE-1439083821B1}">
      <dgm:prSet custT="1"/>
      <dgm:spPr/>
      <dgm:t>
        <a:bodyPr/>
        <a:lstStyle/>
        <a:p>
          <a:r>
            <a:rPr lang="pt-BR" sz="1300" dirty="0" smtClean="0"/>
            <a:t>bool</a:t>
          </a:r>
          <a:endParaRPr lang="pt-BR" sz="1300" dirty="0"/>
        </a:p>
      </dgm:t>
    </dgm:pt>
    <dgm:pt modelId="{3E65A30E-6A8F-419F-83D9-D1AE9249B684}" type="parTrans" cxnId="{E56F0C3A-2979-4F3F-BCED-5B3487D6F62D}">
      <dgm:prSet/>
      <dgm:spPr/>
      <dgm:t>
        <a:bodyPr/>
        <a:lstStyle/>
        <a:p>
          <a:endParaRPr lang="pt-BR" sz="1300"/>
        </a:p>
      </dgm:t>
    </dgm:pt>
    <dgm:pt modelId="{A57FAAE6-3463-49CA-89CC-8618333E855B}" type="sibTrans" cxnId="{E56F0C3A-2979-4F3F-BCED-5B3487D6F62D}">
      <dgm:prSet/>
      <dgm:spPr/>
      <dgm:t>
        <a:bodyPr/>
        <a:lstStyle/>
        <a:p>
          <a:endParaRPr lang="pt-BR" sz="1300"/>
        </a:p>
      </dgm:t>
    </dgm:pt>
    <dgm:pt modelId="{09904F69-66ED-4912-8733-4D5B52F60227}">
      <dgm:prSet custT="1"/>
      <dgm:spPr/>
      <dgm:t>
        <a:bodyPr/>
        <a:lstStyle/>
        <a:p>
          <a:r>
            <a:rPr lang="pt-BR" sz="1300" dirty="0" smtClean="0"/>
            <a:t>char</a:t>
          </a:r>
          <a:endParaRPr lang="pt-BR" sz="1300" dirty="0"/>
        </a:p>
      </dgm:t>
    </dgm:pt>
    <dgm:pt modelId="{15095AA0-3769-4019-9CD2-1E6259BE5A03}" type="parTrans" cxnId="{9D832911-BF6D-45F9-80F4-2B5B71E5F677}">
      <dgm:prSet/>
      <dgm:spPr/>
      <dgm:t>
        <a:bodyPr/>
        <a:lstStyle/>
        <a:p>
          <a:endParaRPr lang="pt-BR" sz="1300"/>
        </a:p>
      </dgm:t>
    </dgm:pt>
    <dgm:pt modelId="{01943C64-378F-419F-AF19-CB95B7073722}" type="sibTrans" cxnId="{9D832911-BF6D-45F9-80F4-2B5B71E5F677}">
      <dgm:prSet/>
      <dgm:spPr/>
      <dgm:t>
        <a:bodyPr/>
        <a:lstStyle/>
        <a:p>
          <a:endParaRPr lang="pt-BR" sz="1300"/>
        </a:p>
      </dgm:t>
    </dgm:pt>
    <dgm:pt modelId="{04ECEA41-D733-48B4-84A3-B33953BA5753}">
      <dgm:prSet custT="1"/>
      <dgm:spPr/>
      <dgm:t>
        <a:bodyPr/>
        <a:lstStyle/>
        <a:p>
          <a:r>
            <a:rPr lang="pt-BR" sz="1300" dirty="0" smtClean="0"/>
            <a:t>string</a:t>
          </a:r>
          <a:endParaRPr lang="pt-BR" sz="1300" dirty="0"/>
        </a:p>
      </dgm:t>
    </dgm:pt>
    <dgm:pt modelId="{AF49DA5E-6FDF-4550-8EF6-29A2BC8AF94C}" type="parTrans" cxnId="{100FE723-E68D-4322-ABAF-75D6939B8685}">
      <dgm:prSet/>
      <dgm:spPr/>
      <dgm:t>
        <a:bodyPr/>
        <a:lstStyle/>
        <a:p>
          <a:endParaRPr lang="pt-BR" sz="1300"/>
        </a:p>
      </dgm:t>
    </dgm:pt>
    <dgm:pt modelId="{E23403E1-CE42-41E0-853E-986AE018D6B1}" type="sibTrans" cxnId="{100FE723-E68D-4322-ABAF-75D6939B8685}">
      <dgm:prSet/>
      <dgm:spPr/>
      <dgm:t>
        <a:bodyPr/>
        <a:lstStyle/>
        <a:p>
          <a:endParaRPr lang="pt-BR" sz="1300"/>
        </a:p>
      </dgm:t>
    </dgm:pt>
    <dgm:pt modelId="{EE0F25E6-7895-4E94-AE05-66163D294E36}">
      <dgm:prSet custT="1"/>
      <dgm:spPr/>
      <dgm:t>
        <a:bodyPr/>
        <a:lstStyle/>
        <a:p>
          <a:r>
            <a:rPr lang="pt-BR" sz="1300" b="1" dirty="0" smtClean="0"/>
            <a:t>Inteiro de 8 bits sem sinal</a:t>
          </a:r>
          <a:endParaRPr lang="pt-BR" sz="1300" b="1" dirty="0"/>
        </a:p>
      </dgm:t>
    </dgm:pt>
    <dgm:pt modelId="{C3E324D5-9967-48AE-948F-E4D3FC5CE5FC}" type="parTrans" cxnId="{9B444263-21DF-4301-9B20-AA695EABD1A6}">
      <dgm:prSet/>
      <dgm:spPr/>
      <dgm:t>
        <a:bodyPr/>
        <a:lstStyle/>
        <a:p>
          <a:endParaRPr lang="pt-BR" sz="1300"/>
        </a:p>
      </dgm:t>
    </dgm:pt>
    <dgm:pt modelId="{F2040899-54B5-4B89-B586-A3304FA7A911}" type="sibTrans" cxnId="{9B444263-21DF-4301-9B20-AA695EABD1A6}">
      <dgm:prSet/>
      <dgm:spPr/>
      <dgm:t>
        <a:bodyPr/>
        <a:lstStyle/>
        <a:p>
          <a:endParaRPr lang="pt-BR" sz="1300"/>
        </a:p>
      </dgm:t>
    </dgm:pt>
    <dgm:pt modelId="{D5CE13CA-B69F-4412-9BD0-DF3CC194E8C6}">
      <dgm:prSet custT="1"/>
      <dgm:spPr/>
      <dgm:t>
        <a:bodyPr/>
        <a:lstStyle/>
        <a:p>
          <a:r>
            <a:rPr lang="pt-BR" sz="1300" b="1" dirty="0" smtClean="0"/>
            <a:t>Inteiro com sinal de 8 bits</a:t>
          </a:r>
          <a:endParaRPr lang="pt-BR" sz="1300" b="1" dirty="0"/>
        </a:p>
      </dgm:t>
    </dgm:pt>
    <dgm:pt modelId="{F0C7895F-664E-4955-A7FE-ADBE7B562580}" type="parTrans" cxnId="{C32A01BE-2B16-41C3-807E-F6F8BC47BD34}">
      <dgm:prSet/>
      <dgm:spPr/>
      <dgm:t>
        <a:bodyPr/>
        <a:lstStyle/>
        <a:p>
          <a:endParaRPr lang="pt-BR" sz="1300"/>
        </a:p>
      </dgm:t>
    </dgm:pt>
    <dgm:pt modelId="{BEE803CB-06F2-4432-B2B1-83C04B0BAD20}" type="sibTrans" cxnId="{C32A01BE-2B16-41C3-807E-F6F8BC47BD34}">
      <dgm:prSet/>
      <dgm:spPr/>
      <dgm:t>
        <a:bodyPr/>
        <a:lstStyle/>
        <a:p>
          <a:endParaRPr lang="pt-BR" sz="1300"/>
        </a:p>
      </dgm:t>
    </dgm:pt>
    <dgm:pt modelId="{85D98640-32B2-4AA1-8257-0835AF3B23F7}">
      <dgm:prSet custT="1"/>
      <dgm:spPr/>
      <dgm:t>
        <a:bodyPr/>
        <a:lstStyle/>
        <a:p>
          <a:r>
            <a:rPr lang="pt-BR" sz="1300" b="1" dirty="0" smtClean="0"/>
            <a:t>Inteiro de 32 bits com sinal</a:t>
          </a:r>
          <a:endParaRPr lang="pt-BR" sz="1300" b="1" dirty="0"/>
        </a:p>
      </dgm:t>
    </dgm:pt>
    <dgm:pt modelId="{334775BD-4211-4B33-9ACD-44451F89A0D9}" type="parTrans" cxnId="{6E29FA18-1B6B-4666-8C4B-B978925573B6}">
      <dgm:prSet/>
      <dgm:spPr/>
      <dgm:t>
        <a:bodyPr/>
        <a:lstStyle/>
        <a:p>
          <a:endParaRPr lang="pt-BR" sz="1300"/>
        </a:p>
      </dgm:t>
    </dgm:pt>
    <dgm:pt modelId="{9838C650-60CF-4A42-BB1A-DAF220445F33}" type="sibTrans" cxnId="{6E29FA18-1B6B-4666-8C4B-B978925573B6}">
      <dgm:prSet/>
      <dgm:spPr/>
      <dgm:t>
        <a:bodyPr/>
        <a:lstStyle/>
        <a:p>
          <a:endParaRPr lang="pt-BR" sz="1300"/>
        </a:p>
      </dgm:t>
    </dgm:pt>
    <dgm:pt modelId="{3605D2DD-E8DB-4F68-A09B-A0AD9F453934}">
      <dgm:prSet custT="1"/>
      <dgm:spPr/>
      <dgm:t>
        <a:bodyPr/>
        <a:lstStyle/>
        <a:p>
          <a:r>
            <a:rPr lang="pt-BR" sz="1300" b="1" dirty="0" smtClean="0"/>
            <a:t>Inteiro de 32 bits sem sinal</a:t>
          </a:r>
          <a:endParaRPr lang="pt-BR" sz="1300" b="1" dirty="0"/>
        </a:p>
      </dgm:t>
    </dgm:pt>
    <dgm:pt modelId="{DD4DB79F-8655-47C9-9051-E898B48C7DE0}" type="parTrans" cxnId="{E7142BA1-D1EF-422D-B4D4-51CF25D4AC1C}">
      <dgm:prSet/>
      <dgm:spPr/>
      <dgm:t>
        <a:bodyPr/>
        <a:lstStyle/>
        <a:p>
          <a:endParaRPr lang="pt-BR" sz="1300"/>
        </a:p>
      </dgm:t>
    </dgm:pt>
    <dgm:pt modelId="{9857CE90-9915-4AC0-BA7B-F75E6117A83E}" type="sibTrans" cxnId="{E7142BA1-D1EF-422D-B4D4-51CF25D4AC1C}">
      <dgm:prSet/>
      <dgm:spPr/>
      <dgm:t>
        <a:bodyPr/>
        <a:lstStyle/>
        <a:p>
          <a:endParaRPr lang="pt-BR" sz="1300"/>
        </a:p>
      </dgm:t>
    </dgm:pt>
    <dgm:pt modelId="{7E0C3C92-C920-4DF0-BFF8-F39CE9B277F2}">
      <dgm:prSet custT="1"/>
      <dgm:spPr/>
      <dgm:t>
        <a:bodyPr/>
        <a:lstStyle/>
        <a:p>
          <a:r>
            <a:rPr lang="pt-BR" sz="1300" b="1" dirty="0" smtClean="0"/>
            <a:t>Inteiro com sinal de 64 bits</a:t>
          </a:r>
          <a:endParaRPr lang="pt-BR" sz="1300" b="1" dirty="0"/>
        </a:p>
      </dgm:t>
    </dgm:pt>
    <dgm:pt modelId="{76BF5A65-0476-4BAD-9A33-68A4BFBE80DA}" type="parTrans" cxnId="{11BE5BFE-D2C4-45A6-B5B0-6902738AF8DF}">
      <dgm:prSet/>
      <dgm:spPr/>
      <dgm:t>
        <a:bodyPr/>
        <a:lstStyle/>
        <a:p>
          <a:endParaRPr lang="pt-BR" sz="1300"/>
        </a:p>
      </dgm:t>
    </dgm:pt>
    <dgm:pt modelId="{6C4B3A41-7DC4-410D-8830-0C6E59D1EBF0}" type="sibTrans" cxnId="{11BE5BFE-D2C4-45A6-B5B0-6902738AF8DF}">
      <dgm:prSet/>
      <dgm:spPr/>
      <dgm:t>
        <a:bodyPr/>
        <a:lstStyle/>
        <a:p>
          <a:endParaRPr lang="pt-BR" sz="1300"/>
        </a:p>
      </dgm:t>
    </dgm:pt>
    <dgm:pt modelId="{7B3BDDFC-0A19-4B05-9E9D-31A921B0090E}">
      <dgm:prSet custT="1"/>
      <dgm:spPr/>
      <dgm:t>
        <a:bodyPr/>
        <a:lstStyle/>
        <a:p>
          <a:r>
            <a:rPr lang="pt-BR" sz="1300" b="1" dirty="0" smtClean="0"/>
            <a:t>Inteiro sem sinal de 64 bits</a:t>
          </a:r>
          <a:endParaRPr lang="pt-BR" sz="1300" b="1" dirty="0"/>
        </a:p>
      </dgm:t>
    </dgm:pt>
    <dgm:pt modelId="{FC4AA0B0-B90B-45FB-BA45-399D73C6827C}" type="parTrans" cxnId="{57866936-2076-41D3-B74A-A0963E47EC1B}">
      <dgm:prSet/>
      <dgm:spPr/>
      <dgm:t>
        <a:bodyPr/>
        <a:lstStyle/>
        <a:p>
          <a:endParaRPr lang="pt-BR" sz="1300"/>
        </a:p>
      </dgm:t>
    </dgm:pt>
    <dgm:pt modelId="{8CBB587C-54F6-439D-AE37-7327A0029F25}" type="sibTrans" cxnId="{57866936-2076-41D3-B74A-A0963E47EC1B}">
      <dgm:prSet/>
      <dgm:spPr/>
      <dgm:t>
        <a:bodyPr/>
        <a:lstStyle/>
        <a:p>
          <a:endParaRPr lang="pt-BR" sz="1300"/>
        </a:p>
      </dgm:t>
    </dgm:pt>
    <dgm:pt modelId="{B33FBA6D-5A03-4A3F-819C-FF25026EBFE1}">
      <dgm:prSet custT="1"/>
      <dgm:spPr/>
      <dgm:t>
        <a:bodyPr/>
        <a:lstStyle/>
        <a:p>
          <a:r>
            <a:rPr lang="pt-BR" sz="1300" b="1" dirty="0" smtClean="0"/>
            <a:t>Inteiro com sinal de 16 bits</a:t>
          </a:r>
          <a:endParaRPr lang="pt-BR" sz="1300" b="1" dirty="0"/>
        </a:p>
      </dgm:t>
    </dgm:pt>
    <dgm:pt modelId="{C9CE596B-30A4-490F-91A3-BF919CC3B2A9}" type="parTrans" cxnId="{C982C41F-28D6-49C0-80EE-7797970F3556}">
      <dgm:prSet/>
      <dgm:spPr/>
      <dgm:t>
        <a:bodyPr/>
        <a:lstStyle/>
        <a:p>
          <a:endParaRPr lang="pt-BR" sz="1300"/>
        </a:p>
      </dgm:t>
    </dgm:pt>
    <dgm:pt modelId="{E0468AB8-D795-406E-9EE3-088627346A39}" type="sibTrans" cxnId="{C982C41F-28D6-49C0-80EE-7797970F3556}">
      <dgm:prSet/>
      <dgm:spPr/>
      <dgm:t>
        <a:bodyPr/>
        <a:lstStyle/>
        <a:p>
          <a:endParaRPr lang="pt-BR" sz="1300"/>
        </a:p>
      </dgm:t>
    </dgm:pt>
    <dgm:pt modelId="{AB812662-F66A-4AD5-BF5E-1DB0490DA911}">
      <dgm:prSet custT="1"/>
      <dgm:spPr/>
      <dgm:t>
        <a:bodyPr/>
        <a:lstStyle/>
        <a:p>
          <a:r>
            <a:rPr lang="pt-BR" sz="1300" b="1" dirty="0" smtClean="0"/>
            <a:t>Inteiro sem sinal de 16 bits</a:t>
          </a:r>
          <a:endParaRPr lang="pt-BR" sz="1300" b="1" dirty="0"/>
        </a:p>
      </dgm:t>
    </dgm:pt>
    <dgm:pt modelId="{42066D63-81FF-456B-BAF8-5EA1A4BC77B5}" type="parTrans" cxnId="{FA598CBE-91F2-43F6-A5BE-C46341FBCA75}">
      <dgm:prSet/>
      <dgm:spPr/>
      <dgm:t>
        <a:bodyPr/>
        <a:lstStyle/>
        <a:p>
          <a:endParaRPr lang="pt-BR" sz="1300"/>
        </a:p>
      </dgm:t>
    </dgm:pt>
    <dgm:pt modelId="{DD38AFC6-04E3-4F1F-81E5-EB75AC1FD5A2}" type="sibTrans" cxnId="{FA598CBE-91F2-43F6-A5BE-C46341FBCA75}">
      <dgm:prSet/>
      <dgm:spPr/>
      <dgm:t>
        <a:bodyPr/>
        <a:lstStyle/>
        <a:p>
          <a:endParaRPr lang="pt-BR" sz="1300"/>
        </a:p>
      </dgm:t>
    </dgm:pt>
    <dgm:pt modelId="{9E6D47D8-1ABB-40E6-8603-C8C9641346D7}">
      <dgm:prSet custT="1"/>
      <dgm:spPr/>
      <dgm:t>
        <a:bodyPr/>
        <a:lstStyle/>
        <a:p>
          <a:r>
            <a:rPr lang="pt-BR" sz="1300" b="1" dirty="0" smtClean="0"/>
            <a:t>Ponto flutuante decimal Este tipo tem uma precisão de 28 casas decimais.</a:t>
          </a:r>
          <a:endParaRPr lang="pt-BR" sz="1300" b="1" dirty="0"/>
        </a:p>
      </dgm:t>
    </dgm:pt>
    <dgm:pt modelId="{D8A762EC-987E-4C75-8173-CAEAD2AB6790}" type="parTrans" cxnId="{16CE82FE-9762-4055-B1CF-1D9A050C0ADA}">
      <dgm:prSet/>
      <dgm:spPr/>
      <dgm:t>
        <a:bodyPr/>
        <a:lstStyle/>
        <a:p>
          <a:endParaRPr lang="pt-BR" sz="1300"/>
        </a:p>
      </dgm:t>
    </dgm:pt>
    <dgm:pt modelId="{497789D7-4782-444D-A6AA-1483EEA1E844}" type="sibTrans" cxnId="{16CE82FE-9762-4055-B1CF-1D9A050C0ADA}">
      <dgm:prSet/>
      <dgm:spPr/>
      <dgm:t>
        <a:bodyPr/>
        <a:lstStyle/>
        <a:p>
          <a:endParaRPr lang="pt-BR" sz="1300"/>
        </a:p>
      </dgm:t>
    </dgm:pt>
    <dgm:pt modelId="{8A9E583C-CD05-4CB1-9DE1-0B48E889E737}">
      <dgm:prSet custT="1"/>
      <dgm:spPr/>
      <dgm:t>
        <a:bodyPr/>
        <a:lstStyle/>
        <a:p>
          <a:r>
            <a:rPr lang="pt-BR" sz="1300" b="1" dirty="0" smtClean="0"/>
            <a:t>Ponto flutuante binário.Este tipo tem uma precisão de 15 casas decimais.</a:t>
          </a:r>
          <a:endParaRPr lang="pt-BR" sz="1300" b="1" dirty="0"/>
        </a:p>
      </dgm:t>
    </dgm:pt>
    <dgm:pt modelId="{A83F9721-E5AF-4E31-B7FA-BE1267D2EADB}" type="parTrans" cxnId="{6CFAA25A-E2F6-4A91-8F36-1206730549D1}">
      <dgm:prSet/>
      <dgm:spPr/>
      <dgm:t>
        <a:bodyPr/>
        <a:lstStyle/>
        <a:p>
          <a:endParaRPr lang="pt-BR" sz="1300"/>
        </a:p>
      </dgm:t>
    </dgm:pt>
    <dgm:pt modelId="{981FD23B-1F3B-4B2E-8708-D81F85DD5A8C}" type="sibTrans" cxnId="{6CFAA25A-E2F6-4A91-8F36-1206730549D1}">
      <dgm:prSet/>
      <dgm:spPr/>
      <dgm:t>
        <a:bodyPr/>
        <a:lstStyle/>
        <a:p>
          <a:endParaRPr lang="pt-BR" sz="1300"/>
        </a:p>
      </dgm:t>
    </dgm:pt>
    <dgm:pt modelId="{2CB9158D-BCD8-40BF-8999-2A2D6A721D28}">
      <dgm:prSet custT="1"/>
      <dgm:spPr/>
      <dgm:t>
        <a:bodyPr/>
        <a:lstStyle/>
        <a:p>
          <a:r>
            <a:rPr lang="pt-BR" sz="1300" b="1" dirty="0" smtClean="0"/>
            <a:t>Ponto flutuante binário. Este tipo tem uma precisão de 7 casas decimais.</a:t>
          </a:r>
          <a:endParaRPr lang="pt-BR" sz="1300" b="1" dirty="0"/>
        </a:p>
      </dgm:t>
    </dgm:pt>
    <dgm:pt modelId="{AB51BCE6-6EAD-4728-8A85-E11015F448FB}" type="parTrans" cxnId="{A1D82AA5-25D9-4FAA-BB5F-5CC40345B972}">
      <dgm:prSet/>
      <dgm:spPr/>
      <dgm:t>
        <a:bodyPr/>
        <a:lstStyle/>
        <a:p>
          <a:endParaRPr lang="pt-BR" sz="1300"/>
        </a:p>
      </dgm:t>
    </dgm:pt>
    <dgm:pt modelId="{3F311D60-C843-44E0-BE7E-B59B8F5AAC62}" type="sibTrans" cxnId="{A1D82AA5-25D9-4FAA-BB5F-5CC40345B972}">
      <dgm:prSet/>
      <dgm:spPr/>
      <dgm:t>
        <a:bodyPr/>
        <a:lstStyle/>
        <a:p>
          <a:endParaRPr lang="pt-BR" sz="1300"/>
        </a:p>
      </dgm:t>
    </dgm:pt>
    <dgm:pt modelId="{F1DFBAD9-D667-46CE-B706-4E9F7E4ECED4}">
      <dgm:prSet custT="1"/>
      <dgm:spPr/>
      <dgm:t>
        <a:bodyPr/>
        <a:lstStyle/>
        <a:p>
          <a:r>
            <a:rPr lang="pt-BR" sz="1300" b="1" dirty="0" smtClean="0"/>
            <a:t>Tipo de dados booleano, pode ser apenas true ou false.</a:t>
          </a:r>
          <a:endParaRPr lang="pt-BR" sz="1300" b="1" dirty="0"/>
        </a:p>
      </dgm:t>
    </dgm:pt>
    <dgm:pt modelId="{AA2116DB-F286-45C8-B70F-0CD11ADF4DCF}" type="parTrans" cxnId="{B635055A-C80D-43C3-BB7C-FF32B9B9000C}">
      <dgm:prSet/>
      <dgm:spPr/>
      <dgm:t>
        <a:bodyPr/>
        <a:lstStyle/>
        <a:p>
          <a:endParaRPr lang="pt-BR" sz="1300"/>
        </a:p>
      </dgm:t>
    </dgm:pt>
    <dgm:pt modelId="{E1B7555E-B78D-4888-A301-C223776FB391}" type="sibTrans" cxnId="{B635055A-C80D-43C3-BB7C-FF32B9B9000C}">
      <dgm:prSet/>
      <dgm:spPr/>
      <dgm:t>
        <a:bodyPr/>
        <a:lstStyle/>
        <a:p>
          <a:endParaRPr lang="pt-BR" sz="1300"/>
        </a:p>
      </dgm:t>
    </dgm:pt>
    <dgm:pt modelId="{CA3204A2-17BD-44E1-A90E-9156B7F0C219}">
      <dgm:prSet custT="1"/>
      <dgm:spPr/>
      <dgm:t>
        <a:bodyPr/>
        <a:lstStyle/>
        <a:p>
          <a:r>
            <a:rPr lang="pt-BR" sz="1300" b="1" dirty="0" smtClean="0"/>
            <a:t>Um único caractere unicode de 16 bits.</a:t>
          </a:r>
          <a:endParaRPr lang="pt-BR" sz="1300" b="1" dirty="0"/>
        </a:p>
      </dgm:t>
    </dgm:pt>
    <dgm:pt modelId="{101D8206-9ED9-4B3F-94C1-7C4C396F1B55}" type="parTrans" cxnId="{23259D41-4FF4-4FD1-910D-AB90D88B55EE}">
      <dgm:prSet/>
      <dgm:spPr/>
      <dgm:t>
        <a:bodyPr/>
        <a:lstStyle/>
        <a:p>
          <a:endParaRPr lang="pt-BR" sz="1300"/>
        </a:p>
      </dgm:t>
    </dgm:pt>
    <dgm:pt modelId="{A009F220-9024-4765-9347-6CFF4B5D662D}" type="sibTrans" cxnId="{23259D41-4FF4-4FD1-910D-AB90D88B55EE}">
      <dgm:prSet/>
      <dgm:spPr/>
      <dgm:t>
        <a:bodyPr/>
        <a:lstStyle/>
        <a:p>
          <a:endParaRPr lang="pt-BR" sz="1300"/>
        </a:p>
      </dgm:t>
    </dgm:pt>
    <dgm:pt modelId="{BFB3E6D5-3F28-4A73-8634-07501085D900}">
      <dgm:prSet custT="1"/>
      <dgm:spPr/>
      <dgm:t>
        <a:bodyPr/>
        <a:lstStyle/>
        <a:p>
          <a:r>
            <a:rPr lang="pt-BR" sz="1300" b="1" dirty="0" smtClean="0"/>
            <a:t>Unicode com até 1 gigabyte de caracteres. </a:t>
          </a:r>
          <a:endParaRPr lang="pt-BR" sz="1300" b="1" dirty="0"/>
        </a:p>
      </dgm:t>
    </dgm:pt>
    <dgm:pt modelId="{6F976023-2E4B-4406-9911-0A2694932ACB}" type="parTrans" cxnId="{77C521AB-0DC4-4671-B7D9-6C894FEC192C}">
      <dgm:prSet/>
      <dgm:spPr/>
      <dgm:t>
        <a:bodyPr/>
        <a:lstStyle/>
        <a:p>
          <a:endParaRPr lang="pt-BR" sz="1300"/>
        </a:p>
      </dgm:t>
    </dgm:pt>
    <dgm:pt modelId="{3ACFB2BF-95D0-4C29-B84A-1CD52634CE20}" type="sibTrans" cxnId="{77C521AB-0DC4-4671-B7D9-6C894FEC192C}">
      <dgm:prSet/>
      <dgm:spPr/>
      <dgm:t>
        <a:bodyPr/>
        <a:lstStyle/>
        <a:p>
          <a:endParaRPr lang="pt-BR" sz="1300"/>
        </a:p>
      </dgm:t>
    </dgm:pt>
    <dgm:pt modelId="{A0BD221C-A1BA-4DB1-BB57-5B325557DCD8}" type="pres">
      <dgm:prSet presAssocID="{C20A479B-BE30-4612-A95D-E881EA96E94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58CF067-8795-4191-93A6-F1089429D275}" type="pres">
      <dgm:prSet presAssocID="{68E97CE1-7098-468E-8502-1477EBA1168C}" presName="linNode" presStyleCnt="0"/>
      <dgm:spPr/>
    </dgm:pt>
    <dgm:pt modelId="{78C72014-987F-43B3-AEB7-5AB82B4C7AC1}" type="pres">
      <dgm:prSet presAssocID="{68E97CE1-7098-468E-8502-1477EBA1168C}" presName="parentShp" presStyleLbl="node1" presStyleIdx="0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F1BA8C-E062-49B3-B00A-7E5893C125CA}" type="pres">
      <dgm:prSet presAssocID="{68E97CE1-7098-468E-8502-1477EBA1168C}" presName="childShp" presStyleLbl="bgAccFollowNode1" presStyleIdx="0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FC7801-3FF9-4060-8F80-DFAA925BE9F7}" type="pres">
      <dgm:prSet presAssocID="{AC2DF709-B5ED-42DD-8B23-852BD836EA77}" presName="spacing" presStyleCnt="0"/>
      <dgm:spPr/>
    </dgm:pt>
    <dgm:pt modelId="{5E8E4544-FBB1-4B2B-B3CF-657574C9F057}" type="pres">
      <dgm:prSet presAssocID="{02C462B7-EAC2-4BCB-855D-52F1D93AD4A4}" presName="linNode" presStyleCnt="0"/>
      <dgm:spPr/>
    </dgm:pt>
    <dgm:pt modelId="{B33D2883-7EE9-4305-9D7D-636B77F7C700}" type="pres">
      <dgm:prSet presAssocID="{02C462B7-EAC2-4BCB-855D-52F1D93AD4A4}" presName="parentShp" presStyleLbl="node1" presStyleIdx="1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3F4AC07-E12C-41B1-A7B3-B31F02863FFC}" type="pres">
      <dgm:prSet presAssocID="{02C462B7-EAC2-4BCB-855D-52F1D93AD4A4}" presName="childShp" presStyleLbl="bgAccFollowNode1" presStyleIdx="1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0ACE43-6C8D-4C19-86A6-2BEA93809F21}" type="pres">
      <dgm:prSet presAssocID="{A038600B-9206-44CB-90B2-7B22C33A499E}" presName="spacing" presStyleCnt="0"/>
      <dgm:spPr/>
    </dgm:pt>
    <dgm:pt modelId="{633575DB-5F6E-4B77-A179-9F492506A299}" type="pres">
      <dgm:prSet presAssocID="{D5339CA0-1F5A-40FD-8779-A1EA2FF19D28}" presName="linNode" presStyleCnt="0"/>
      <dgm:spPr/>
    </dgm:pt>
    <dgm:pt modelId="{52C467EC-9446-48A2-9D7F-75EB04E3C099}" type="pres">
      <dgm:prSet presAssocID="{D5339CA0-1F5A-40FD-8779-A1EA2FF19D28}" presName="parentShp" presStyleLbl="node1" presStyleIdx="2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2B7295-3D9B-4442-9628-B7A6E027AE37}" type="pres">
      <dgm:prSet presAssocID="{D5339CA0-1F5A-40FD-8779-A1EA2FF19D28}" presName="childShp" presStyleLbl="bgAccFollowNode1" presStyleIdx="2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959DB4-08D6-49D2-8334-229CE28B3272}" type="pres">
      <dgm:prSet presAssocID="{5A75E846-3D1E-4E5F-9115-4B2966B0D309}" presName="spacing" presStyleCnt="0"/>
      <dgm:spPr/>
    </dgm:pt>
    <dgm:pt modelId="{970D1D0C-5F79-41B1-8852-44F427583999}" type="pres">
      <dgm:prSet presAssocID="{7D695B9D-BBDA-4152-98E1-0FE3E2673DE2}" presName="linNode" presStyleCnt="0"/>
      <dgm:spPr/>
    </dgm:pt>
    <dgm:pt modelId="{E9C5C9E0-7638-4D8F-89EE-7925C4266F08}" type="pres">
      <dgm:prSet presAssocID="{7D695B9D-BBDA-4152-98E1-0FE3E2673DE2}" presName="parentShp" presStyleLbl="node1" presStyleIdx="3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AD839B-6FFF-4B0B-B2BF-ACDE032AC27A}" type="pres">
      <dgm:prSet presAssocID="{7D695B9D-BBDA-4152-98E1-0FE3E2673DE2}" presName="childShp" presStyleLbl="bgAccFollowNode1" presStyleIdx="3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64CD3D-D374-4017-ABE6-8E16CD2FEDAD}" type="pres">
      <dgm:prSet presAssocID="{60871FF6-A440-4413-8AB0-FD0D7A92832F}" presName="spacing" presStyleCnt="0"/>
      <dgm:spPr/>
    </dgm:pt>
    <dgm:pt modelId="{AD854360-BD51-4D94-B130-D0E8AECFF701}" type="pres">
      <dgm:prSet presAssocID="{CF057ABE-E6C3-4A12-B1B8-7A442CB44611}" presName="linNode" presStyleCnt="0"/>
      <dgm:spPr/>
    </dgm:pt>
    <dgm:pt modelId="{03A2873C-7B40-4374-8020-D7F8AEF3C630}" type="pres">
      <dgm:prSet presAssocID="{CF057ABE-E6C3-4A12-B1B8-7A442CB44611}" presName="parentShp" presStyleLbl="node1" presStyleIdx="4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0B393B-C7E5-466D-8DD9-DBE6CF77593B}" type="pres">
      <dgm:prSet presAssocID="{CF057ABE-E6C3-4A12-B1B8-7A442CB44611}" presName="childShp" presStyleLbl="bgAccFollowNode1" presStyleIdx="4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7BB21E-4D0A-4733-8B15-49034385E192}" type="pres">
      <dgm:prSet presAssocID="{AF51E0B4-EB55-4E73-9C21-40C4993AF584}" presName="spacing" presStyleCnt="0"/>
      <dgm:spPr/>
    </dgm:pt>
    <dgm:pt modelId="{FFAFDDFE-07DA-433F-9D3E-32DF42712B72}" type="pres">
      <dgm:prSet presAssocID="{8846FF78-F326-4662-B539-210E0F735210}" presName="linNode" presStyleCnt="0"/>
      <dgm:spPr/>
    </dgm:pt>
    <dgm:pt modelId="{B7432E31-7986-4222-A87F-6AD2266E75F3}" type="pres">
      <dgm:prSet presAssocID="{8846FF78-F326-4662-B539-210E0F735210}" presName="parentShp" presStyleLbl="node1" presStyleIdx="5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B3C98-F14F-4B27-9455-40ECA972776C}" type="pres">
      <dgm:prSet presAssocID="{8846FF78-F326-4662-B539-210E0F735210}" presName="childShp" presStyleLbl="bgAccFollowNode1" presStyleIdx="5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3F6D3F-EA62-4A53-9CE2-F6FB6B917064}" type="pres">
      <dgm:prSet presAssocID="{59133F08-0340-4802-BEA9-8599960D3FD7}" presName="spacing" presStyleCnt="0"/>
      <dgm:spPr/>
    </dgm:pt>
    <dgm:pt modelId="{8307E46C-EEDE-4AC2-A45F-2ABCEE3F9345}" type="pres">
      <dgm:prSet presAssocID="{3478FCC8-55EF-4A15-99F2-091E49C2D84E}" presName="linNode" presStyleCnt="0"/>
      <dgm:spPr/>
    </dgm:pt>
    <dgm:pt modelId="{45847138-DD93-409B-838F-BDBA14F52E7C}" type="pres">
      <dgm:prSet presAssocID="{3478FCC8-55EF-4A15-99F2-091E49C2D84E}" presName="parentShp" presStyleLbl="node1" presStyleIdx="6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AC448C-34BC-4D0D-B2B6-FF1A0E703654}" type="pres">
      <dgm:prSet presAssocID="{3478FCC8-55EF-4A15-99F2-091E49C2D84E}" presName="childShp" presStyleLbl="bgAccFollowNode1" presStyleIdx="6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FEA69D-3FCB-434A-8EB2-E23422A2AA63}" type="pres">
      <dgm:prSet presAssocID="{DD661CBF-B064-45AD-BEE1-FBC2F594D398}" presName="spacing" presStyleCnt="0"/>
      <dgm:spPr/>
    </dgm:pt>
    <dgm:pt modelId="{AAF20EDF-4E8B-4B2B-9EC8-308038651937}" type="pres">
      <dgm:prSet presAssocID="{FBBFAA8F-95C9-4E20-AA50-27110A6303CB}" presName="linNode" presStyleCnt="0"/>
      <dgm:spPr/>
    </dgm:pt>
    <dgm:pt modelId="{8AFB54D0-CA3B-44B1-8412-EF0DC478464B}" type="pres">
      <dgm:prSet presAssocID="{FBBFAA8F-95C9-4E20-AA50-27110A6303CB}" presName="parentShp" presStyleLbl="node1" presStyleIdx="7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2711D-A3CA-4772-80FA-6D6AC94FE778}" type="pres">
      <dgm:prSet presAssocID="{FBBFAA8F-95C9-4E20-AA50-27110A6303CB}" presName="childShp" presStyleLbl="bgAccFollowNode1" presStyleIdx="7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AF23F3-A32A-4946-BC1F-B8A02C94C487}" type="pres">
      <dgm:prSet presAssocID="{8FA19A9E-8F9E-4A6C-8351-F180EFF28438}" presName="spacing" presStyleCnt="0"/>
      <dgm:spPr/>
    </dgm:pt>
    <dgm:pt modelId="{2D1497D5-30DA-416B-90FC-8E6DC4CC18C6}" type="pres">
      <dgm:prSet presAssocID="{4421D930-39B0-4A8A-B4D5-EFB30996CE9B}" presName="linNode" presStyleCnt="0"/>
      <dgm:spPr/>
    </dgm:pt>
    <dgm:pt modelId="{4B79F49A-FA41-4621-B0FF-ECE58B71503D}" type="pres">
      <dgm:prSet presAssocID="{4421D930-39B0-4A8A-B4D5-EFB30996CE9B}" presName="parentShp" presStyleLbl="node1" presStyleIdx="8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C296BD-9AD7-4965-8040-26E9C6EB34A1}" type="pres">
      <dgm:prSet presAssocID="{4421D930-39B0-4A8A-B4D5-EFB30996CE9B}" presName="childShp" presStyleLbl="bgAccFollowNode1" presStyleIdx="8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9354C4-2674-4429-95CA-426B6EFE9704}" type="pres">
      <dgm:prSet presAssocID="{AA070DCF-156D-4DEC-84D3-9387A8ED3238}" presName="spacing" presStyleCnt="0"/>
      <dgm:spPr/>
    </dgm:pt>
    <dgm:pt modelId="{A99A4906-E1C7-4C56-83AA-06F143B10BF8}" type="pres">
      <dgm:prSet presAssocID="{73C8FFB0-BED5-4E54-A41B-BA2EED13E126}" presName="linNode" presStyleCnt="0"/>
      <dgm:spPr/>
    </dgm:pt>
    <dgm:pt modelId="{65589700-CDDE-4F4F-A169-CDC7637D9C94}" type="pres">
      <dgm:prSet presAssocID="{73C8FFB0-BED5-4E54-A41B-BA2EED13E126}" presName="parentShp" presStyleLbl="node1" presStyleIdx="9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F55538-6272-4BBF-90F4-BBEC22B71BBE}" type="pres">
      <dgm:prSet presAssocID="{73C8FFB0-BED5-4E54-A41B-BA2EED13E126}" presName="childShp" presStyleLbl="bgAccFollowNode1" presStyleIdx="9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B17B8D-8E29-47F9-B815-6C32100E0F3D}" type="pres">
      <dgm:prSet presAssocID="{74F6EBD3-6EAE-4742-BE27-ADD3E4530FEB}" presName="spacing" presStyleCnt="0"/>
      <dgm:spPr/>
    </dgm:pt>
    <dgm:pt modelId="{38A3F2A5-986E-4186-8469-BD456D0443E8}" type="pres">
      <dgm:prSet presAssocID="{DA01F0AE-280F-4EA7-BBC1-F590A5D2ED17}" presName="linNode" presStyleCnt="0"/>
      <dgm:spPr/>
    </dgm:pt>
    <dgm:pt modelId="{E07F2240-C313-43DE-9166-F4611FC909B2}" type="pres">
      <dgm:prSet presAssocID="{DA01F0AE-280F-4EA7-BBC1-F590A5D2ED17}" presName="parentShp" presStyleLbl="node1" presStyleIdx="10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8FC308-AEAF-4BC7-A9BD-53D854E66D3F}" type="pres">
      <dgm:prSet presAssocID="{DA01F0AE-280F-4EA7-BBC1-F590A5D2ED17}" presName="childShp" presStyleLbl="bgAccFollowNode1" presStyleIdx="10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04FCF9-1194-4756-9CC8-D4EEE6D90EE4}" type="pres">
      <dgm:prSet presAssocID="{8BA72781-6944-4595-B52F-3EA4BEF75765}" presName="spacing" presStyleCnt="0"/>
      <dgm:spPr/>
    </dgm:pt>
    <dgm:pt modelId="{FAE5C491-0FC0-4FFA-A6B1-644E970DF841}" type="pres">
      <dgm:prSet presAssocID="{92DA6B6D-4227-45F1-A2FE-1439083821B1}" presName="linNode" presStyleCnt="0"/>
      <dgm:spPr/>
    </dgm:pt>
    <dgm:pt modelId="{9618138E-713C-47A4-9F0F-3ED292D92E86}" type="pres">
      <dgm:prSet presAssocID="{92DA6B6D-4227-45F1-A2FE-1439083821B1}" presName="parentShp" presStyleLbl="node1" presStyleIdx="11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4F56D4-1652-4704-ADB8-2D4419C23954}" type="pres">
      <dgm:prSet presAssocID="{92DA6B6D-4227-45F1-A2FE-1439083821B1}" presName="childShp" presStyleLbl="bgAccFollowNode1" presStyleIdx="11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DB6428-3B25-4E52-A358-FFB8768EA221}" type="pres">
      <dgm:prSet presAssocID="{A57FAAE6-3463-49CA-89CC-8618333E855B}" presName="spacing" presStyleCnt="0"/>
      <dgm:spPr/>
    </dgm:pt>
    <dgm:pt modelId="{20C363C1-3D91-4124-98B2-A0851D06559D}" type="pres">
      <dgm:prSet presAssocID="{09904F69-66ED-4912-8733-4D5B52F60227}" presName="linNode" presStyleCnt="0"/>
      <dgm:spPr/>
    </dgm:pt>
    <dgm:pt modelId="{E9213C2D-3FE8-40B1-912F-5BC663E1F790}" type="pres">
      <dgm:prSet presAssocID="{09904F69-66ED-4912-8733-4D5B52F60227}" presName="parentShp" presStyleLbl="node1" presStyleIdx="12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44B479E-2D6F-4038-8FCA-68120911D85D}" type="pres">
      <dgm:prSet presAssocID="{09904F69-66ED-4912-8733-4D5B52F60227}" presName="childShp" presStyleLbl="bgAccFollowNode1" presStyleIdx="12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CD25A2-104D-4F64-9EF0-2F9C35F0769B}" type="pres">
      <dgm:prSet presAssocID="{01943C64-378F-419F-AF19-CB95B7073722}" presName="spacing" presStyleCnt="0"/>
      <dgm:spPr/>
    </dgm:pt>
    <dgm:pt modelId="{8D3305E1-DD48-4DF1-992C-192120B8A3EB}" type="pres">
      <dgm:prSet presAssocID="{04ECEA41-D733-48B4-84A3-B33953BA5753}" presName="linNode" presStyleCnt="0"/>
      <dgm:spPr/>
    </dgm:pt>
    <dgm:pt modelId="{57A55FEB-8C64-468F-A203-FF36D6BBF942}" type="pres">
      <dgm:prSet presAssocID="{04ECEA41-D733-48B4-84A3-B33953BA5753}" presName="parentShp" presStyleLbl="node1" presStyleIdx="13" presStyleCnt="14" custScaleX="284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A41147-E9A0-445D-8AF9-EB65BE5B0030}" type="pres">
      <dgm:prSet presAssocID="{04ECEA41-D733-48B4-84A3-B33953BA5753}" presName="childShp" presStyleLbl="bgAccFollowNode1" presStyleIdx="13" presStyleCnt="14" custScaleX="14595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3CA4F4-EDED-43D3-9598-A895A34ED640}" type="presOf" srcId="{9E6D47D8-1ABB-40E6-8603-C8C9641346D7}" destId="{FFC296BD-9AD7-4965-8040-26E9C6EB34A1}" srcOrd="0" destOrd="0" presId="urn:microsoft.com/office/officeart/2005/8/layout/vList6"/>
    <dgm:cxn modelId="{9B444263-21DF-4301-9B20-AA695EABD1A6}" srcId="{68E97CE1-7098-468E-8502-1477EBA1168C}" destId="{EE0F25E6-7895-4E94-AE05-66163D294E36}" srcOrd="0" destOrd="0" parTransId="{C3E324D5-9967-48AE-948F-E4D3FC5CE5FC}" sibTransId="{F2040899-54B5-4B89-B586-A3304FA7A911}"/>
    <dgm:cxn modelId="{DFE2FA0A-163E-4D0B-A834-23C738112C8C}" srcId="{C20A479B-BE30-4612-A95D-E881EA96E94E}" destId="{4421D930-39B0-4A8A-B4D5-EFB30996CE9B}" srcOrd="8" destOrd="0" parTransId="{C4865BB0-6568-4B4A-8CDC-B12E862FCACA}" sibTransId="{AA070DCF-156D-4DEC-84D3-9387A8ED3238}"/>
    <dgm:cxn modelId="{E1DC9D07-7985-4925-B529-497097C73750}" type="presOf" srcId="{AB812662-F66A-4AD5-BF5E-1DB0490DA911}" destId="{9E22711D-A3CA-4772-80FA-6D6AC94FE778}" srcOrd="0" destOrd="0" presId="urn:microsoft.com/office/officeart/2005/8/layout/vList6"/>
    <dgm:cxn modelId="{E0B31D97-888A-427A-B6FC-6F019FFC00CB}" type="presOf" srcId="{02C462B7-EAC2-4BCB-855D-52F1D93AD4A4}" destId="{B33D2883-7EE9-4305-9D7D-636B77F7C700}" srcOrd="0" destOrd="0" presId="urn:microsoft.com/office/officeart/2005/8/layout/vList6"/>
    <dgm:cxn modelId="{A1D82AA5-25D9-4FAA-BB5F-5CC40345B972}" srcId="{DA01F0AE-280F-4EA7-BBC1-F590A5D2ED17}" destId="{2CB9158D-BCD8-40BF-8999-2A2D6A721D28}" srcOrd="0" destOrd="0" parTransId="{AB51BCE6-6EAD-4728-8A85-E11015F448FB}" sibTransId="{3F311D60-C843-44E0-BE7E-B59B8F5AAC62}"/>
    <dgm:cxn modelId="{11BE5BFE-D2C4-45A6-B5B0-6902738AF8DF}" srcId="{CF057ABE-E6C3-4A12-B1B8-7A442CB44611}" destId="{7E0C3C92-C920-4DF0-BFF8-F39CE9B277F2}" srcOrd="0" destOrd="0" parTransId="{76BF5A65-0476-4BAD-9A33-68A4BFBE80DA}" sibTransId="{6C4B3A41-7DC4-410D-8830-0C6E59D1EBF0}"/>
    <dgm:cxn modelId="{57866936-2076-41D3-B74A-A0963E47EC1B}" srcId="{8846FF78-F326-4662-B539-210E0F735210}" destId="{7B3BDDFC-0A19-4B05-9E9D-31A921B0090E}" srcOrd="0" destOrd="0" parTransId="{FC4AA0B0-B90B-45FB-BA45-399D73C6827C}" sibTransId="{8CBB587C-54F6-439D-AE37-7327A0029F25}"/>
    <dgm:cxn modelId="{66AB9832-0989-4C03-A2E9-DFD29D16731D}" type="presOf" srcId="{7D695B9D-BBDA-4152-98E1-0FE3E2673DE2}" destId="{E9C5C9E0-7638-4D8F-89EE-7925C4266F08}" srcOrd="0" destOrd="0" presId="urn:microsoft.com/office/officeart/2005/8/layout/vList6"/>
    <dgm:cxn modelId="{77C521AB-0DC4-4671-B7D9-6C894FEC192C}" srcId="{04ECEA41-D733-48B4-84A3-B33953BA5753}" destId="{BFB3E6D5-3F28-4A73-8634-07501085D900}" srcOrd="0" destOrd="0" parTransId="{6F976023-2E4B-4406-9911-0A2694932ACB}" sibTransId="{3ACFB2BF-95D0-4C29-B84A-1CD52634CE20}"/>
    <dgm:cxn modelId="{F68F8276-EA74-46AF-986A-C9B1220430C2}" type="presOf" srcId="{CA3204A2-17BD-44E1-A90E-9156B7F0C219}" destId="{244B479E-2D6F-4038-8FCA-68120911D85D}" srcOrd="0" destOrd="0" presId="urn:microsoft.com/office/officeart/2005/8/layout/vList6"/>
    <dgm:cxn modelId="{726EBD76-9D94-4236-BE64-EC29F0BE2A5E}" type="presOf" srcId="{BFB3E6D5-3F28-4A73-8634-07501085D900}" destId="{06A41147-E9A0-445D-8AF9-EB65BE5B0030}" srcOrd="0" destOrd="0" presId="urn:microsoft.com/office/officeart/2005/8/layout/vList6"/>
    <dgm:cxn modelId="{D9C2D0BA-45C0-4F88-B109-5694DB7F23FE}" srcId="{C20A479B-BE30-4612-A95D-E881EA96E94E}" destId="{CF057ABE-E6C3-4A12-B1B8-7A442CB44611}" srcOrd="4" destOrd="0" parTransId="{7F919EA1-D139-459D-AF37-5DEF760C504C}" sibTransId="{AF51E0B4-EB55-4E73-9C21-40C4993AF584}"/>
    <dgm:cxn modelId="{6E51FD29-72FA-46B1-99B1-859B4EDF97AF}" srcId="{C20A479B-BE30-4612-A95D-E881EA96E94E}" destId="{02C462B7-EAC2-4BCB-855D-52F1D93AD4A4}" srcOrd="1" destOrd="0" parTransId="{A819DDB4-0AE3-4B79-A413-7429431C7DDD}" sibTransId="{A038600B-9206-44CB-90B2-7B22C33A499E}"/>
    <dgm:cxn modelId="{029396B9-A24B-4D7D-A603-224D2BA8BE4F}" type="presOf" srcId="{8A9E583C-CD05-4CB1-9DE1-0B48E889E737}" destId="{A6F55538-6272-4BBF-90F4-BBEC22B71BBE}" srcOrd="0" destOrd="0" presId="urn:microsoft.com/office/officeart/2005/8/layout/vList6"/>
    <dgm:cxn modelId="{BBDE1014-E1FD-43E7-AE79-9435CF2B8EA3}" type="presOf" srcId="{85D98640-32B2-4AA1-8257-0835AF3B23F7}" destId="{212B7295-3D9B-4442-9628-B7A6E027AE37}" srcOrd="0" destOrd="0" presId="urn:microsoft.com/office/officeart/2005/8/layout/vList6"/>
    <dgm:cxn modelId="{7D5300CB-DB8E-4825-BF53-E3FDB70B3026}" type="presOf" srcId="{CF057ABE-E6C3-4A12-B1B8-7A442CB44611}" destId="{03A2873C-7B40-4374-8020-D7F8AEF3C630}" srcOrd="0" destOrd="0" presId="urn:microsoft.com/office/officeart/2005/8/layout/vList6"/>
    <dgm:cxn modelId="{50D51AAD-A5E7-451E-9970-E305B3AEE177}" type="presOf" srcId="{EE0F25E6-7895-4E94-AE05-66163D294E36}" destId="{0EF1BA8C-E062-49B3-B00A-7E5893C125CA}" srcOrd="0" destOrd="0" presId="urn:microsoft.com/office/officeart/2005/8/layout/vList6"/>
    <dgm:cxn modelId="{100FE723-E68D-4322-ABAF-75D6939B8685}" srcId="{C20A479B-BE30-4612-A95D-E881EA96E94E}" destId="{04ECEA41-D733-48B4-84A3-B33953BA5753}" srcOrd="13" destOrd="0" parTransId="{AF49DA5E-6FDF-4550-8EF6-29A2BC8AF94C}" sibTransId="{E23403E1-CE42-41E0-853E-986AE018D6B1}"/>
    <dgm:cxn modelId="{1959CBBB-8B62-4F43-A6E1-D845A000A0DE}" type="presOf" srcId="{7E0C3C92-C920-4DF0-BFF8-F39CE9B277F2}" destId="{510B393B-C7E5-466D-8DD9-DBE6CF77593B}" srcOrd="0" destOrd="0" presId="urn:microsoft.com/office/officeart/2005/8/layout/vList6"/>
    <dgm:cxn modelId="{18EEB7EF-8274-46BB-864B-E6F7BD7B1A6F}" type="presOf" srcId="{73C8FFB0-BED5-4E54-A41B-BA2EED13E126}" destId="{65589700-CDDE-4F4F-A169-CDC7637D9C94}" srcOrd="0" destOrd="0" presId="urn:microsoft.com/office/officeart/2005/8/layout/vList6"/>
    <dgm:cxn modelId="{8289B3C3-C00A-43BA-B374-84B065979355}" type="presOf" srcId="{4421D930-39B0-4A8A-B4D5-EFB30996CE9B}" destId="{4B79F49A-FA41-4621-B0FF-ECE58B71503D}" srcOrd="0" destOrd="0" presId="urn:microsoft.com/office/officeart/2005/8/layout/vList6"/>
    <dgm:cxn modelId="{B6A4FDB1-853B-4370-9009-897D122449C4}" type="presOf" srcId="{2CB9158D-BCD8-40BF-8999-2A2D6A721D28}" destId="{BF8FC308-AEAF-4BC7-A9BD-53D854E66D3F}" srcOrd="0" destOrd="0" presId="urn:microsoft.com/office/officeart/2005/8/layout/vList6"/>
    <dgm:cxn modelId="{FEF6FA9F-024B-4AC4-95CB-531D79ED50D2}" srcId="{C20A479B-BE30-4612-A95D-E881EA96E94E}" destId="{7D695B9D-BBDA-4152-98E1-0FE3E2673DE2}" srcOrd="3" destOrd="0" parTransId="{EF8944E4-D93B-4D61-8293-8D5A6391BB66}" sibTransId="{60871FF6-A440-4413-8AB0-FD0D7A92832F}"/>
    <dgm:cxn modelId="{0149009D-2C8F-43DF-BE29-D7F14D02B788}" type="presOf" srcId="{7B3BDDFC-0A19-4B05-9E9D-31A921B0090E}" destId="{A51B3C98-F14F-4B27-9455-40ECA972776C}" srcOrd="0" destOrd="0" presId="urn:microsoft.com/office/officeart/2005/8/layout/vList6"/>
    <dgm:cxn modelId="{16CE82FE-9762-4055-B1CF-1D9A050C0ADA}" srcId="{4421D930-39B0-4A8A-B4D5-EFB30996CE9B}" destId="{9E6D47D8-1ABB-40E6-8603-C8C9641346D7}" srcOrd="0" destOrd="0" parTransId="{D8A762EC-987E-4C75-8173-CAEAD2AB6790}" sibTransId="{497789D7-4782-444D-A6AA-1483EEA1E844}"/>
    <dgm:cxn modelId="{DFA46E5F-6B5E-4608-90E7-2DD6ABAB8577}" type="presOf" srcId="{D5CE13CA-B69F-4412-9BD0-DF3CC194E8C6}" destId="{63F4AC07-E12C-41B1-A7B3-B31F02863FFC}" srcOrd="0" destOrd="0" presId="urn:microsoft.com/office/officeart/2005/8/layout/vList6"/>
    <dgm:cxn modelId="{DA22036C-2386-4252-915A-7B755EA42342}" type="presOf" srcId="{C20A479B-BE30-4612-A95D-E881EA96E94E}" destId="{A0BD221C-A1BA-4DB1-BB57-5B325557DCD8}" srcOrd="0" destOrd="0" presId="urn:microsoft.com/office/officeart/2005/8/layout/vList6"/>
    <dgm:cxn modelId="{A93BF9DE-1AAB-41FE-9068-CA4A7A5889D5}" type="presOf" srcId="{3478FCC8-55EF-4A15-99F2-091E49C2D84E}" destId="{45847138-DD93-409B-838F-BDBA14F52E7C}" srcOrd="0" destOrd="0" presId="urn:microsoft.com/office/officeart/2005/8/layout/vList6"/>
    <dgm:cxn modelId="{FA598CBE-91F2-43F6-A5BE-C46341FBCA75}" srcId="{FBBFAA8F-95C9-4E20-AA50-27110A6303CB}" destId="{AB812662-F66A-4AD5-BF5E-1DB0490DA911}" srcOrd="0" destOrd="0" parTransId="{42066D63-81FF-456B-BAF8-5EA1A4BC77B5}" sibTransId="{DD38AFC6-04E3-4F1F-81E5-EB75AC1FD5A2}"/>
    <dgm:cxn modelId="{E7142BA1-D1EF-422D-B4D4-51CF25D4AC1C}" srcId="{7D695B9D-BBDA-4152-98E1-0FE3E2673DE2}" destId="{3605D2DD-E8DB-4F68-A09B-A0AD9F453934}" srcOrd="0" destOrd="0" parTransId="{DD4DB79F-8655-47C9-9051-E898B48C7DE0}" sibTransId="{9857CE90-9915-4AC0-BA7B-F75E6117A83E}"/>
    <dgm:cxn modelId="{50CFDA89-3E13-4560-A8D8-FE3EDF742CED}" srcId="{C20A479B-BE30-4612-A95D-E881EA96E94E}" destId="{D5339CA0-1F5A-40FD-8779-A1EA2FF19D28}" srcOrd="2" destOrd="0" parTransId="{83A7025E-6FEC-4337-B259-713EC5F25AFC}" sibTransId="{5A75E846-3D1E-4E5F-9115-4B2966B0D309}"/>
    <dgm:cxn modelId="{D5A18BE1-2D50-4F3B-A770-015744B8F042}" type="presOf" srcId="{3605D2DD-E8DB-4F68-A09B-A0AD9F453934}" destId="{17AD839B-6FFF-4B0B-B2BF-ACDE032AC27A}" srcOrd="0" destOrd="0" presId="urn:microsoft.com/office/officeart/2005/8/layout/vList6"/>
    <dgm:cxn modelId="{6E29FA18-1B6B-4666-8C4B-B978925573B6}" srcId="{D5339CA0-1F5A-40FD-8779-A1EA2FF19D28}" destId="{85D98640-32B2-4AA1-8257-0835AF3B23F7}" srcOrd="0" destOrd="0" parTransId="{334775BD-4211-4B33-9ACD-44451F89A0D9}" sibTransId="{9838C650-60CF-4A42-BB1A-DAF220445F33}"/>
    <dgm:cxn modelId="{A44BE35B-AAB8-4B71-A79E-61E5FCBB219A}" srcId="{C20A479B-BE30-4612-A95D-E881EA96E94E}" destId="{DA01F0AE-280F-4EA7-BBC1-F590A5D2ED17}" srcOrd="10" destOrd="0" parTransId="{78AF5946-EB0B-473F-A394-33847801BB09}" sibTransId="{8BA72781-6944-4595-B52F-3EA4BEF75765}"/>
    <dgm:cxn modelId="{F1E5F7F0-3A94-4570-95DD-1737EC744CBA}" type="presOf" srcId="{04ECEA41-D733-48B4-84A3-B33953BA5753}" destId="{57A55FEB-8C64-468F-A203-FF36D6BBF942}" srcOrd="0" destOrd="0" presId="urn:microsoft.com/office/officeart/2005/8/layout/vList6"/>
    <dgm:cxn modelId="{7DC85F04-9477-4107-A3D5-DEABF06DD4B5}" type="presOf" srcId="{D5339CA0-1F5A-40FD-8779-A1EA2FF19D28}" destId="{52C467EC-9446-48A2-9D7F-75EB04E3C099}" srcOrd="0" destOrd="0" presId="urn:microsoft.com/office/officeart/2005/8/layout/vList6"/>
    <dgm:cxn modelId="{64AA8289-F7DF-49F0-A819-C45933ABDDE8}" type="presOf" srcId="{FBBFAA8F-95C9-4E20-AA50-27110A6303CB}" destId="{8AFB54D0-CA3B-44B1-8412-EF0DC478464B}" srcOrd="0" destOrd="0" presId="urn:microsoft.com/office/officeart/2005/8/layout/vList6"/>
    <dgm:cxn modelId="{CC10FC49-5322-4000-9F81-8F544C2E13A5}" type="presOf" srcId="{F1DFBAD9-D667-46CE-B706-4E9F7E4ECED4}" destId="{1F4F56D4-1652-4704-ADB8-2D4419C23954}" srcOrd="0" destOrd="0" presId="urn:microsoft.com/office/officeart/2005/8/layout/vList6"/>
    <dgm:cxn modelId="{F3172A1B-46C3-4CFD-9732-ED069CABF8ED}" srcId="{C20A479B-BE30-4612-A95D-E881EA96E94E}" destId="{8846FF78-F326-4662-B539-210E0F735210}" srcOrd="5" destOrd="0" parTransId="{B169E982-DE77-4E6C-8CDD-3BB2DC7FD63C}" sibTransId="{59133F08-0340-4802-BEA9-8599960D3FD7}"/>
    <dgm:cxn modelId="{B1FB74E2-1235-4AAB-923F-817247496518}" type="presOf" srcId="{8846FF78-F326-4662-B539-210E0F735210}" destId="{B7432E31-7986-4222-A87F-6AD2266E75F3}" srcOrd="0" destOrd="0" presId="urn:microsoft.com/office/officeart/2005/8/layout/vList6"/>
    <dgm:cxn modelId="{0828AB0C-F2F2-49C2-AFC3-EFA41B4B99A9}" type="presOf" srcId="{09904F69-66ED-4912-8733-4D5B52F60227}" destId="{E9213C2D-3FE8-40B1-912F-5BC663E1F790}" srcOrd="0" destOrd="0" presId="urn:microsoft.com/office/officeart/2005/8/layout/vList6"/>
    <dgm:cxn modelId="{011BD3B4-E798-477F-80BB-0DE4B2F71876}" srcId="{C20A479B-BE30-4612-A95D-E881EA96E94E}" destId="{73C8FFB0-BED5-4E54-A41B-BA2EED13E126}" srcOrd="9" destOrd="0" parTransId="{89824B49-68B2-4CAC-B4B3-304B2C062C51}" sibTransId="{74F6EBD3-6EAE-4742-BE27-ADD3E4530FEB}"/>
    <dgm:cxn modelId="{E56F0C3A-2979-4F3F-BCED-5B3487D6F62D}" srcId="{C20A479B-BE30-4612-A95D-E881EA96E94E}" destId="{92DA6B6D-4227-45F1-A2FE-1439083821B1}" srcOrd="11" destOrd="0" parTransId="{3E65A30E-6A8F-419F-83D9-D1AE9249B684}" sibTransId="{A57FAAE6-3463-49CA-89CC-8618333E855B}"/>
    <dgm:cxn modelId="{FA16F07B-DFF2-419E-9BD5-A1398CCE54EF}" srcId="{C20A479B-BE30-4612-A95D-E881EA96E94E}" destId="{FBBFAA8F-95C9-4E20-AA50-27110A6303CB}" srcOrd="7" destOrd="0" parTransId="{9C08D185-09C9-4680-B361-76FF300C85BD}" sibTransId="{8FA19A9E-8F9E-4A6C-8351-F180EFF28438}"/>
    <dgm:cxn modelId="{9D832911-BF6D-45F9-80F4-2B5B71E5F677}" srcId="{C20A479B-BE30-4612-A95D-E881EA96E94E}" destId="{09904F69-66ED-4912-8733-4D5B52F60227}" srcOrd="12" destOrd="0" parTransId="{15095AA0-3769-4019-9CD2-1E6259BE5A03}" sibTransId="{01943C64-378F-419F-AF19-CB95B7073722}"/>
    <dgm:cxn modelId="{C32A01BE-2B16-41C3-807E-F6F8BC47BD34}" srcId="{02C462B7-EAC2-4BCB-855D-52F1D93AD4A4}" destId="{D5CE13CA-B69F-4412-9BD0-DF3CC194E8C6}" srcOrd="0" destOrd="0" parTransId="{F0C7895F-664E-4955-A7FE-ADBE7B562580}" sibTransId="{BEE803CB-06F2-4432-B2B1-83C04B0BAD20}"/>
    <dgm:cxn modelId="{32FDA21F-6018-49F4-8242-2755D5965687}" type="presOf" srcId="{DA01F0AE-280F-4EA7-BBC1-F590A5D2ED17}" destId="{E07F2240-C313-43DE-9166-F4611FC909B2}" srcOrd="0" destOrd="0" presId="urn:microsoft.com/office/officeart/2005/8/layout/vList6"/>
    <dgm:cxn modelId="{C982C41F-28D6-49C0-80EE-7797970F3556}" srcId="{3478FCC8-55EF-4A15-99F2-091E49C2D84E}" destId="{B33FBA6D-5A03-4A3F-819C-FF25026EBFE1}" srcOrd="0" destOrd="0" parTransId="{C9CE596B-30A4-490F-91A3-BF919CC3B2A9}" sibTransId="{E0468AB8-D795-406E-9EE3-088627346A39}"/>
    <dgm:cxn modelId="{6CFAA25A-E2F6-4A91-8F36-1206730549D1}" srcId="{73C8FFB0-BED5-4E54-A41B-BA2EED13E126}" destId="{8A9E583C-CD05-4CB1-9DE1-0B48E889E737}" srcOrd="0" destOrd="0" parTransId="{A83F9721-E5AF-4E31-B7FA-BE1267D2EADB}" sibTransId="{981FD23B-1F3B-4B2E-8708-D81F85DD5A8C}"/>
    <dgm:cxn modelId="{23259D41-4FF4-4FD1-910D-AB90D88B55EE}" srcId="{09904F69-66ED-4912-8733-4D5B52F60227}" destId="{CA3204A2-17BD-44E1-A90E-9156B7F0C219}" srcOrd="0" destOrd="0" parTransId="{101D8206-9ED9-4B3F-94C1-7C4C396F1B55}" sibTransId="{A009F220-9024-4765-9347-6CFF4B5D662D}"/>
    <dgm:cxn modelId="{E2D3D5F4-745D-4423-9DF9-2748158E120B}" type="presOf" srcId="{B33FBA6D-5A03-4A3F-819C-FF25026EBFE1}" destId="{6AAC448C-34BC-4D0D-B2B6-FF1A0E703654}" srcOrd="0" destOrd="0" presId="urn:microsoft.com/office/officeart/2005/8/layout/vList6"/>
    <dgm:cxn modelId="{0413C344-81CE-4873-BC9B-A4B08574F55A}" type="presOf" srcId="{92DA6B6D-4227-45F1-A2FE-1439083821B1}" destId="{9618138E-713C-47A4-9F0F-3ED292D92E86}" srcOrd="0" destOrd="0" presId="urn:microsoft.com/office/officeart/2005/8/layout/vList6"/>
    <dgm:cxn modelId="{7591A710-1A2B-4E7F-A930-0D67DA17DE7E}" srcId="{C20A479B-BE30-4612-A95D-E881EA96E94E}" destId="{68E97CE1-7098-468E-8502-1477EBA1168C}" srcOrd="0" destOrd="0" parTransId="{5B1C47EB-3BD7-4755-93B9-462656D253A6}" sibTransId="{AC2DF709-B5ED-42DD-8B23-852BD836EA77}"/>
    <dgm:cxn modelId="{B635055A-C80D-43C3-BB7C-FF32B9B9000C}" srcId="{92DA6B6D-4227-45F1-A2FE-1439083821B1}" destId="{F1DFBAD9-D667-46CE-B706-4E9F7E4ECED4}" srcOrd="0" destOrd="0" parTransId="{AA2116DB-F286-45C8-B70F-0CD11ADF4DCF}" sibTransId="{E1B7555E-B78D-4888-A301-C223776FB391}"/>
    <dgm:cxn modelId="{4B9329B6-0610-44C5-85CB-7CEFB691AFE8}" type="presOf" srcId="{68E97CE1-7098-468E-8502-1477EBA1168C}" destId="{78C72014-987F-43B3-AEB7-5AB82B4C7AC1}" srcOrd="0" destOrd="0" presId="urn:microsoft.com/office/officeart/2005/8/layout/vList6"/>
    <dgm:cxn modelId="{1DA4AD1A-8F7C-45E4-954A-670BCDAC555F}" srcId="{C20A479B-BE30-4612-A95D-E881EA96E94E}" destId="{3478FCC8-55EF-4A15-99F2-091E49C2D84E}" srcOrd="6" destOrd="0" parTransId="{B560418F-4E2B-434B-A969-F573F03183F7}" sibTransId="{DD661CBF-B064-45AD-BEE1-FBC2F594D398}"/>
    <dgm:cxn modelId="{582EA284-2E72-4792-B8AF-EA3B4F5C01D5}" type="presParOf" srcId="{A0BD221C-A1BA-4DB1-BB57-5B325557DCD8}" destId="{658CF067-8795-4191-93A6-F1089429D275}" srcOrd="0" destOrd="0" presId="urn:microsoft.com/office/officeart/2005/8/layout/vList6"/>
    <dgm:cxn modelId="{426B08E1-D882-4861-9E79-6ACD8774092C}" type="presParOf" srcId="{658CF067-8795-4191-93A6-F1089429D275}" destId="{78C72014-987F-43B3-AEB7-5AB82B4C7AC1}" srcOrd="0" destOrd="0" presId="urn:microsoft.com/office/officeart/2005/8/layout/vList6"/>
    <dgm:cxn modelId="{E664FF34-7874-4DFC-98DB-A60797872739}" type="presParOf" srcId="{658CF067-8795-4191-93A6-F1089429D275}" destId="{0EF1BA8C-E062-49B3-B00A-7E5893C125CA}" srcOrd="1" destOrd="0" presId="urn:microsoft.com/office/officeart/2005/8/layout/vList6"/>
    <dgm:cxn modelId="{7BD7437E-22FA-40F2-B5B3-DB95C5E826B0}" type="presParOf" srcId="{A0BD221C-A1BA-4DB1-BB57-5B325557DCD8}" destId="{70FC7801-3FF9-4060-8F80-DFAA925BE9F7}" srcOrd="1" destOrd="0" presId="urn:microsoft.com/office/officeart/2005/8/layout/vList6"/>
    <dgm:cxn modelId="{D12EC14C-B5FB-4154-9874-44A0A41A8A72}" type="presParOf" srcId="{A0BD221C-A1BA-4DB1-BB57-5B325557DCD8}" destId="{5E8E4544-FBB1-4B2B-B3CF-657574C9F057}" srcOrd="2" destOrd="0" presId="urn:microsoft.com/office/officeart/2005/8/layout/vList6"/>
    <dgm:cxn modelId="{CF35E14E-5744-45EA-B8EF-44D0349AC35B}" type="presParOf" srcId="{5E8E4544-FBB1-4B2B-B3CF-657574C9F057}" destId="{B33D2883-7EE9-4305-9D7D-636B77F7C700}" srcOrd="0" destOrd="0" presId="urn:microsoft.com/office/officeart/2005/8/layout/vList6"/>
    <dgm:cxn modelId="{7F28107B-02FA-413D-A5DA-A0E3DD5F0BC1}" type="presParOf" srcId="{5E8E4544-FBB1-4B2B-B3CF-657574C9F057}" destId="{63F4AC07-E12C-41B1-A7B3-B31F02863FFC}" srcOrd="1" destOrd="0" presId="urn:microsoft.com/office/officeart/2005/8/layout/vList6"/>
    <dgm:cxn modelId="{8C383432-3B92-41D9-B113-943D6E59F354}" type="presParOf" srcId="{A0BD221C-A1BA-4DB1-BB57-5B325557DCD8}" destId="{6E0ACE43-6C8D-4C19-86A6-2BEA93809F21}" srcOrd="3" destOrd="0" presId="urn:microsoft.com/office/officeart/2005/8/layout/vList6"/>
    <dgm:cxn modelId="{F509272C-A777-4A12-B264-DD7AD481D574}" type="presParOf" srcId="{A0BD221C-A1BA-4DB1-BB57-5B325557DCD8}" destId="{633575DB-5F6E-4B77-A179-9F492506A299}" srcOrd="4" destOrd="0" presId="urn:microsoft.com/office/officeart/2005/8/layout/vList6"/>
    <dgm:cxn modelId="{A4FCB7CF-D441-492C-A1A7-E4FED1D8851C}" type="presParOf" srcId="{633575DB-5F6E-4B77-A179-9F492506A299}" destId="{52C467EC-9446-48A2-9D7F-75EB04E3C099}" srcOrd="0" destOrd="0" presId="urn:microsoft.com/office/officeart/2005/8/layout/vList6"/>
    <dgm:cxn modelId="{D2DBA578-F4A3-4C96-AE93-4259E79E163E}" type="presParOf" srcId="{633575DB-5F6E-4B77-A179-9F492506A299}" destId="{212B7295-3D9B-4442-9628-B7A6E027AE37}" srcOrd="1" destOrd="0" presId="urn:microsoft.com/office/officeart/2005/8/layout/vList6"/>
    <dgm:cxn modelId="{ED2D46B9-2124-4C6F-AC1F-B336B257FA32}" type="presParOf" srcId="{A0BD221C-A1BA-4DB1-BB57-5B325557DCD8}" destId="{9B959DB4-08D6-49D2-8334-229CE28B3272}" srcOrd="5" destOrd="0" presId="urn:microsoft.com/office/officeart/2005/8/layout/vList6"/>
    <dgm:cxn modelId="{FD1C5170-E1BE-4990-819A-F399BB171971}" type="presParOf" srcId="{A0BD221C-A1BA-4DB1-BB57-5B325557DCD8}" destId="{970D1D0C-5F79-41B1-8852-44F427583999}" srcOrd="6" destOrd="0" presId="urn:microsoft.com/office/officeart/2005/8/layout/vList6"/>
    <dgm:cxn modelId="{10D59E56-3987-413D-8BDA-A23081C07AEA}" type="presParOf" srcId="{970D1D0C-5F79-41B1-8852-44F427583999}" destId="{E9C5C9E0-7638-4D8F-89EE-7925C4266F08}" srcOrd="0" destOrd="0" presId="urn:microsoft.com/office/officeart/2005/8/layout/vList6"/>
    <dgm:cxn modelId="{D3EC13B6-D3A8-4B32-8CD7-DD48D511E557}" type="presParOf" srcId="{970D1D0C-5F79-41B1-8852-44F427583999}" destId="{17AD839B-6FFF-4B0B-B2BF-ACDE032AC27A}" srcOrd="1" destOrd="0" presId="urn:microsoft.com/office/officeart/2005/8/layout/vList6"/>
    <dgm:cxn modelId="{1ADD560D-BA4E-43BC-83B3-B081CA13D065}" type="presParOf" srcId="{A0BD221C-A1BA-4DB1-BB57-5B325557DCD8}" destId="{1064CD3D-D374-4017-ABE6-8E16CD2FEDAD}" srcOrd="7" destOrd="0" presId="urn:microsoft.com/office/officeart/2005/8/layout/vList6"/>
    <dgm:cxn modelId="{09DA2D88-0C34-42D1-9A69-C6805781477A}" type="presParOf" srcId="{A0BD221C-A1BA-4DB1-BB57-5B325557DCD8}" destId="{AD854360-BD51-4D94-B130-D0E8AECFF701}" srcOrd="8" destOrd="0" presId="urn:microsoft.com/office/officeart/2005/8/layout/vList6"/>
    <dgm:cxn modelId="{E4B99A55-158B-41AC-A4E8-D254015008AE}" type="presParOf" srcId="{AD854360-BD51-4D94-B130-D0E8AECFF701}" destId="{03A2873C-7B40-4374-8020-D7F8AEF3C630}" srcOrd="0" destOrd="0" presId="urn:microsoft.com/office/officeart/2005/8/layout/vList6"/>
    <dgm:cxn modelId="{31273C71-568E-481C-863A-F65E592E1A0C}" type="presParOf" srcId="{AD854360-BD51-4D94-B130-D0E8AECFF701}" destId="{510B393B-C7E5-466D-8DD9-DBE6CF77593B}" srcOrd="1" destOrd="0" presId="urn:microsoft.com/office/officeart/2005/8/layout/vList6"/>
    <dgm:cxn modelId="{767A26C0-BF75-4DF3-9959-17253F9FB104}" type="presParOf" srcId="{A0BD221C-A1BA-4DB1-BB57-5B325557DCD8}" destId="{D27BB21E-4D0A-4733-8B15-49034385E192}" srcOrd="9" destOrd="0" presId="urn:microsoft.com/office/officeart/2005/8/layout/vList6"/>
    <dgm:cxn modelId="{EEA4C86A-FB1D-4E9F-B22F-7099EB665D79}" type="presParOf" srcId="{A0BD221C-A1BA-4DB1-BB57-5B325557DCD8}" destId="{FFAFDDFE-07DA-433F-9D3E-32DF42712B72}" srcOrd="10" destOrd="0" presId="urn:microsoft.com/office/officeart/2005/8/layout/vList6"/>
    <dgm:cxn modelId="{1F28443D-91DE-4B98-A072-5D7363754063}" type="presParOf" srcId="{FFAFDDFE-07DA-433F-9D3E-32DF42712B72}" destId="{B7432E31-7986-4222-A87F-6AD2266E75F3}" srcOrd="0" destOrd="0" presId="urn:microsoft.com/office/officeart/2005/8/layout/vList6"/>
    <dgm:cxn modelId="{5D42FA17-0365-4D58-8269-05DACA064464}" type="presParOf" srcId="{FFAFDDFE-07DA-433F-9D3E-32DF42712B72}" destId="{A51B3C98-F14F-4B27-9455-40ECA972776C}" srcOrd="1" destOrd="0" presId="urn:microsoft.com/office/officeart/2005/8/layout/vList6"/>
    <dgm:cxn modelId="{FC51D7BD-258F-4E77-A364-CFE5E0A950FC}" type="presParOf" srcId="{A0BD221C-A1BA-4DB1-BB57-5B325557DCD8}" destId="{A03F6D3F-EA62-4A53-9CE2-F6FB6B917064}" srcOrd="11" destOrd="0" presId="urn:microsoft.com/office/officeart/2005/8/layout/vList6"/>
    <dgm:cxn modelId="{2D7275E5-1C01-443D-A4AF-E3113B87E9AB}" type="presParOf" srcId="{A0BD221C-A1BA-4DB1-BB57-5B325557DCD8}" destId="{8307E46C-EEDE-4AC2-A45F-2ABCEE3F9345}" srcOrd="12" destOrd="0" presId="urn:microsoft.com/office/officeart/2005/8/layout/vList6"/>
    <dgm:cxn modelId="{0890C4A7-24AB-42E6-BDEA-6438BF476E29}" type="presParOf" srcId="{8307E46C-EEDE-4AC2-A45F-2ABCEE3F9345}" destId="{45847138-DD93-409B-838F-BDBA14F52E7C}" srcOrd="0" destOrd="0" presId="urn:microsoft.com/office/officeart/2005/8/layout/vList6"/>
    <dgm:cxn modelId="{B58E28D3-34C9-446A-9DF7-3493A90269E1}" type="presParOf" srcId="{8307E46C-EEDE-4AC2-A45F-2ABCEE3F9345}" destId="{6AAC448C-34BC-4D0D-B2B6-FF1A0E703654}" srcOrd="1" destOrd="0" presId="urn:microsoft.com/office/officeart/2005/8/layout/vList6"/>
    <dgm:cxn modelId="{878553AD-0F2E-42C8-AA72-0A8CA8301A05}" type="presParOf" srcId="{A0BD221C-A1BA-4DB1-BB57-5B325557DCD8}" destId="{6EFEA69D-3FCB-434A-8EB2-E23422A2AA63}" srcOrd="13" destOrd="0" presId="urn:microsoft.com/office/officeart/2005/8/layout/vList6"/>
    <dgm:cxn modelId="{C7348E20-42AF-4E0B-A845-6DE24A7E7A29}" type="presParOf" srcId="{A0BD221C-A1BA-4DB1-BB57-5B325557DCD8}" destId="{AAF20EDF-4E8B-4B2B-9EC8-308038651937}" srcOrd="14" destOrd="0" presId="urn:microsoft.com/office/officeart/2005/8/layout/vList6"/>
    <dgm:cxn modelId="{7C704709-8003-44A9-8451-0FE67A051736}" type="presParOf" srcId="{AAF20EDF-4E8B-4B2B-9EC8-308038651937}" destId="{8AFB54D0-CA3B-44B1-8412-EF0DC478464B}" srcOrd="0" destOrd="0" presId="urn:microsoft.com/office/officeart/2005/8/layout/vList6"/>
    <dgm:cxn modelId="{90518B4B-7673-49CB-B5BC-02113CE8E3F8}" type="presParOf" srcId="{AAF20EDF-4E8B-4B2B-9EC8-308038651937}" destId="{9E22711D-A3CA-4772-80FA-6D6AC94FE778}" srcOrd="1" destOrd="0" presId="urn:microsoft.com/office/officeart/2005/8/layout/vList6"/>
    <dgm:cxn modelId="{338D3577-26A0-4B0E-9293-CC832B8316C9}" type="presParOf" srcId="{A0BD221C-A1BA-4DB1-BB57-5B325557DCD8}" destId="{15AF23F3-A32A-4946-BC1F-B8A02C94C487}" srcOrd="15" destOrd="0" presId="urn:microsoft.com/office/officeart/2005/8/layout/vList6"/>
    <dgm:cxn modelId="{F50B4CD9-E90D-4ADB-983E-C5D17C23152F}" type="presParOf" srcId="{A0BD221C-A1BA-4DB1-BB57-5B325557DCD8}" destId="{2D1497D5-30DA-416B-90FC-8E6DC4CC18C6}" srcOrd="16" destOrd="0" presId="urn:microsoft.com/office/officeart/2005/8/layout/vList6"/>
    <dgm:cxn modelId="{8C3FA3E1-E9A1-4B58-8ABD-33BE41A34484}" type="presParOf" srcId="{2D1497D5-30DA-416B-90FC-8E6DC4CC18C6}" destId="{4B79F49A-FA41-4621-B0FF-ECE58B71503D}" srcOrd="0" destOrd="0" presId="urn:microsoft.com/office/officeart/2005/8/layout/vList6"/>
    <dgm:cxn modelId="{B822E207-6603-4007-9105-0E0EDD2AEDC1}" type="presParOf" srcId="{2D1497D5-30DA-416B-90FC-8E6DC4CC18C6}" destId="{FFC296BD-9AD7-4965-8040-26E9C6EB34A1}" srcOrd="1" destOrd="0" presId="urn:microsoft.com/office/officeart/2005/8/layout/vList6"/>
    <dgm:cxn modelId="{54988261-E1F8-4DC9-8FFA-5B58F035B365}" type="presParOf" srcId="{A0BD221C-A1BA-4DB1-BB57-5B325557DCD8}" destId="{179354C4-2674-4429-95CA-426B6EFE9704}" srcOrd="17" destOrd="0" presId="urn:microsoft.com/office/officeart/2005/8/layout/vList6"/>
    <dgm:cxn modelId="{36EAA0E1-5D28-400B-9FC0-384C7476552B}" type="presParOf" srcId="{A0BD221C-A1BA-4DB1-BB57-5B325557DCD8}" destId="{A99A4906-E1C7-4C56-83AA-06F143B10BF8}" srcOrd="18" destOrd="0" presId="urn:microsoft.com/office/officeart/2005/8/layout/vList6"/>
    <dgm:cxn modelId="{15B135D0-07FA-48FE-99D0-5CCD288E2A3F}" type="presParOf" srcId="{A99A4906-E1C7-4C56-83AA-06F143B10BF8}" destId="{65589700-CDDE-4F4F-A169-CDC7637D9C94}" srcOrd="0" destOrd="0" presId="urn:microsoft.com/office/officeart/2005/8/layout/vList6"/>
    <dgm:cxn modelId="{094ECD48-746D-4AEB-B545-EB3F1421AD46}" type="presParOf" srcId="{A99A4906-E1C7-4C56-83AA-06F143B10BF8}" destId="{A6F55538-6272-4BBF-90F4-BBEC22B71BBE}" srcOrd="1" destOrd="0" presId="urn:microsoft.com/office/officeart/2005/8/layout/vList6"/>
    <dgm:cxn modelId="{1AD94F2E-DDF7-4AD1-9FCB-17E0BDE4C02E}" type="presParOf" srcId="{A0BD221C-A1BA-4DB1-BB57-5B325557DCD8}" destId="{EAB17B8D-8E29-47F9-B815-6C32100E0F3D}" srcOrd="19" destOrd="0" presId="urn:microsoft.com/office/officeart/2005/8/layout/vList6"/>
    <dgm:cxn modelId="{9BD29525-E5E5-40D6-8250-1791D330CDDD}" type="presParOf" srcId="{A0BD221C-A1BA-4DB1-BB57-5B325557DCD8}" destId="{38A3F2A5-986E-4186-8469-BD456D0443E8}" srcOrd="20" destOrd="0" presId="urn:microsoft.com/office/officeart/2005/8/layout/vList6"/>
    <dgm:cxn modelId="{6C9A9D5D-7B89-4E3A-AF63-670CB740793C}" type="presParOf" srcId="{38A3F2A5-986E-4186-8469-BD456D0443E8}" destId="{E07F2240-C313-43DE-9166-F4611FC909B2}" srcOrd="0" destOrd="0" presId="urn:microsoft.com/office/officeart/2005/8/layout/vList6"/>
    <dgm:cxn modelId="{FC06FBC1-DCD5-4AA1-95B7-1A9621F89575}" type="presParOf" srcId="{38A3F2A5-986E-4186-8469-BD456D0443E8}" destId="{BF8FC308-AEAF-4BC7-A9BD-53D854E66D3F}" srcOrd="1" destOrd="0" presId="urn:microsoft.com/office/officeart/2005/8/layout/vList6"/>
    <dgm:cxn modelId="{F859C02E-4280-4AE2-AA67-76A89465B238}" type="presParOf" srcId="{A0BD221C-A1BA-4DB1-BB57-5B325557DCD8}" destId="{7504FCF9-1194-4756-9CC8-D4EEE6D90EE4}" srcOrd="21" destOrd="0" presId="urn:microsoft.com/office/officeart/2005/8/layout/vList6"/>
    <dgm:cxn modelId="{95F0C0F1-4C18-40E4-A455-77CA7CEDF12D}" type="presParOf" srcId="{A0BD221C-A1BA-4DB1-BB57-5B325557DCD8}" destId="{FAE5C491-0FC0-4FFA-A6B1-644E970DF841}" srcOrd="22" destOrd="0" presId="urn:microsoft.com/office/officeart/2005/8/layout/vList6"/>
    <dgm:cxn modelId="{F15F05D2-4DC0-4F8E-A0F8-10C102898E82}" type="presParOf" srcId="{FAE5C491-0FC0-4FFA-A6B1-644E970DF841}" destId="{9618138E-713C-47A4-9F0F-3ED292D92E86}" srcOrd="0" destOrd="0" presId="urn:microsoft.com/office/officeart/2005/8/layout/vList6"/>
    <dgm:cxn modelId="{680EFBEB-DE60-449E-8B91-A974376DA140}" type="presParOf" srcId="{FAE5C491-0FC0-4FFA-A6B1-644E970DF841}" destId="{1F4F56D4-1652-4704-ADB8-2D4419C23954}" srcOrd="1" destOrd="0" presId="urn:microsoft.com/office/officeart/2005/8/layout/vList6"/>
    <dgm:cxn modelId="{328AA5DE-976A-4B5F-9EDE-6BB01E5BC57F}" type="presParOf" srcId="{A0BD221C-A1BA-4DB1-BB57-5B325557DCD8}" destId="{F1DB6428-3B25-4E52-A358-FFB8768EA221}" srcOrd="23" destOrd="0" presId="urn:microsoft.com/office/officeart/2005/8/layout/vList6"/>
    <dgm:cxn modelId="{1F32CD70-61F3-4511-95B1-778E581612FE}" type="presParOf" srcId="{A0BD221C-A1BA-4DB1-BB57-5B325557DCD8}" destId="{20C363C1-3D91-4124-98B2-A0851D06559D}" srcOrd="24" destOrd="0" presId="urn:microsoft.com/office/officeart/2005/8/layout/vList6"/>
    <dgm:cxn modelId="{40D1F110-63D7-49AE-9E86-90D703FC63A1}" type="presParOf" srcId="{20C363C1-3D91-4124-98B2-A0851D06559D}" destId="{E9213C2D-3FE8-40B1-912F-5BC663E1F790}" srcOrd="0" destOrd="0" presId="urn:microsoft.com/office/officeart/2005/8/layout/vList6"/>
    <dgm:cxn modelId="{58E91EF5-D2DC-4A72-AB37-31C670320C88}" type="presParOf" srcId="{20C363C1-3D91-4124-98B2-A0851D06559D}" destId="{244B479E-2D6F-4038-8FCA-68120911D85D}" srcOrd="1" destOrd="0" presId="urn:microsoft.com/office/officeart/2005/8/layout/vList6"/>
    <dgm:cxn modelId="{72059C34-EFA2-4920-9FB1-74F50A69BB5A}" type="presParOf" srcId="{A0BD221C-A1BA-4DB1-BB57-5B325557DCD8}" destId="{06CD25A2-104D-4F64-9EF0-2F9C35F0769B}" srcOrd="25" destOrd="0" presId="urn:microsoft.com/office/officeart/2005/8/layout/vList6"/>
    <dgm:cxn modelId="{57F464AF-FBD3-4219-9BC2-21BC2A5C1A11}" type="presParOf" srcId="{A0BD221C-A1BA-4DB1-BB57-5B325557DCD8}" destId="{8D3305E1-DD48-4DF1-992C-192120B8A3EB}" srcOrd="26" destOrd="0" presId="urn:microsoft.com/office/officeart/2005/8/layout/vList6"/>
    <dgm:cxn modelId="{981FB3A2-6BB6-4FED-8027-55B5FF567DCD}" type="presParOf" srcId="{8D3305E1-DD48-4DF1-992C-192120B8A3EB}" destId="{57A55FEB-8C64-468F-A203-FF36D6BBF942}" srcOrd="0" destOrd="0" presId="urn:microsoft.com/office/officeart/2005/8/layout/vList6"/>
    <dgm:cxn modelId="{A15FD45F-4F7B-4EC7-94F3-D410427AA146}" type="presParOf" srcId="{8D3305E1-DD48-4DF1-992C-192120B8A3EB}" destId="{06A41147-E9A0-445D-8AF9-EB65BE5B003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F4B37-3168-4629-B8D2-5491C20E2E25}" type="doc">
      <dgm:prSet loTypeId="urn:microsoft.com/office/officeart/2005/8/layout/lProcess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6729352-D5C8-4CC9-B8F6-846E367BF8B9}">
      <dgm:prSet custT="1"/>
      <dgm:spPr/>
      <dgm:t>
        <a:bodyPr/>
        <a:lstStyle/>
        <a:p>
          <a:r>
            <a:rPr lang="pt-BR" sz="1400" dirty="0" smtClean="0"/>
            <a:t>Aritméticos</a:t>
          </a:r>
          <a:endParaRPr lang="pt-BR" sz="1400" dirty="0"/>
        </a:p>
      </dgm:t>
    </dgm:pt>
    <dgm:pt modelId="{6D3C35F9-B082-44D8-B333-A8A3D6FE332C}" type="parTrans" cxnId="{8FE88A5D-7F5F-4536-9EDC-3035CFC2F03E}">
      <dgm:prSet/>
      <dgm:spPr/>
      <dgm:t>
        <a:bodyPr/>
        <a:lstStyle/>
        <a:p>
          <a:endParaRPr lang="pt-BR" sz="1400"/>
        </a:p>
      </dgm:t>
    </dgm:pt>
    <dgm:pt modelId="{04320596-5D8F-481D-AA4A-5168B3E030F8}" type="sibTrans" cxnId="{8FE88A5D-7F5F-4536-9EDC-3035CFC2F03E}">
      <dgm:prSet/>
      <dgm:spPr/>
      <dgm:t>
        <a:bodyPr/>
        <a:lstStyle/>
        <a:p>
          <a:endParaRPr lang="pt-BR" sz="1400"/>
        </a:p>
      </dgm:t>
    </dgm:pt>
    <dgm:pt modelId="{661DB762-35CB-49F5-AA5F-09B8B7E663D5}">
      <dgm:prSet custT="1"/>
      <dgm:spPr/>
      <dgm:t>
        <a:bodyPr/>
        <a:lstStyle/>
        <a:p>
          <a:r>
            <a:rPr lang="pt-BR" sz="1400" dirty="0" smtClean="0"/>
            <a:t>Atribuição</a:t>
          </a:r>
          <a:endParaRPr lang="pt-BR" sz="1400" dirty="0"/>
        </a:p>
      </dgm:t>
    </dgm:pt>
    <dgm:pt modelId="{3C5CFE67-E57C-47ED-988C-B5013004188E}" type="parTrans" cxnId="{CFB66567-0C16-4872-8A29-F0151A4EED31}">
      <dgm:prSet/>
      <dgm:spPr/>
      <dgm:t>
        <a:bodyPr/>
        <a:lstStyle/>
        <a:p>
          <a:endParaRPr lang="pt-BR" sz="1400"/>
        </a:p>
      </dgm:t>
    </dgm:pt>
    <dgm:pt modelId="{62E46C52-AEA9-4EAC-A866-639E7F013B59}" type="sibTrans" cxnId="{CFB66567-0C16-4872-8A29-F0151A4EED31}">
      <dgm:prSet/>
      <dgm:spPr/>
      <dgm:t>
        <a:bodyPr/>
        <a:lstStyle/>
        <a:p>
          <a:endParaRPr lang="pt-BR" sz="1400"/>
        </a:p>
      </dgm:t>
    </dgm:pt>
    <dgm:pt modelId="{191D4DD3-ACAC-409B-8D95-31A8EA14398F}">
      <dgm:prSet custT="1"/>
      <dgm:spPr/>
      <dgm:t>
        <a:bodyPr/>
        <a:lstStyle/>
        <a:p>
          <a:r>
            <a:rPr lang="pt-BR" sz="1400" dirty="0" smtClean="0"/>
            <a:t>Concatenação</a:t>
          </a:r>
          <a:endParaRPr lang="pt-BR" sz="1400" dirty="0"/>
        </a:p>
      </dgm:t>
    </dgm:pt>
    <dgm:pt modelId="{7B21B3E8-C6D7-4212-BDA1-ACAAAE40ABDA}" type="parTrans" cxnId="{24C9CFA2-D744-4C9A-832A-6745AD4E529D}">
      <dgm:prSet/>
      <dgm:spPr/>
      <dgm:t>
        <a:bodyPr/>
        <a:lstStyle/>
        <a:p>
          <a:endParaRPr lang="pt-BR" sz="1400"/>
        </a:p>
      </dgm:t>
    </dgm:pt>
    <dgm:pt modelId="{4136303D-0AE4-4A50-876B-6C93CD563C98}" type="sibTrans" cxnId="{24C9CFA2-D744-4C9A-832A-6745AD4E529D}">
      <dgm:prSet/>
      <dgm:spPr/>
      <dgm:t>
        <a:bodyPr/>
        <a:lstStyle/>
        <a:p>
          <a:endParaRPr lang="pt-BR" sz="1400"/>
        </a:p>
      </dgm:t>
    </dgm:pt>
    <dgm:pt modelId="{D9F8932E-1DA2-4489-A018-806F72B9F758}">
      <dgm:prSet custT="1"/>
      <dgm:spPr/>
      <dgm:t>
        <a:bodyPr/>
        <a:lstStyle/>
        <a:p>
          <a:r>
            <a:rPr lang="pt-BR" sz="1400" dirty="0" smtClean="0"/>
            <a:t>Criação de Objetos</a:t>
          </a:r>
          <a:endParaRPr lang="pt-BR" sz="1400" dirty="0"/>
        </a:p>
      </dgm:t>
    </dgm:pt>
    <dgm:pt modelId="{DDBB8577-DBF4-4231-934F-2D38CDDB84C4}" type="parTrans" cxnId="{896A36C0-383B-4347-A180-12A59510E052}">
      <dgm:prSet/>
      <dgm:spPr/>
      <dgm:t>
        <a:bodyPr/>
        <a:lstStyle/>
        <a:p>
          <a:endParaRPr lang="pt-BR" sz="1400"/>
        </a:p>
      </dgm:t>
    </dgm:pt>
    <dgm:pt modelId="{897EFDA2-C9B8-4003-B9FF-851E83AB779B}" type="sibTrans" cxnId="{896A36C0-383B-4347-A180-12A59510E052}">
      <dgm:prSet/>
      <dgm:spPr/>
      <dgm:t>
        <a:bodyPr/>
        <a:lstStyle/>
        <a:p>
          <a:endParaRPr lang="pt-BR" sz="1400"/>
        </a:p>
      </dgm:t>
    </dgm:pt>
    <dgm:pt modelId="{B51E8EC9-BD55-465C-8496-46D2E2F0FEC3}">
      <dgm:prSet custT="1"/>
      <dgm:spPr/>
      <dgm:t>
        <a:bodyPr/>
        <a:lstStyle/>
        <a:p>
          <a:r>
            <a:rPr lang="pt-BR" sz="1400" dirty="0" smtClean="0"/>
            <a:t>Igualdade</a:t>
          </a:r>
        </a:p>
        <a:p>
          <a:r>
            <a:rPr lang="pt-BR" sz="1400" dirty="0" smtClean="0"/>
            <a:t>Diferença</a:t>
          </a:r>
          <a:endParaRPr lang="pt-BR" sz="1400" dirty="0"/>
        </a:p>
      </dgm:t>
    </dgm:pt>
    <dgm:pt modelId="{BF1B6AD7-473D-46BE-9D33-5E341E8984F4}" type="parTrans" cxnId="{43D620C0-5BCF-441B-805B-82194E0C2354}">
      <dgm:prSet/>
      <dgm:spPr/>
      <dgm:t>
        <a:bodyPr/>
        <a:lstStyle/>
        <a:p>
          <a:endParaRPr lang="pt-BR" sz="1400"/>
        </a:p>
      </dgm:t>
    </dgm:pt>
    <dgm:pt modelId="{D72BE302-222F-4E38-B4C3-C973B513E9DD}" type="sibTrans" cxnId="{43D620C0-5BCF-441B-805B-82194E0C2354}">
      <dgm:prSet/>
      <dgm:spPr/>
      <dgm:t>
        <a:bodyPr/>
        <a:lstStyle/>
        <a:p>
          <a:endParaRPr lang="pt-BR" sz="1400"/>
        </a:p>
      </dgm:t>
    </dgm:pt>
    <dgm:pt modelId="{6332E4F9-B4DB-46CD-B255-B415C825CD8E}">
      <dgm:prSet custT="1"/>
      <dgm:spPr/>
      <dgm:t>
        <a:bodyPr/>
        <a:lstStyle/>
        <a:p>
          <a:r>
            <a:rPr lang="pt-BR" sz="1400" b="1" dirty="0" smtClean="0">
              <a:solidFill>
                <a:schemeClr val="tx1"/>
              </a:solidFill>
            </a:rPr>
            <a:t>+, -, *, /, %</a:t>
          </a:r>
          <a:endParaRPr lang="pt-BR" sz="1400" b="1" dirty="0">
            <a:solidFill>
              <a:schemeClr val="tx1"/>
            </a:solidFill>
          </a:endParaRPr>
        </a:p>
      </dgm:t>
    </dgm:pt>
    <dgm:pt modelId="{EDB67910-3FA7-40F1-8C14-BAE52171AE47}" type="parTrans" cxnId="{0CFFA12F-45C6-468D-8B18-04BA3D17B16E}">
      <dgm:prSet/>
      <dgm:spPr/>
      <dgm:t>
        <a:bodyPr/>
        <a:lstStyle/>
        <a:p>
          <a:endParaRPr lang="pt-BR" sz="1400"/>
        </a:p>
      </dgm:t>
    </dgm:pt>
    <dgm:pt modelId="{D92A033A-CD33-4814-8AC8-0A9F9ED935DF}" type="sibTrans" cxnId="{0CFFA12F-45C6-468D-8B18-04BA3D17B16E}">
      <dgm:prSet/>
      <dgm:spPr/>
      <dgm:t>
        <a:bodyPr/>
        <a:lstStyle/>
        <a:p>
          <a:endParaRPr lang="pt-BR" sz="1400"/>
        </a:p>
      </dgm:t>
    </dgm:pt>
    <dgm:pt modelId="{9FCFBADA-D90C-4B97-B998-D88854A15371}">
      <dgm:prSet custT="1"/>
      <dgm:spPr/>
      <dgm:t>
        <a:bodyPr/>
        <a:lstStyle/>
        <a:p>
          <a:r>
            <a:rPr lang="pt-BR" sz="1400" dirty="0" smtClean="0">
              <a:solidFill>
                <a:schemeClr val="tx1"/>
              </a:solidFill>
            </a:rPr>
            <a:t>=, +=, -=, *=, /=, &lt;&lt;=, &gt;&gt;=, &amp;=, ^=, |=</a:t>
          </a:r>
          <a:endParaRPr lang="pt-BR" sz="1400" dirty="0">
            <a:solidFill>
              <a:schemeClr val="tx1"/>
            </a:solidFill>
          </a:endParaRPr>
        </a:p>
      </dgm:t>
    </dgm:pt>
    <dgm:pt modelId="{735815F9-D90B-4585-B138-BE89F09F609D}" type="parTrans" cxnId="{A63A0B6A-3214-4C77-9840-EBF3FA4FD461}">
      <dgm:prSet/>
      <dgm:spPr/>
      <dgm:t>
        <a:bodyPr/>
        <a:lstStyle/>
        <a:p>
          <a:endParaRPr lang="pt-BR" sz="1400"/>
        </a:p>
      </dgm:t>
    </dgm:pt>
    <dgm:pt modelId="{68E9DACA-7F8E-4A2F-A14A-F857E33499BF}" type="sibTrans" cxnId="{A63A0B6A-3214-4C77-9840-EBF3FA4FD461}">
      <dgm:prSet/>
      <dgm:spPr/>
      <dgm:t>
        <a:bodyPr/>
        <a:lstStyle/>
        <a:p>
          <a:endParaRPr lang="pt-BR" sz="1400"/>
        </a:p>
      </dgm:t>
    </dgm:pt>
    <dgm:pt modelId="{1AE9E795-0BBA-4C83-8D75-20E6C66BBA49}">
      <dgm:prSet custT="1"/>
      <dgm:spPr/>
      <dgm:t>
        <a:bodyPr/>
        <a:lstStyle/>
        <a:p>
          <a:r>
            <a:rPr lang="pt-BR" sz="1400" dirty="0" smtClean="0">
              <a:solidFill>
                <a:schemeClr val="tx1"/>
              </a:solidFill>
            </a:rPr>
            <a:t>+</a:t>
          </a:r>
          <a:endParaRPr lang="pt-BR" sz="1400" dirty="0">
            <a:solidFill>
              <a:schemeClr val="tx1"/>
            </a:solidFill>
          </a:endParaRPr>
        </a:p>
      </dgm:t>
    </dgm:pt>
    <dgm:pt modelId="{3E87EC49-3A59-4020-8AD1-E944BF69466C}" type="parTrans" cxnId="{6E8329B5-10D2-4148-A56A-CCCD5A722DB2}">
      <dgm:prSet/>
      <dgm:spPr/>
      <dgm:t>
        <a:bodyPr/>
        <a:lstStyle/>
        <a:p>
          <a:endParaRPr lang="pt-BR" sz="1400"/>
        </a:p>
      </dgm:t>
    </dgm:pt>
    <dgm:pt modelId="{E204CC8F-A002-460D-A361-C923E047D65B}" type="sibTrans" cxnId="{6E8329B5-10D2-4148-A56A-CCCD5A722DB2}">
      <dgm:prSet/>
      <dgm:spPr/>
      <dgm:t>
        <a:bodyPr/>
        <a:lstStyle/>
        <a:p>
          <a:endParaRPr lang="pt-BR" sz="1400"/>
        </a:p>
      </dgm:t>
    </dgm:pt>
    <dgm:pt modelId="{FCB0C34F-4FCF-440D-B323-493CCD4DFF06}">
      <dgm:prSet custT="1"/>
      <dgm:spPr/>
      <dgm:t>
        <a:bodyPr/>
        <a:lstStyle/>
        <a:p>
          <a:r>
            <a:rPr lang="pt-BR" sz="1400" dirty="0" smtClean="0">
              <a:solidFill>
                <a:schemeClr val="tx1"/>
              </a:solidFill>
            </a:rPr>
            <a:t>New</a:t>
          </a:r>
          <a:endParaRPr lang="pt-BR" sz="1400" dirty="0">
            <a:solidFill>
              <a:schemeClr val="tx1"/>
            </a:solidFill>
          </a:endParaRPr>
        </a:p>
      </dgm:t>
    </dgm:pt>
    <dgm:pt modelId="{B8915FB7-6FE7-43EB-B909-A64BDD50A8DC}" type="parTrans" cxnId="{B06F06BB-73AA-4A58-B0E1-FB6AD3D9D8DE}">
      <dgm:prSet/>
      <dgm:spPr/>
      <dgm:t>
        <a:bodyPr/>
        <a:lstStyle/>
        <a:p>
          <a:endParaRPr lang="pt-BR" sz="1400"/>
        </a:p>
      </dgm:t>
    </dgm:pt>
    <dgm:pt modelId="{BD20E179-5416-415A-B52A-1AF39AC64B77}" type="sibTrans" cxnId="{B06F06BB-73AA-4A58-B0E1-FB6AD3D9D8DE}">
      <dgm:prSet/>
      <dgm:spPr/>
      <dgm:t>
        <a:bodyPr/>
        <a:lstStyle/>
        <a:p>
          <a:endParaRPr lang="pt-BR" sz="1400"/>
        </a:p>
      </dgm:t>
    </dgm:pt>
    <dgm:pt modelId="{3F42E3A6-7794-4AB7-BEFD-A4B401FE8ED7}">
      <dgm:prSet custT="1"/>
      <dgm:spPr/>
      <dgm:t>
        <a:bodyPr/>
        <a:lstStyle/>
        <a:p>
          <a:r>
            <a:rPr lang="pt-BR" sz="1400" b="0" smtClean="0">
              <a:solidFill>
                <a:schemeClr val="tx1"/>
              </a:solidFill>
            </a:rPr>
            <a:t>==, !=</a:t>
          </a:r>
          <a:endParaRPr lang="pt-BR" sz="1400" b="0" dirty="0">
            <a:solidFill>
              <a:schemeClr val="tx1"/>
            </a:solidFill>
          </a:endParaRPr>
        </a:p>
      </dgm:t>
    </dgm:pt>
    <dgm:pt modelId="{0D598029-1A09-46BC-A068-A19FADF36501}" type="parTrans" cxnId="{5A5F17D2-BC39-4AC0-A633-14671E27263B}">
      <dgm:prSet/>
      <dgm:spPr/>
      <dgm:t>
        <a:bodyPr/>
        <a:lstStyle/>
        <a:p>
          <a:endParaRPr lang="pt-BR" sz="1400"/>
        </a:p>
      </dgm:t>
    </dgm:pt>
    <dgm:pt modelId="{AB0D3CB7-E6BC-476B-A936-A5D416683372}" type="sibTrans" cxnId="{5A5F17D2-BC39-4AC0-A633-14671E27263B}">
      <dgm:prSet/>
      <dgm:spPr/>
      <dgm:t>
        <a:bodyPr/>
        <a:lstStyle/>
        <a:p>
          <a:endParaRPr lang="pt-BR" sz="1400"/>
        </a:p>
      </dgm:t>
    </dgm:pt>
    <dgm:pt modelId="{11C92EB9-DE07-4F88-9FF4-020647BDF79E}" type="pres">
      <dgm:prSet presAssocID="{17CF4B37-3168-4629-B8D2-5491C20E2E2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30BAC70-103C-4827-9795-DB7907393EA0}" type="pres">
      <dgm:prSet presAssocID="{36729352-D5C8-4CC9-B8F6-846E367BF8B9}" presName="compNode" presStyleCnt="0"/>
      <dgm:spPr/>
    </dgm:pt>
    <dgm:pt modelId="{D654C4BA-075F-42D4-ADA3-7F4E2A3F7992}" type="pres">
      <dgm:prSet presAssocID="{36729352-D5C8-4CC9-B8F6-846E367BF8B9}" presName="aNode" presStyleLbl="bgShp" presStyleIdx="0" presStyleCnt="5"/>
      <dgm:spPr/>
      <dgm:t>
        <a:bodyPr/>
        <a:lstStyle/>
        <a:p>
          <a:endParaRPr lang="pt-BR"/>
        </a:p>
      </dgm:t>
    </dgm:pt>
    <dgm:pt modelId="{176F9A18-CBFD-42C2-A538-D352873494A2}" type="pres">
      <dgm:prSet presAssocID="{36729352-D5C8-4CC9-B8F6-846E367BF8B9}" presName="textNode" presStyleLbl="bgShp" presStyleIdx="0" presStyleCnt="5"/>
      <dgm:spPr/>
      <dgm:t>
        <a:bodyPr/>
        <a:lstStyle/>
        <a:p>
          <a:endParaRPr lang="pt-BR"/>
        </a:p>
      </dgm:t>
    </dgm:pt>
    <dgm:pt modelId="{0C74DD34-D7CC-4DC5-9758-11BD0E04D25F}" type="pres">
      <dgm:prSet presAssocID="{36729352-D5C8-4CC9-B8F6-846E367BF8B9}" presName="compChildNode" presStyleCnt="0"/>
      <dgm:spPr/>
    </dgm:pt>
    <dgm:pt modelId="{0F43BD0F-672B-4B0D-80FF-A87259A97A78}" type="pres">
      <dgm:prSet presAssocID="{36729352-D5C8-4CC9-B8F6-846E367BF8B9}" presName="theInnerList" presStyleCnt="0"/>
      <dgm:spPr/>
    </dgm:pt>
    <dgm:pt modelId="{FBDE2BAB-8D96-4957-8AF9-FAD4DED8A385}" type="pres">
      <dgm:prSet presAssocID="{6332E4F9-B4DB-46CD-B255-B415C825CD8E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E6D2AE-541D-467D-9C3A-40EB17E0A8CB}" type="pres">
      <dgm:prSet presAssocID="{36729352-D5C8-4CC9-B8F6-846E367BF8B9}" presName="aSpace" presStyleCnt="0"/>
      <dgm:spPr/>
    </dgm:pt>
    <dgm:pt modelId="{2643FF50-50A4-4822-89C5-88EE6D924846}" type="pres">
      <dgm:prSet presAssocID="{661DB762-35CB-49F5-AA5F-09B8B7E663D5}" presName="compNode" presStyleCnt="0"/>
      <dgm:spPr/>
    </dgm:pt>
    <dgm:pt modelId="{049B9F36-184F-4B0F-939E-D8F88D44B631}" type="pres">
      <dgm:prSet presAssocID="{661DB762-35CB-49F5-AA5F-09B8B7E663D5}" presName="aNode" presStyleLbl="bgShp" presStyleIdx="1" presStyleCnt="5"/>
      <dgm:spPr/>
      <dgm:t>
        <a:bodyPr/>
        <a:lstStyle/>
        <a:p>
          <a:endParaRPr lang="pt-BR"/>
        </a:p>
      </dgm:t>
    </dgm:pt>
    <dgm:pt modelId="{E6C833A5-68E6-4870-8DFB-F9D8E6C17447}" type="pres">
      <dgm:prSet presAssocID="{661DB762-35CB-49F5-AA5F-09B8B7E663D5}" presName="textNode" presStyleLbl="bgShp" presStyleIdx="1" presStyleCnt="5"/>
      <dgm:spPr/>
      <dgm:t>
        <a:bodyPr/>
        <a:lstStyle/>
        <a:p>
          <a:endParaRPr lang="pt-BR"/>
        </a:p>
      </dgm:t>
    </dgm:pt>
    <dgm:pt modelId="{9C10C886-888B-4686-BBDB-EA3F4B103FEC}" type="pres">
      <dgm:prSet presAssocID="{661DB762-35CB-49F5-AA5F-09B8B7E663D5}" presName="compChildNode" presStyleCnt="0"/>
      <dgm:spPr/>
    </dgm:pt>
    <dgm:pt modelId="{1120B3E5-884F-4299-B1CA-C52159459611}" type="pres">
      <dgm:prSet presAssocID="{661DB762-35CB-49F5-AA5F-09B8B7E663D5}" presName="theInnerList" presStyleCnt="0"/>
      <dgm:spPr/>
    </dgm:pt>
    <dgm:pt modelId="{527A648A-CC2A-4A52-B085-C4E0DA2672CB}" type="pres">
      <dgm:prSet presAssocID="{9FCFBADA-D90C-4B97-B998-D88854A1537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C7DE8A-59B0-4753-BADC-CD1AA5005449}" type="pres">
      <dgm:prSet presAssocID="{661DB762-35CB-49F5-AA5F-09B8B7E663D5}" presName="aSpace" presStyleCnt="0"/>
      <dgm:spPr/>
    </dgm:pt>
    <dgm:pt modelId="{624E4A69-E265-41FA-A29B-9BA714571D04}" type="pres">
      <dgm:prSet presAssocID="{191D4DD3-ACAC-409B-8D95-31A8EA14398F}" presName="compNode" presStyleCnt="0"/>
      <dgm:spPr/>
    </dgm:pt>
    <dgm:pt modelId="{C648155D-6FC1-44E4-9833-5DC694F22801}" type="pres">
      <dgm:prSet presAssocID="{191D4DD3-ACAC-409B-8D95-31A8EA14398F}" presName="aNode" presStyleLbl="bgShp" presStyleIdx="2" presStyleCnt="5"/>
      <dgm:spPr/>
      <dgm:t>
        <a:bodyPr/>
        <a:lstStyle/>
        <a:p>
          <a:endParaRPr lang="pt-BR"/>
        </a:p>
      </dgm:t>
    </dgm:pt>
    <dgm:pt modelId="{A9A43CEC-5979-4766-BD54-5C158DA565E5}" type="pres">
      <dgm:prSet presAssocID="{191D4DD3-ACAC-409B-8D95-31A8EA14398F}" presName="textNode" presStyleLbl="bgShp" presStyleIdx="2" presStyleCnt="5"/>
      <dgm:spPr/>
      <dgm:t>
        <a:bodyPr/>
        <a:lstStyle/>
        <a:p>
          <a:endParaRPr lang="pt-BR"/>
        </a:p>
      </dgm:t>
    </dgm:pt>
    <dgm:pt modelId="{34EEB619-14ED-4420-A4FF-CF4CFD2F86FB}" type="pres">
      <dgm:prSet presAssocID="{191D4DD3-ACAC-409B-8D95-31A8EA14398F}" presName="compChildNode" presStyleCnt="0"/>
      <dgm:spPr/>
    </dgm:pt>
    <dgm:pt modelId="{66EF6868-6705-4D03-8D0F-1A5006CD68C3}" type="pres">
      <dgm:prSet presAssocID="{191D4DD3-ACAC-409B-8D95-31A8EA14398F}" presName="theInnerList" presStyleCnt="0"/>
      <dgm:spPr/>
    </dgm:pt>
    <dgm:pt modelId="{6D1A9DC6-FDEA-4AB6-8726-BC98CD2B26AA}" type="pres">
      <dgm:prSet presAssocID="{1AE9E795-0BBA-4C83-8D75-20E6C66BBA49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B20E4-2CE6-4C6E-9181-7F7FE25A3C6D}" type="pres">
      <dgm:prSet presAssocID="{191D4DD3-ACAC-409B-8D95-31A8EA14398F}" presName="aSpace" presStyleCnt="0"/>
      <dgm:spPr/>
    </dgm:pt>
    <dgm:pt modelId="{4B6CEB2C-F4F3-430B-BAF9-DAEDF9AA625F}" type="pres">
      <dgm:prSet presAssocID="{D9F8932E-1DA2-4489-A018-806F72B9F758}" presName="compNode" presStyleCnt="0"/>
      <dgm:spPr/>
    </dgm:pt>
    <dgm:pt modelId="{9B2B4D40-E22B-4D55-8209-850A1D883F8B}" type="pres">
      <dgm:prSet presAssocID="{D9F8932E-1DA2-4489-A018-806F72B9F758}" presName="aNode" presStyleLbl="bgShp" presStyleIdx="3" presStyleCnt="5"/>
      <dgm:spPr/>
      <dgm:t>
        <a:bodyPr/>
        <a:lstStyle/>
        <a:p>
          <a:endParaRPr lang="pt-BR"/>
        </a:p>
      </dgm:t>
    </dgm:pt>
    <dgm:pt modelId="{76B53246-0662-4E3B-BEB2-9C188969FA09}" type="pres">
      <dgm:prSet presAssocID="{D9F8932E-1DA2-4489-A018-806F72B9F758}" presName="textNode" presStyleLbl="bgShp" presStyleIdx="3" presStyleCnt="5"/>
      <dgm:spPr/>
      <dgm:t>
        <a:bodyPr/>
        <a:lstStyle/>
        <a:p>
          <a:endParaRPr lang="pt-BR"/>
        </a:p>
      </dgm:t>
    </dgm:pt>
    <dgm:pt modelId="{F5BD9DB8-A73A-48F7-9B2A-D181E4E4CDB1}" type="pres">
      <dgm:prSet presAssocID="{D9F8932E-1DA2-4489-A018-806F72B9F758}" presName="compChildNode" presStyleCnt="0"/>
      <dgm:spPr/>
    </dgm:pt>
    <dgm:pt modelId="{8323A026-535B-4628-9A5B-7403BC075B1C}" type="pres">
      <dgm:prSet presAssocID="{D9F8932E-1DA2-4489-A018-806F72B9F758}" presName="theInnerList" presStyleCnt="0"/>
      <dgm:spPr/>
    </dgm:pt>
    <dgm:pt modelId="{E822054F-3DF1-45BF-8B3C-22145A677849}" type="pres">
      <dgm:prSet presAssocID="{FCB0C34F-4FCF-440D-B323-493CCD4DFF06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4A0950-2EB8-41AB-BC7F-8966C6BBDF3B}" type="pres">
      <dgm:prSet presAssocID="{D9F8932E-1DA2-4489-A018-806F72B9F758}" presName="aSpace" presStyleCnt="0"/>
      <dgm:spPr/>
    </dgm:pt>
    <dgm:pt modelId="{998D348D-E2DA-457D-999C-C511DE3BDE90}" type="pres">
      <dgm:prSet presAssocID="{B51E8EC9-BD55-465C-8496-46D2E2F0FEC3}" presName="compNode" presStyleCnt="0"/>
      <dgm:spPr/>
    </dgm:pt>
    <dgm:pt modelId="{5CD27E2A-5C0C-4995-A85F-6D439A2ADAEE}" type="pres">
      <dgm:prSet presAssocID="{B51E8EC9-BD55-465C-8496-46D2E2F0FEC3}" presName="aNode" presStyleLbl="bgShp" presStyleIdx="4" presStyleCnt="5"/>
      <dgm:spPr/>
      <dgm:t>
        <a:bodyPr/>
        <a:lstStyle/>
        <a:p>
          <a:endParaRPr lang="pt-BR"/>
        </a:p>
      </dgm:t>
    </dgm:pt>
    <dgm:pt modelId="{7C08F858-2574-4B29-8BDB-E0AA7A801D76}" type="pres">
      <dgm:prSet presAssocID="{B51E8EC9-BD55-465C-8496-46D2E2F0FEC3}" presName="textNode" presStyleLbl="bgShp" presStyleIdx="4" presStyleCnt="5"/>
      <dgm:spPr/>
      <dgm:t>
        <a:bodyPr/>
        <a:lstStyle/>
        <a:p>
          <a:endParaRPr lang="pt-BR"/>
        </a:p>
      </dgm:t>
    </dgm:pt>
    <dgm:pt modelId="{7391671B-5E75-4626-B9EA-EB0F30201B10}" type="pres">
      <dgm:prSet presAssocID="{B51E8EC9-BD55-465C-8496-46D2E2F0FEC3}" presName="compChildNode" presStyleCnt="0"/>
      <dgm:spPr/>
    </dgm:pt>
    <dgm:pt modelId="{199769EB-E16C-4A13-947C-F1A13E9203E2}" type="pres">
      <dgm:prSet presAssocID="{B51E8EC9-BD55-465C-8496-46D2E2F0FEC3}" presName="theInnerList" presStyleCnt="0"/>
      <dgm:spPr/>
    </dgm:pt>
    <dgm:pt modelId="{BCCD6AB3-439D-4A22-A9F9-6CC57C9ED3AA}" type="pres">
      <dgm:prSet presAssocID="{3F42E3A6-7794-4AB7-BEFD-A4B401FE8ED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A6F1DC0-0055-4B93-9AA0-4A4557EC2B31}" type="presOf" srcId="{36729352-D5C8-4CC9-B8F6-846E367BF8B9}" destId="{176F9A18-CBFD-42C2-A538-D352873494A2}" srcOrd="1" destOrd="0" presId="urn:microsoft.com/office/officeart/2005/8/layout/lProcess2"/>
    <dgm:cxn modelId="{DF5698EF-517F-4E56-901A-AAE8AB0AD39A}" type="presOf" srcId="{B51E8EC9-BD55-465C-8496-46D2E2F0FEC3}" destId="{5CD27E2A-5C0C-4995-A85F-6D439A2ADAEE}" srcOrd="0" destOrd="0" presId="urn:microsoft.com/office/officeart/2005/8/layout/lProcess2"/>
    <dgm:cxn modelId="{A27A632A-8336-4649-B841-6693AAEF150F}" type="presOf" srcId="{191D4DD3-ACAC-409B-8D95-31A8EA14398F}" destId="{A9A43CEC-5979-4766-BD54-5C158DA565E5}" srcOrd="1" destOrd="0" presId="urn:microsoft.com/office/officeart/2005/8/layout/lProcess2"/>
    <dgm:cxn modelId="{43D620C0-5BCF-441B-805B-82194E0C2354}" srcId="{17CF4B37-3168-4629-B8D2-5491C20E2E25}" destId="{B51E8EC9-BD55-465C-8496-46D2E2F0FEC3}" srcOrd="4" destOrd="0" parTransId="{BF1B6AD7-473D-46BE-9D33-5E341E8984F4}" sibTransId="{D72BE302-222F-4E38-B4C3-C973B513E9DD}"/>
    <dgm:cxn modelId="{B1505840-6A7C-4E37-A393-9018BE176C28}" type="presOf" srcId="{6332E4F9-B4DB-46CD-B255-B415C825CD8E}" destId="{FBDE2BAB-8D96-4957-8AF9-FAD4DED8A385}" srcOrd="0" destOrd="0" presId="urn:microsoft.com/office/officeart/2005/8/layout/lProcess2"/>
    <dgm:cxn modelId="{8FE88A5D-7F5F-4536-9EDC-3035CFC2F03E}" srcId="{17CF4B37-3168-4629-B8D2-5491C20E2E25}" destId="{36729352-D5C8-4CC9-B8F6-846E367BF8B9}" srcOrd="0" destOrd="0" parTransId="{6D3C35F9-B082-44D8-B333-A8A3D6FE332C}" sibTransId="{04320596-5D8F-481D-AA4A-5168B3E030F8}"/>
    <dgm:cxn modelId="{A4AC12EA-8B8A-4D42-BF74-C4E1DFFA94CF}" type="presOf" srcId="{FCB0C34F-4FCF-440D-B323-493CCD4DFF06}" destId="{E822054F-3DF1-45BF-8B3C-22145A677849}" srcOrd="0" destOrd="0" presId="urn:microsoft.com/office/officeart/2005/8/layout/lProcess2"/>
    <dgm:cxn modelId="{6E8329B5-10D2-4148-A56A-CCCD5A722DB2}" srcId="{191D4DD3-ACAC-409B-8D95-31A8EA14398F}" destId="{1AE9E795-0BBA-4C83-8D75-20E6C66BBA49}" srcOrd="0" destOrd="0" parTransId="{3E87EC49-3A59-4020-8AD1-E944BF69466C}" sibTransId="{E204CC8F-A002-460D-A361-C923E047D65B}"/>
    <dgm:cxn modelId="{2B0E9E4A-10BF-4DC8-AEFC-60D667C319BF}" type="presOf" srcId="{17CF4B37-3168-4629-B8D2-5491C20E2E25}" destId="{11C92EB9-DE07-4F88-9FF4-020647BDF79E}" srcOrd="0" destOrd="0" presId="urn:microsoft.com/office/officeart/2005/8/layout/lProcess2"/>
    <dgm:cxn modelId="{8E461440-F107-40BA-BDC8-5043B47FCFA7}" type="presOf" srcId="{1AE9E795-0BBA-4C83-8D75-20E6C66BBA49}" destId="{6D1A9DC6-FDEA-4AB6-8726-BC98CD2B26AA}" srcOrd="0" destOrd="0" presId="urn:microsoft.com/office/officeart/2005/8/layout/lProcess2"/>
    <dgm:cxn modelId="{5A5F17D2-BC39-4AC0-A633-14671E27263B}" srcId="{B51E8EC9-BD55-465C-8496-46D2E2F0FEC3}" destId="{3F42E3A6-7794-4AB7-BEFD-A4B401FE8ED7}" srcOrd="0" destOrd="0" parTransId="{0D598029-1A09-46BC-A068-A19FADF36501}" sibTransId="{AB0D3CB7-E6BC-476B-A936-A5D416683372}"/>
    <dgm:cxn modelId="{0CFFA12F-45C6-468D-8B18-04BA3D17B16E}" srcId="{36729352-D5C8-4CC9-B8F6-846E367BF8B9}" destId="{6332E4F9-B4DB-46CD-B255-B415C825CD8E}" srcOrd="0" destOrd="0" parTransId="{EDB67910-3FA7-40F1-8C14-BAE52171AE47}" sibTransId="{D92A033A-CD33-4814-8AC8-0A9F9ED935DF}"/>
    <dgm:cxn modelId="{A8712ADA-7185-495C-AD10-6E247448D864}" type="presOf" srcId="{3F42E3A6-7794-4AB7-BEFD-A4B401FE8ED7}" destId="{BCCD6AB3-439D-4A22-A9F9-6CC57C9ED3AA}" srcOrd="0" destOrd="0" presId="urn:microsoft.com/office/officeart/2005/8/layout/lProcess2"/>
    <dgm:cxn modelId="{D8736374-BE0F-4002-A8E3-0C99D300BFF7}" type="presOf" srcId="{36729352-D5C8-4CC9-B8F6-846E367BF8B9}" destId="{D654C4BA-075F-42D4-ADA3-7F4E2A3F7992}" srcOrd="0" destOrd="0" presId="urn:microsoft.com/office/officeart/2005/8/layout/lProcess2"/>
    <dgm:cxn modelId="{896A36C0-383B-4347-A180-12A59510E052}" srcId="{17CF4B37-3168-4629-B8D2-5491C20E2E25}" destId="{D9F8932E-1DA2-4489-A018-806F72B9F758}" srcOrd="3" destOrd="0" parTransId="{DDBB8577-DBF4-4231-934F-2D38CDDB84C4}" sibTransId="{897EFDA2-C9B8-4003-B9FF-851E83AB779B}"/>
    <dgm:cxn modelId="{F11D2407-3A6F-4A1D-B310-A56E93E71FEA}" type="presOf" srcId="{661DB762-35CB-49F5-AA5F-09B8B7E663D5}" destId="{049B9F36-184F-4B0F-939E-D8F88D44B631}" srcOrd="0" destOrd="0" presId="urn:microsoft.com/office/officeart/2005/8/layout/lProcess2"/>
    <dgm:cxn modelId="{CFB66567-0C16-4872-8A29-F0151A4EED31}" srcId="{17CF4B37-3168-4629-B8D2-5491C20E2E25}" destId="{661DB762-35CB-49F5-AA5F-09B8B7E663D5}" srcOrd="1" destOrd="0" parTransId="{3C5CFE67-E57C-47ED-988C-B5013004188E}" sibTransId="{62E46C52-AEA9-4EAC-A866-639E7F013B59}"/>
    <dgm:cxn modelId="{A63A0B6A-3214-4C77-9840-EBF3FA4FD461}" srcId="{661DB762-35CB-49F5-AA5F-09B8B7E663D5}" destId="{9FCFBADA-D90C-4B97-B998-D88854A15371}" srcOrd="0" destOrd="0" parTransId="{735815F9-D90B-4585-B138-BE89F09F609D}" sibTransId="{68E9DACA-7F8E-4A2F-A14A-F857E33499BF}"/>
    <dgm:cxn modelId="{183F2E9B-7392-4BA6-B2DF-8E3CE0A394C9}" type="presOf" srcId="{9FCFBADA-D90C-4B97-B998-D88854A15371}" destId="{527A648A-CC2A-4A52-B085-C4E0DA2672CB}" srcOrd="0" destOrd="0" presId="urn:microsoft.com/office/officeart/2005/8/layout/lProcess2"/>
    <dgm:cxn modelId="{2724CE81-640A-435D-862B-273468CB9526}" type="presOf" srcId="{D9F8932E-1DA2-4489-A018-806F72B9F758}" destId="{76B53246-0662-4E3B-BEB2-9C188969FA09}" srcOrd="1" destOrd="0" presId="urn:microsoft.com/office/officeart/2005/8/layout/lProcess2"/>
    <dgm:cxn modelId="{DF8072EF-57A3-4A68-9723-98BB241702AD}" type="presOf" srcId="{D9F8932E-1DA2-4489-A018-806F72B9F758}" destId="{9B2B4D40-E22B-4D55-8209-850A1D883F8B}" srcOrd="0" destOrd="0" presId="urn:microsoft.com/office/officeart/2005/8/layout/lProcess2"/>
    <dgm:cxn modelId="{C2B20531-FA5F-4E5C-A86B-21FF852AF22E}" type="presOf" srcId="{B51E8EC9-BD55-465C-8496-46D2E2F0FEC3}" destId="{7C08F858-2574-4B29-8BDB-E0AA7A801D76}" srcOrd="1" destOrd="0" presId="urn:microsoft.com/office/officeart/2005/8/layout/lProcess2"/>
    <dgm:cxn modelId="{B06F06BB-73AA-4A58-B0E1-FB6AD3D9D8DE}" srcId="{D9F8932E-1DA2-4489-A018-806F72B9F758}" destId="{FCB0C34F-4FCF-440D-B323-493CCD4DFF06}" srcOrd="0" destOrd="0" parTransId="{B8915FB7-6FE7-43EB-B909-A64BDD50A8DC}" sibTransId="{BD20E179-5416-415A-B52A-1AF39AC64B77}"/>
    <dgm:cxn modelId="{305615B8-B2A5-42E6-BA23-417D1FE76C1B}" type="presOf" srcId="{191D4DD3-ACAC-409B-8D95-31A8EA14398F}" destId="{C648155D-6FC1-44E4-9833-5DC694F22801}" srcOrd="0" destOrd="0" presId="urn:microsoft.com/office/officeart/2005/8/layout/lProcess2"/>
    <dgm:cxn modelId="{42BAF35C-74E7-4B60-9948-7FBD460B94FA}" type="presOf" srcId="{661DB762-35CB-49F5-AA5F-09B8B7E663D5}" destId="{E6C833A5-68E6-4870-8DFB-F9D8E6C17447}" srcOrd="1" destOrd="0" presId="urn:microsoft.com/office/officeart/2005/8/layout/lProcess2"/>
    <dgm:cxn modelId="{24C9CFA2-D744-4C9A-832A-6745AD4E529D}" srcId="{17CF4B37-3168-4629-B8D2-5491C20E2E25}" destId="{191D4DD3-ACAC-409B-8D95-31A8EA14398F}" srcOrd="2" destOrd="0" parTransId="{7B21B3E8-C6D7-4212-BDA1-ACAAAE40ABDA}" sibTransId="{4136303D-0AE4-4A50-876B-6C93CD563C98}"/>
    <dgm:cxn modelId="{9292C3A4-0F55-4D9F-AB3A-547A92A325E1}" type="presParOf" srcId="{11C92EB9-DE07-4F88-9FF4-020647BDF79E}" destId="{930BAC70-103C-4827-9795-DB7907393EA0}" srcOrd="0" destOrd="0" presId="urn:microsoft.com/office/officeart/2005/8/layout/lProcess2"/>
    <dgm:cxn modelId="{AC001BCD-05BC-4EFD-8B3B-D2AB86261F16}" type="presParOf" srcId="{930BAC70-103C-4827-9795-DB7907393EA0}" destId="{D654C4BA-075F-42D4-ADA3-7F4E2A3F7992}" srcOrd="0" destOrd="0" presId="urn:microsoft.com/office/officeart/2005/8/layout/lProcess2"/>
    <dgm:cxn modelId="{40717ED6-3B56-4FAB-BD37-69C122BD0B0C}" type="presParOf" srcId="{930BAC70-103C-4827-9795-DB7907393EA0}" destId="{176F9A18-CBFD-42C2-A538-D352873494A2}" srcOrd="1" destOrd="0" presId="urn:microsoft.com/office/officeart/2005/8/layout/lProcess2"/>
    <dgm:cxn modelId="{920508E8-807C-462A-9C33-862975DE56EF}" type="presParOf" srcId="{930BAC70-103C-4827-9795-DB7907393EA0}" destId="{0C74DD34-D7CC-4DC5-9758-11BD0E04D25F}" srcOrd="2" destOrd="0" presId="urn:microsoft.com/office/officeart/2005/8/layout/lProcess2"/>
    <dgm:cxn modelId="{B2E59B7A-73A4-4C99-896E-1BE102F2F3E0}" type="presParOf" srcId="{0C74DD34-D7CC-4DC5-9758-11BD0E04D25F}" destId="{0F43BD0F-672B-4B0D-80FF-A87259A97A78}" srcOrd="0" destOrd="0" presId="urn:microsoft.com/office/officeart/2005/8/layout/lProcess2"/>
    <dgm:cxn modelId="{3EDEF68F-70AF-4C7B-8B90-BD64D94880BF}" type="presParOf" srcId="{0F43BD0F-672B-4B0D-80FF-A87259A97A78}" destId="{FBDE2BAB-8D96-4957-8AF9-FAD4DED8A385}" srcOrd="0" destOrd="0" presId="urn:microsoft.com/office/officeart/2005/8/layout/lProcess2"/>
    <dgm:cxn modelId="{62F5B325-E4FE-49A6-BD23-6E0BE80AF026}" type="presParOf" srcId="{11C92EB9-DE07-4F88-9FF4-020647BDF79E}" destId="{C9E6D2AE-541D-467D-9C3A-40EB17E0A8CB}" srcOrd="1" destOrd="0" presId="urn:microsoft.com/office/officeart/2005/8/layout/lProcess2"/>
    <dgm:cxn modelId="{78119725-A90C-4A66-80FB-A465F0F675BC}" type="presParOf" srcId="{11C92EB9-DE07-4F88-9FF4-020647BDF79E}" destId="{2643FF50-50A4-4822-89C5-88EE6D924846}" srcOrd="2" destOrd="0" presId="urn:microsoft.com/office/officeart/2005/8/layout/lProcess2"/>
    <dgm:cxn modelId="{4C118CD3-57FB-4D10-9DD4-FBB59EF4C0E1}" type="presParOf" srcId="{2643FF50-50A4-4822-89C5-88EE6D924846}" destId="{049B9F36-184F-4B0F-939E-D8F88D44B631}" srcOrd="0" destOrd="0" presId="urn:microsoft.com/office/officeart/2005/8/layout/lProcess2"/>
    <dgm:cxn modelId="{877FF8CE-7D9D-4FA3-9E9B-A92E752A6514}" type="presParOf" srcId="{2643FF50-50A4-4822-89C5-88EE6D924846}" destId="{E6C833A5-68E6-4870-8DFB-F9D8E6C17447}" srcOrd="1" destOrd="0" presId="urn:microsoft.com/office/officeart/2005/8/layout/lProcess2"/>
    <dgm:cxn modelId="{0B7AC1CF-B6C4-47BA-9F8E-5F3E256D16B3}" type="presParOf" srcId="{2643FF50-50A4-4822-89C5-88EE6D924846}" destId="{9C10C886-888B-4686-BBDB-EA3F4B103FEC}" srcOrd="2" destOrd="0" presId="urn:microsoft.com/office/officeart/2005/8/layout/lProcess2"/>
    <dgm:cxn modelId="{465A51F2-5FB0-4D67-8985-BCB9739C0609}" type="presParOf" srcId="{9C10C886-888B-4686-BBDB-EA3F4B103FEC}" destId="{1120B3E5-884F-4299-B1CA-C52159459611}" srcOrd="0" destOrd="0" presId="urn:microsoft.com/office/officeart/2005/8/layout/lProcess2"/>
    <dgm:cxn modelId="{E7CF0DF1-BEF3-46A1-86BB-1EB2BE084D1A}" type="presParOf" srcId="{1120B3E5-884F-4299-B1CA-C52159459611}" destId="{527A648A-CC2A-4A52-B085-C4E0DA2672CB}" srcOrd="0" destOrd="0" presId="urn:microsoft.com/office/officeart/2005/8/layout/lProcess2"/>
    <dgm:cxn modelId="{2C9EB4CA-C79E-41DB-A9ED-110F8373B373}" type="presParOf" srcId="{11C92EB9-DE07-4F88-9FF4-020647BDF79E}" destId="{3FC7DE8A-59B0-4753-BADC-CD1AA5005449}" srcOrd="3" destOrd="0" presId="urn:microsoft.com/office/officeart/2005/8/layout/lProcess2"/>
    <dgm:cxn modelId="{487367BC-10C9-4FA4-9A6C-AFF04B79C063}" type="presParOf" srcId="{11C92EB9-DE07-4F88-9FF4-020647BDF79E}" destId="{624E4A69-E265-41FA-A29B-9BA714571D04}" srcOrd="4" destOrd="0" presId="urn:microsoft.com/office/officeart/2005/8/layout/lProcess2"/>
    <dgm:cxn modelId="{4F61E198-EBE7-4B19-B27E-7205109DA85E}" type="presParOf" srcId="{624E4A69-E265-41FA-A29B-9BA714571D04}" destId="{C648155D-6FC1-44E4-9833-5DC694F22801}" srcOrd="0" destOrd="0" presId="urn:microsoft.com/office/officeart/2005/8/layout/lProcess2"/>
    <dgm:cxn modelId="{B50B8376-3763-4FD3-B32D-D2551B47FE01}" type="presParOf" srcId="{624E4A69-E265-41FA-A29B-9BA714571D04}" destId="{A9A43CEC-5979-4766-BD54-5C158DA565E5}" srcOrd="1" destOrd="0" presId="urn:microsoft.com/office/officeart/2005/8/layout/lProcess2"/>
    <dgm:cxn modelId="{86752BA4-A561-4FC2-87AA-D3FBF9E89467}" type="presParOf" srcId="{624E4A69-E265-41FA-A29B-9BA714571D04}" destId="{34EEB619-14ED-4420-A4FF-CF4CFD2F86FB}" srcOrd="2" destOrd="0" presId="urn:microsoft.com/office/officeart/2005/8/layout/lProcess2"/>
    <dgm:cxn modelId="{591E4398-3814-445B-A23D-F3EF7F7A61A7}" type="presParOf" srcId="{34EEB619-14ED-4420-A4FF-CF4CFD2F86FB}" destId="{66EF6868-6705-4D03-8D0F-1A5006CD68C3}" srcOrd="0" destOrd="0" presId="urn:microsoft.com/office/officeart/2005/8/layout/lProcess2"/>
    <dgm:cxn modelId="{9808D0E3-2694-423F-8825-C1CFDAC9D44E}" type="presParOf" srcId="{66EF6868-6705-4D03-8D0F-1A5006CD68C3}" destId="{6D1A9DC6-FDEA-4AB6-8726-BC98CD2B26AA}" srcOrd="0" destOrd="0" presId="urn:microsoft.com/office/officeart/2005/8/layout/lProcess2"/>
    <dgm:cxn modelId="{CF1410A4-DE12-407A-A4CD-3A1A7331DFB8}" type="presParOf" srcId="{11C92EB9-DE07-4F88-9FF4-020647BDF79E}" destId="{939B20E4-2CE6-4C6E-9181-7F7FE25A3C6D}" srcOrd="5" destOrd="0" presId="urn:microsoft.com/office/officeart/2005/8/layout/lProcess2"/>
    <dgm:cxn modelId="{EFEA745E-F776-4E14-AE51-FB88E6FDA786}" type="presParOf" srcId="{11C92EB9-DE07-4F88-9FF4-020647BDF79E}" destId="{4B6CEB2C-F4F3-430B-BAF9-DAEDF9AA625F}" srcOrd="6" destOrd="0" presId="urn:microsoft.com/office/officeart/2005/8/layout/lProcess2"/>
    <dgm:cxn modelId="{9C29675A-7CBC-4CF6-B7D8-58CDBF56365A}" type="presParOf" srcId="{4B6CEB2C-F4F3-430B-BAF9-DAEDF9AA625F}" destId="{9B2B4D40-E22B-4D55-8209-850A1D883F8B}" srcOrd="0" destOrd="0" presId="urn:microsoft.com/office/officeart/2005/8/layout/lProcess2"/>
    <dgm:cxn modelId="{FCB86CF4-E06B-49F7-88F5-8047D97678DD}" type="presParOf" srcId="{4B6CEB2C-F4F3-430B-BAF9-DAEDF9AA625F}" destId="{76B53246-0662-4E3B-BEB2-9C188969FA09}" srcOrd="1" destOrd="0" presId="urn:microsoft.com/office/officeart/2005/8/layout/lProcess2"/>
    <dgm:cxn modelId="{1EB0E4F4-9FFB-47BD-A91B-5E23EB61AE09}" type="presParOf" srcId="{4B6CEB2C-F4F3-430B-BAF9-DAEDF9AA625F}" destId="{F5BD9DB8-A73A-48F7-9B2A-D181E4E4CDB1}" srcOrd="2" destOrd="0" presId="urn:microsoft.com/office/officeart/2005/8/layout/lProcess2"/>
    <dgm:cxn modelId="{F36ECF9D-3192-4A35-8A54-03B5418F60D1}" type="presParOf" srcId="{F5BD9DB8-A73A-48F7-9B2A-D181E4E4CDB1}" destId="{8323A026-535B-4628-9A5B-7403BC075B1C}" srcOrd="0" destOrd="0" presId="urn:microsoft.com/office/officeart/2005/8/layout/lProcess2"/>
    <dgm:cxn modelId="{FEBAA546-91A1-48D6-9006-B97FCDE99438}" type="presParOf" srcId="{8323A026-535B-4628-9A5B-7403BC075B1C}" destId="{E822054F-3DF1-45BF-8B3C-22145A677849}" srcOrd="0" destOrd="0" presId="urn:microsoft.com/office/officeart/2005/8/layout/lProcess2"/>
    <dgm:cxn modelId="{E7E523D3-2DE4-4B2D-9549-2BF68D0D3CC2}" type="presParOf" srcId="{11C92EB9-DE07-4F88-9FF4-020647BDF79E}" destId="{004A0950-2EB8-41AB-BC7F-8966C6BBDF3B}" srcOrd="7" destOrd="0" presId="urn:microsoft.com/office/officeart/2005/8/layout/lProcess2"/>
    <dgm:cxn modelId="{C4775155-CBBC-4F4C-B512-BBDF7EA6AF9D}" type="presParOf" srcId="{11C92EB9-DE07-4F88-9FF4-020647BDF79E}" destId="{998D348D-E2DA-457D-999C-C511DE3BDE90}" srcOrd="8" destOrd="0" presId="urn:microsoft.com/office/officeart/2005/8/layout/lProcess2"/>
    <dgm:cxn modelId="{4B0F7F37-B8D8-40E8-80DE-94D04C8ED4D9}" type="presParOf" srcId="{998D348D-E2DA-457D-999C-C511DE3BDE90}" destId="{5CD27E2A-5C0C-4995-A85F-6D439A2ADAEE}" srcOrd="0" destOrd="0" presId="urn:microsoft.com/office/officeart/2005/8/layout/lProcess2"/>
    <dgm:cxn modelId="{A26EDD21-E6A7-4A3B-B4DE-3F0DFED0AF99}" type="presParOf" srcId="{998D348D-E2DA-457D-999C-C511DE3BDE90}" destId="{7C08F858-2574-4B29-8BDB-E0AA7A801D76}" srcOrd="1" destOrd="0" presId="urn:microsoft.com/office/officeart/2005/8/layout/lProcess2"/>
    <dgm:cxn modelId="{0AAF3DBC-5E86-4D39-A4D6-715247C5870B}" type="presParOf" srcId="{998D348D-E2DA-457D-999C-C511DE3BDE90}" destId="{7391671B-5E75-4626-B9EA-EB0F30201B10}" srcOrd="2" destOrd="0" presId="urn:microsoft.com/office/officeart/2005/8/layout/lProcess2"/>
    <dgm:cxn modelId="{D498D7DD-AB7F-4908-9EAA-A9B8172A1374}" type="presParOf" srcId="{7391671B-5E75-4626-B9EA-EB0F30201B10}" destId="{199769EB-E16C-4A13-947C-F1A13E9203E2}" srcOrd="0" destOrd="0" presId="urn:microsoft.com/office/officeart/2005/8/layout/lProcess2"/>
    <dgm:cxn modelId="{DD5D61B1-0354-4DD0-8FF5-1F1BF33E1A46}" type="presParOf" srcId="{199769EB-E16C-4A13-947C-F1A13E9203E2}" destId="{BCCD6AB3-439D-4A22-A9F9-6CC57C9ED3A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23ABC-677D-45AA-9079-80DFC98EDE0A}" type="doc">
      <dgm:prSet loTypeId="urn:microsoft.com/office/officeart/2005/8/layout/lProcess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DC43D7-D02C-4759-AEE2-D74A3D9EF0E8}">
      <dgm:prSet custT="1"/>
      <dgm:spPr/>
      <dgm:t>
        <a:bodyPr/>
        <a:lstStyle/>
        <a:p>
          <a:r>
            <a:rPr lang="pt-BR" sz="1400" dirty="0" smtClean="0"/>
            <a:t>Incremento</a:t>
          </a:r>
        </a:p>
        <a:p>
          <a:r>
            <a:rPr lang="pt-BR" sz="1400" dirty="0" smtClean="0"/>
            <a:t>Decremento</a:t>
          </a:r>
          <a:endParaRPr lang="pt-BR" sz="1400" dirty="0"/>
        </a:p>
      </dgm:t>
    </dgm:pt>
    <dgm:pt modelId="{849699A4-C81F-4C4D-ADE0-CB8B8C58A587}" type="parTrans" cxnId="{3CE6B7CB-8A06-48CA-A9EF-53A906D20797}">
      <dgm:prSet/>
      <dgm:spPr/>
      <dgm:t>
        <a:bodyPr/>
        <a:lstStyle/>
        <a:p>
          <a:endParaRPr lang="pt-BR" sz="1400"/>
        </a:p>
      </dgm:t>
    </dgm:pt>
    <dgm:pt modelId="{65F084F9-B4A7-4B34-A4FF-CABEE9DCA810}" type="sibTrans" cxnId="{3CE6B7CB-8A06-48CA-A9EF-53A906D20797}">
      <dgm:prSet/>
      <dgm:spPr/>
      <dgm:t>
        <a:bodyPr/>
        <a:lstStyle/>
        <a:p>
          <a:endParaRPr lang="pt-BR" sz="1400"/>
        </a:p>
      </dgm:t>
    </dgm:pt>
    <dgm:pt modelId="{06B97004-D3A2-488D-8C19-67B6962956DE}">
      <dgm:prSet custT="1"/>
      <dgm:spPr/>
      <dgm:t>
        <a:bodyPr/>
        <a:lstStyle/>
        <a:p>
          <a:r>
            <a:rPr lang="pt-BR" sz="1400" dirty="0" smtClean="0">
              <a:solidFill>
                <a:schemeClr val="tx1"/>
              </a:solidFill>
            </a:rPr>
            <a:t>++, --</a:t>
          </a:r>
          <a:endParaRPr lang="pt-BR" sz="1400" dirty="0">
            <a:solidFill>
              <a:schemeClr val="tx1"/>
            </a:solidFill>
          </a:endParaRPr>
        </a:p>
      </dgm:t>
    </dgm:pt>
    <dgm:pt modelId="{CEE29AEB-6535-4902-9AF1-487541BA5EC0}" type="parTrans" cxnId="{6F5DBCB4-1E2A-4FC0-8A50-01162BA716BA}">
      <dgm:prSet/>
      <dgm:spPr/>
      <dgm:t>
        <a:bodyPr/>
        <a:lstStyle/>
        <a:p>
          <a:endParaRPr lang="pt-BR" sz="1400"/>
        </a:p>
      </dgm:t>
    </dgm:pt>
    <dgm:pt modelId="{DA38D963-9BB6-4D86-8A97-A4FA666DAB7E}" type="sibTrans" cxnId="{6F5DBCB4-1E2A-4FC0-8A50-01162BA716BA}">
      <dgm:prSet/>
      <dgm:spPr/>
      <dgm:t>
        <a:bodyPr/>
        <a:lstStyle/>
        <a:p>
          <a:endParaRPr lang="pt-BR" sz="1400"/>
        </a:p>
      </dgm:t>
    </dgm:pt>
    <dgm:pt modelId="{401624EC-B93A-4D6B-969F-833A5CB33B72}">
      <dgm:prSet custT="1"/>
      <dgm:spPr/>
      <dgm:t>
        <a:bodyPr/>
        <a:lstStyle/>
        <a:p>
          <a:r>
            <a:rPr lang="pt-BR" sz="1400" dirty="0" smtClean="0"/>
            <a:t>Lógicos</a:t>
          </a:r>
          <a:endParaRPr lang="pt-BR" sz="1400" dirty="0"/>
        </a:p>
      </dgm:t>
    </dgm:pt>
    <dgm:pt modelId="{A6E0F64A-8B8D-4942-A477-61A64C2CC84E}" type="parTrans" cxnId="{07529A80-DA90-435F-9D00-6ABF063265D1}">
      <dgm:prSet/>
      <dgm:spPr/>
      <dgm:t>
        <a:bodyPr/>
        <a:lstStyle/>
        <a:p>
          <a:endParaRPr lang="pt-BR" sz="1400"/>
        </a:p>
      </dgm:t>
    </dgm:pt>
    <dgm:pt modelId="{B74DEDC6-6D79-4771-B3EC-74B9830022AC}" type="sibTrans" cxnId="{07529A80-DA90-435F-9D00-6ABF063265D1}">
      <dgm:prSet/>
      <dgm:spPr/>
      <dgm:t>
        <a:bodyPr/>
        <a:lstStyle/>
        <a:p>
          <a:endParaRPr lang="pt-BR" sz="1400"/>
        </a:p>
      </dgm:t>
    </dgm:pt>
    <dgm:pt modelId="{22825901-445C-4C08-9783-65A4F4F1AA8B}">
      <dgm:prSet custT="1"/>
      <dgm:spPr/>
      <dgm:t>
        <a:bodyPr/>
        <a:lstStyle/>
        <a:p>
          <a:r>
            <a:rPr lang="pt-BR" sz="1400" dirty="0" smtClean="0">
              <a:solidFill>
                <a:schemeClr val="tx1"/>
              </a:solidFill>
            </a:rPr>
            <a:t>&amp;, ^, |, &amp;&amp;, ||, ~, !</a:t>
          </a:r>
          <a:endParaRPr lang="pt-BR" sz="1400" dirty="0">
            <a:solidFill>
              <a:schemeClr val="tx1"/>
            </a:solidFill>
          </a:endParaRPr>
        </a:p>
      </dgm:t>
    </dgm:pt>
    <dgm:pt modelId="{7FEB6102-F166-4D89-B5DD-EA14C76E8B82}" type="parTrans" cxnId="{489A7324-6D01-4A70-A78F-056B93FBD6DA}">
      <dgm:prSet/>
      <dgm:spPr/>
      <dgm:t>
        <a:bodyPr/>
        <a:lstStyle/>
        <a:p>
          <a:endParaRPr lang="pt-BR" sz="1400"/>
        </a:p>
      </dgm:t>
    </dgm:pt>
    <dgm:pt modelId="{7B847789-034C-4EF8-BB24-9F6532C9D318}" type="sibTrans" cxnId="{489A7324-6D01-4A70-A78F-056B93FBD6DA}">
      <dgm:prSet/>
      <dgm:spPr/>
      <dgm:t>
        <a:bodyPr/>
        <a:lstStyle/>
        <a:p>
          <a:endParaRPr lang="pt-BR" sz="1400"/>
        </a:p>
      </dgm:t>
    </dgm:pt>
    <dgm:pt modelId="{C9251EEA-A626-4320-88CA-AF56680FBD52}">
      <dgm:prSet custT="1"/>
      <dgm:spPr/>
      <dgm:t>
        <a:bodyPr/>
        <a:lstStyle/>
        <a:p>
          <a:r>
            <a:rPr lang="en-US" sz="1400" dirty="0" smtClean="0"/>
            <a:t>Primários</a:t>
          </a:r>
          <a:endParaRPr lang="pt-BR" sz="1400" dirty="0"/>
        </a:p>
      </dgm:t>
    </dgm:pt>
    <dgm:pt modelId="{9518A349-82BB-4972-88DD-03779DD8997B}" type="parTrans" cxnId="{2B58733E-4770-4D7D-80C9-91059CFC3C21}">
      <dgm:prSet/>
      <dgm:spPr/>
      <dgm:t>
        <a:bodyPr/>
        <a:lstStyle/>
        <a:p>
          <a:endParaRPr lang="pt-BR" sz="1400"/>
        </a:p>
      </dgm:t>
    </dgm:pt>
    <dgm:pt modelId="{04A5DAFA-4006-439C-A716-04E8D74DF5AB}" type="sibTrans" cxnId="{2B58733E-4770-4D7D-80C9-91059CFC3C21}">
      <dgm:prSet/>
      <dgm:spPr/>
      <dgm:t>
        <a:bodyPr/>
        <a:lstStyle/>
        <a:p>
          <a:endParaRPr lang="pt-BR" sz="1400"/>
        </a:p>
      </dgm:t>
    </dgm:pt>
    <dgm:pt modelId="{6F04C834-8347-49C6-A8A9-911F64341BA7}">
      <dgm:prSet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typeof, sizeof, checked, unchecked</a:t>
          </a:r>
          <a:endParaRPr lang="pt-BR" sz="1400" dirty="0">
            <a:solidFill>
              <a:schemeClr val="tx1"/>
            </a:solidFill>
          </a:endParaRPr>
        </a:p>
      </dgm:t>
    </dgm:pt>
    <dgm:pt modelId="{2B70B8C0-FE50-4DAF-A250-21946E66EB98}" type="parTrans" cxnId="{BB9BB834-0D96-4ECF-A526-034424B8B263}">
      <dgm:prSet/>
      <dgm:spPr/>
      <dgm:t>
        <a:bodyPr/>
        <a:lstStyle/>
        <a:p>
          <a:endParaRPr lang="pt-BR" sz="1400"/>
        </a:p>
      </dgm:t>
    </dgm:pt>
    <dgm:pt modelId="{63111553-1F6A-49EE-8EEA-14849410BD2A}" type="sibTrans" cxnId="{BB9BB834-0D96-4ECF-A526-034424B8B263}">
      <dgm:prSet/>
      <dgm:spPr/>
      <dgm:t>
        <a:bodyPr/>
        <a:lstStyle/>
        <a:p>
          <a:endParaRPr lang="pt-BR" sz="1400"/>
        </a:p>
      </dgm:t>
    </dgm:pt>
    <dgm:pt modelId="{84F8D7E3-1B66-4FA6-BC56-7458989F58E7}">
      <dgm:prSet custT="1"/>
      <dgm:spPr/>
      <dgm:t>
        <a:bodyPr/>
        <a:lstStyle/>
        <a:p>
          <a:r>
            <a:rPr lang="pt-BR" sz="1400" dirty="0" smtClean="0"/>
            <a:t>Relacionais</a:t>
          </a:r>
          <a:endParaRPr lang="pt-BR" sz="1400" dirty="0"/>
        </a:p>
      </dgm:t>
    </dgm:pt>
    <dgm:pt modelId="{1DF3354A-CABE-40AC-94EB-6A3AE98E8D64}" type="parTrans" cxnId="{8A52D7EC-4E71-42C9-B009-F568141BC020}">
      <dgm:prSet/>
      <dgm:spPr/>
      <dgm:t>
        <a:bodyPr/>
        <a:lstStyle/>
        <a:p>
          <a:endParaRPr lang="pt-BR" sz="1400"/>
        </a:p>
      </dgm:t>
    </dgm:pt>
    <dgm:pt modelId="{387BCD70-03A6-4604-A286-D0FDCAE27F25}" type="sibTrans" cxnId="{8A52D7EC-4E71-42C9-B009-F568141BC020}">
      <dgm:prSet/>
      <dgm:spPr/>
      <dgm:t>
        <a:bodyPr/>
        <a:lstStyle/>
        <a:p>
          <a:endParaRPr lang="pt-BR" sz="1400"/>
        </a:p>
      </dgm:t>
    </dgm:pt>
    <dgm:pt modelId="{C8DEFD58-04B9-4B24-91A0-88BB923F002D}">
      <dgm:prSet custT="1"/>
      <dgm:spPr/>
      <dgm:t>
        <a:bodyPr/>
        <a:lstStyle/>
        <a:p>
          <a:r>
            <a:rPr lang="pt-BR" sz="1400" dirty="0" smtClean="0">
              <a:solidFill>
                <a:schemeClr val="tx1"/>
              </a:solidFill>
            </a:rPr>
            <a:t>&lt;, &gt;, &lt;=, &gt;=, is</a:t>
          </a:r>
          <a:endParaRPr lang="pt-BR" sz="1400" dirty="0">
            <a:solidFill>
              <a:schemeClr val="tx1"/>
            </a:solidFill>
          </a:endParaRPr>
        </a:p>
      </dgm:t>
    </dgm:pt>
    <dgm:pt modelId="{25732FFF-E08A-4BA5-822A-7E214585DF16}" type="parTrans" cxnId="{15A92776-5367-406D-91A2-0D92781C7B08}">
      <dgm:prSet/>
      <dgm:spPr/>
      <dgm:t>
        <a:bodyPr/>
        <a:lstStyle/>
        <a:p>
          <a:endParaRPr lang="pt-BR" sz="1400"/>
        </a:p>
      </dgm:t>
    </dgm:pt>
    <dgm:pt modelId="{9DB1117A-4A44-48A0-BDFD-BFECB72575EA}" type="sibTrans" cxnId="{15A92776-5367-406D-91A2-0D92781C7B08}">
      <dgm:prSet/>
      <dgm:spPr/>
      <dgm:t>
        <a:bodyPr/>
        <a:lstStyle/>
        <a:p>
          <a:endParaRPr lang="pt-BR" sz="1400"/>
        </a:p>
      </dgm:t>
    </dgm:pt>
    <dgm:pt modelId="{00E2284E-810C-4945-917E-20EDB168DFB5}" type="pres">
      <dgm:prSet presAssocID="{9EA23ABC-677D-45AA-9079-80DFC98EDE0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8149E98-DD1F-42DB-AF4C-71BB31A9C6B7}" type="pres">
      <dgm:prSet presAssocID="{0DDC43D7-D02C-4759-AEE2-D74A3D9EF0E8}" presName="compNode" presStyleCnt="0"/>
      <dgm:spPr/>
    </dgm:pt>
    <dgm:pt modelId="{C08303C7-6369-46AE-8070-AD5B487D84DB}" type="pres">
      <dgm:prSet presAssocID="{0DDC43D7-D02C-4759-AEE2-D74A3D9EF0E8}" presName="aNode" presStyleLbl="bgShp" presStyleIdx="0" presStyleCnt="4"/>
      <dgm:spPr/>
      <dgm:t>
        <a:bodyPr/>
        <a:lstStyle/>
        <a:p>
          <a:endParaRPr lang="pt-BR"/>
        </a:p>
      </dgm:t>
    </dgm:pt>
    <dgm:pt modelId="{173508FF-1981-4AAE-A255-6C99A0148F5E}" type="pres">
      <dgm:prSet presAssocID="{0DDC43D7-D02C-4759-AEE2-D74A3D9EF0E8}" presName="textNode" presStyleLbl="bgShp" presStyleIdx="0" presStyleCnt="4"/>
      <dgm:spPr/>
      <dgm:t>
        <a:bodyPr/>
        <a:lstStyle/>
        <a:p>
          <a:endParaRPr lang="pt-BR"/>
        </a:p>
      </dgm:t>
    </dgm:pt>
    <dgm:pt modelId="{84F2C437-2D3B-475F-99AE-A15D59FB9557}" type="pres">
      <dgm:prSet presAssocID="{0DDC43D7-D02C-4759-AEE2-D74A3D9EF0E8}" presName="compChildNode" presStyleCnt="0"/>
      <dgm:spPr/>
    </dgm:pt>
    <dgm:pt modelId="{F46B1797-727C-47C5-8DA8-653187CCEECD}" type="pres">
      <dgm:prSet presAssocID="{0DDC43D7-D02C-4759-AEE2-D74A3D9EF0E8}" presName="theInnerList" presStyleCnt="0"/>
      <dgm:spPr/>
    </dgm:pt>
    <dgm:pt modelId="{15B36415-5B14-4D3F-89A2-A95495D2DD0D}" type="pres">
      <dgm:prSet presAssocID="{06B97004-D3A2-488D-8C19-67B6962956DE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78462E-2513-43E9-8F58-629DE31828AF}" type="pres">
      <dgm:prSet presAssocID="{0DDC43D7-D02C-4759-AEE2-D74A3D9EF0E8}" presName="aSpace" presStyleCnt="0"/>
      <dgm:spPr/>
    </dgm:pt>
    <dgm:pt modelId="{7711B18F-71EA-4FF7-AF3D-3346CEFCAE38}" type="pres">
      <dgm:prSet presAssocID="{401624EC-B93A-4D6B-969F-833A5CB33B72}" presName="compNode" presStyleCnt="0"/>
      <dgm:spPr/>
    </dgm:pt>
    <dgm:pt modelId="{19028E47-A1D6-4A6F-B2AF-856F03F43651}" type="pres">
      <dgm:prSet presAssocID="{401624EC-B93A-4D6B-969F-833A5CB33B72}" presName="aNode" presStyleLbl="bgShp" presStyleIdx="1" presStyleCnt="4"/>
      <dgm:spPr/>
      <dgm:t>
        <a:bodyPr/>
        <a:lstStyle/>
        <a:p>
          <a:endParaRPr lang="pt-BR"/>
        </a:p>
      </dgm:t>
    </dgm:pt>
    <dgm:pt modelId="{A3065282-728A-46EF-BDA2-F2A07E7F6B07}" type="pres">
      <dgm:prSet presAssocID="{401624EC-B93A-4D6B-969F-833A5CB33B72}" presName="textNode" presStyleLbl="bgShp" presStyleIdx="1" presStyleCnt="4"/>
      <dgm:spPr/>
      <dgm:t>
        <a:bodyPr/>
        <a:lstStyle/>
        <a:p>
          <a:endParaRPr lang="pt-BR"/>
        </a:p>
      </dgm:t>
    </dgm:pt>
    <dgm:pt modelId="{11B72B69-82E7-482F-AEB1-73A48FE12971}" type="pres">
      <dgm:prSet presAssocID="{401624EC-B93A-4D6B-969F-833A5CB33B72}" presName="compChildNode" presStyleCnt="0"/>
      <dgm:spPr/>
    </dgm:pt>
    <dgm:pt modelId="{9573D677-5EFE-4320-95B5-7E24B971866C}" type="pres">
      <dgm:prSet presAssocID="{401624EC-B93A-4D6B-969F-833A5CB33B72}" presName="theInnerList" presStyleCnt="0"/>
      <dgm:spPr/>
    </dgm:pt>
    <dgm:pt modelId="{AA3A7A0E-8D45-44CD-99E2-9EEA122D14E9}" type="pres">
      <dgm:prSet presAssocID="{22825901-445C-4C08-9783-65A4F4F1AA8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D93AFE3-A458-4925-8F9D-A2D416786656}" type="pres">
      <dgm:prSet presAssocID="{401624EC-B93A-4D6B-969F-833A5CB33B72}" presName="aSpace" presStyleCnt="0"/>
      <dgm:spPr/>
    </dgm:pt>
    <dgm:pt modelId="{62B636EC-A7A7-47D0-B220-BBD984A0CE16}" type="pres">
      <dgm:prSet presAssocID="{C9251EEA-A626-4320-88CA-AF56680FBD52}" presName="compNode" presStyleCnt="0"/>
      <dgm:spPr/>
    </dgm:pt>
    <dgm:pt modelId="{6F603261-E0EC-4383-B98E-F9A33A263C1D}" type="pres">
      <dgm:prSet presAssocID="{C9251EEA-A626-4320-88CA-AF56680FBD52}" presName="aNode" presStyleLbl="bgShp" presStyleIdx="2" presStyleCnt="4"/>
      <dgm:spPr/>
      <dgm:t>
        <a:bodyPr/>
        <a:lstStyle/>
        <a:p>
          <a:endParaRPr lang="pt-BR"/>
        </a:p>
      </dgm:t>
    </dgm:pt>
    <dgm:pt modelId="{FA51B0AD-DBC1-4360-9A3E-8391E9A2853C}" type="pres">
      <dgm:prSet presAssocID="{C9251EEA-A626-4320-88CA-AF56680FBD52}" presName="textNode" presStyleLbl="bgShp" presStyleIdx="2" presStyleCnt="4"/>
      <dgm:spPr/>
      <dgm:t>
        <a:bodyPr/>
        <a:lstStyle/>
        <a:p>
          <a:endParaRPr lang="pt-BR"/>
        </a:p>
      </dgm:t>
    </dgm:pt>
    <dgm:pt modelId="{25DA5635-B4DB-44BF-B0AA-D740D9722F32}" type="pres">
      <dgm:prSet presAssocID="{C9251EEA-A626-4320-88CA-AF56680FBD52}" presName="compChildNode" presStyleCnt="0"/>
      <dgm:spPr/>
    </dgm:pt>
    <dgm:pt modelId="{EBE72FA5-6D92-4BC8-B815-6F46DC85F098}" type="pres">
      <dgm:prSet presAssocID="{C9251EEA-A626-4320-88CA-AF56680FBD52}" presName="theInnerList" presStyleCnt="0"/>
      <dgm:spPr/>
    </dgm:pt>
    <dgm:pt modelId="{3B66F06C-8A57-4C12-85DC-BC18FB250CE7}" type="pres">
      <dgm:prSet presAssocID="{6F04C834-8347-49C6-A8A9-911F64341BA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EC2CA7-FF2B-4BFA-83D7-00A043C31188}" type="pres">
      <dgm:prSet presAssocID="{C9251EEA-A626-4320-88CA-AF56680FBD52}" presName="aSpace" presStyleCnt="0"/>
      <dgm:spPr/>
    </dgm:pt>
    <dgm:pt modelId="{B0CD7202-0F2B-42E5-B69C-36F472F2D849}" type="pres">
      <dgm:prSet presAssocID="{84F8D7E3-1B66-4FA6-BC56-7458989F58E7}" presName="compNode" presStyleCnt="0"/>
      <dgm:spPr/>
    </dgm:pt>
    <dgm:pt modelId="{84EFC6C4-D17A-4F8A-967A-ECDF599D5A80}" type="pres">
      <dgm:prSet presAssocID="{84F8D7E3-1B66-4FA6-BC56-7458989F58E7}" presName="aNode" presStyleLbl="bgShp" presStyleIdx="3" presStyleCnt="4"/>
      <dgm:spPr/>
      <dgm:t>
        <a:bodyPr/>
        <a:lstStyle/>
        <a:p>
          <a:endParaRPr lang="pt-BR"/>
        </a:p>
      </dgm:t>
    </dgm:pt>
    <dgm:pt modelId="{C58D2919-C767-4388-A87E-0415B306AA53}" type="pres">
      <dgm:prSet presAssocID="{84F8D7E3-1B66-4FA6-BC56-7458989F58E7}" presName="textNode" presStyleLbl="bgShp" presStyleIdx="3" presStyleCnt="4"/>
      <dgm:spPr/>
      <dgm:t>
        <a:bodyPr/>
        <a:lstStyle/>
        <a:p>
          <a:endParaRPr lang="pt-BR"/>
        </a:p>
      </dgm:t>
    </dgm:pt>
    <dgm:pt modelId="{17D30BDA-12B4-4FF0-9A75-CF4B409F9750}" type="pres">
      <dgm:prSet presAssocID="{84F8D7E3-1B66-4FA6-BC56-7458989F58E7}" presName="compChildNode" presStyleCnt="0"/>
      <dgm:spPr/>
    </dgm:pt>
    <dgm:pt modelId="{4851CAF9-6F3A-4EB2-9B6B-306B8A692ADC}" type="pres">
      <dgm:prSet presAssocID="{84F8D7E3-1B66-4FA6-BC56-7458989F58E7}" presName="theInnerList" presStyleCnt="0"/>
      <dgm:spPr/>
    </dgm:pt>
    <dgm:pt modelId="{88C8DFFF-7D91-4EBE-B928-BD821262C2D7}" type="pres">
      <dgm:prSet presAssocID="{C8DEFD58-04B9-4B24-91A0-88BB923F002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F5DBCB4-1E2A-4FC0-8A50-01162BA716BA}" srcId="{0DDC43D7-D02C-4759-AEE2-D74A3D9EF0E8}" destId="{06B97004-D3A2-488D-8C19-67B6962956DE}" srcOrd="0" destOrd="0" parTransId="{CEE29AEB-6535-4902-9AF1-487541BA5EC0}" sibTransId="{DA38D963-9BB6-4D86-8A97-A4FA666DAB7E}"/>
    <dgm:cxn modelId="{A9E29437-4BBA-4CE5-99D3-CAD0E2478C7A}" type="presOf" srcId="{84F8D7E3-1B66-4FA6-BC56-7458989F58E7}" destId="{C58D2919-C767-4388-A87E-0415B306AA53}" srcOrd="1" destOrd="0" presId="urn:microsoft.com/office/officeart/2005/8/layout/lProcess2"/>
    <dgm:cxn modelId="{C573C092-EC9F-427D-AAAD-6E4A5027A9CE}" type="presOf" srcId="{9EA23ABC-677D-45AA-9079-80DFC98EDE0A}" destId="{00E2284E-810C-4945-917E-20EDB168DFB5}" srcOrd="0" destOrd="0" presId="urn:microsoft.com/office/officeart/2005/8/layout/lProcess2"/>
    <dgm:cxn modelId="{0FCECB9F-80BF-4711-864E-1465F91E065C}" type="presOf" srcId="{401624EC-B93A-4D6B-969F-833A5CB33B72}" destId="{19028E47-A1D6-4A6F-B2AF-856F03F43651}" srcOrd="0" destOrd="0" presId="urn:microsoft.com/office/officeart/2005/8/layout/lProcess2"/>
    <dgm:cxn modelId="{951F3A48-8328-449C-8641-2A1F5FD10D28}" type="presOf" srcId="{0DDC43D7-D02C-4759-AEE2-D74A3D9EF0E8}" destId="{173508FF-1981-4AAE-A255-6C99A0148F5E}" srcOrd="1" destOrd="0" presId="urn:microsoft.com/office/officeart/2005/8/layout/lProcess2"/>
    <dgm:cxn modelId="{07529A80-DA90-435F-9D00-6ABF063265D1}" srcId="{9EA23ABC-677D-45AA-9079-80DFC98EDE0A}" destId="{401624EC-B93A-4D6B-969F-833A5CB33B72}" srcOrd="1" destOrd="0" parTransId="{A6E0F64A-8B8D-4942-A477-61A64C2CC84E}" sibTransId="{B74DEDC6-6D79-4771-B3EC-74B9830022AC}"/>
    <dgm:cxn modelId="{B1B6FAFE-C2CE-4930-94F3-DFEC8AFF8950}" type="presOf" srcId="{84F8D7E3-1B66-4FA6-BC56-7458989F58E7}" destId="{84EFC6C4-D17A-4F8A-967A-ECDF599D5A80}" srcOrd="0" destOrd="0" presId="urn:microsoft.com/office/officeart/2005/8/layout/lProcess2"/>
    <dgm:cxn modelId="{B6537CD7-290D-4F2A-8F52-ED1DA016749B}" type="presOf" srcId="{401624EC-B93A-4D6B-969F-833A5CB33B72}" destId="{A3065282-728A-46EF-BDA2-F2A07E7F6B07}" srcOrd="1" destOrd="0" presId="urn:microsoft.com/office/officeart/2005/8/layout/lProcess2"/>
    <dgm:cxn modelId="{FA6B1E64-C3AE-4EF6-9B23-E464382F153F}" type="presOf" srcId="{06B97004-D3A2-488D-8C19-67B6962956DE}" destId="{15B36415-5B14-4D3F-89A2-A95495D2DD0D}" srcOrd="0" destOrd="0" presId="urn:microsoft.com/office/officeart/2005/8/layout/lProcess2"/>
    <dgm:cxn modelId="{2B58733E-4770-4D7D-80C9-91059CFC3C21}" srcId="{9EA23ABC-677D-45AA-9079-80DFC98EDE0A}" destId="{C9251EEA-A626-4320-88CA-AF56680FBD52}" srcOrd="2" destOrd="0" parTransId="{9518A349-82BB-4972-88DD-03779DD8997B}" sibTransId="{04A5DAFA-4006-439C-A716-04E8D74DF5AB}"/>
    <dgm:cxn modelId="{084C293B-1BA6-45E5-9122-5AF25F15B5E8}" type="presOf" srcId="{6F04C834-8347-49C6-A8A9-911F64341BA7}" destId="{3B66F06C-8A57-4C12-85DC-BC18FB250CE7}" srcOrd="0" destOrd="0" presId="urn:microsoft.com/office/officeart/2005/8/layout/lProcess2"/>
    <dgm:cxn modelId="{3CE6B7CB-8A06-48CA-A9EF-53A906D20797}" srcId="{9EA23ABC-677D-45AA-9079-80DFC98EDE0A}" destId="{0DDC43D7-D02C-4759-AEE2-D74A3D9EF0E8}" srcOrd="0" destOrd="0" parTransId="{849699A4-C81F-4C4D-ADE0-CB8B8C58A587}" sibTransId="{65F084F9-B4A7-4B34-A4FF-CABEE9DCA810}"/>
    <dgm:cxn modelId="{84582187-0A24-4F28-9504-6B864B8AFCE7}" type="presOf" srcId="{C9251EEA-A626-4320-88CA-AF56680FBD52}" destId="{6F603261-E0EC-4383-B98E-F9A33A263C1D}" srcOrd="0" destOrd="0" presId="urn:microsoft.com/office/officeart/2005/8/layout/lProcess2"/>
    <dgm:cxn modelId="{9738AD8B-4552-4A81-9B5F-A331BF616EA4}" type="presOf" srcId="{0DDC43D7-D02C-4759-AEE2-D74A3D9EF0E8}" destId="{C08303C7-6369-46AE-8070-AD5B487D84DB}" srcOrd="0" destOrd="0" presId="urn:microsoft.com/office/officeart/2005/8/layout/lProcess2"/>
    <dgm:cxn modelId="{BB9BB834-0D96-4ECF-A526-034424B8B263}" srcId="{C9251EEA-A626-4320-88CA-AF56680FBD52}" destId="{6F04C834-8347-49C6-A8A9-911F64341BA7}" srcOrd="0" destOrd="0" parTransId="{2B70B8C0-FE50-4DAF-A250-21946E66EB98}" sibTransId="{63111553-1F6A-49EE-8EEA-14849410BD2A}"/>
    <dgm:cxn modelId="{489A7324-6D01-4A70-A78F-056B93FBD6DA}" srcId="{401624EC-B93A-4D6B-969F-833A5CB33B72}" destId="{22825901-445C-4C08-9783-65A4F4F1AA8B}" srcOrd="0" destOrd="0" parTransId="{7FEB6102-F166-4D89-B5DD-EA14C76E8B82}" sibTransId="{7B847789-034C-4EF8-BB24-9F6532C9D318}"/>
    <dgm:cxn modelId="{9E46FF49-DBFB-4C37-804D-4B24B70A7A4C}" type="presOf" srcId="{22825901-445C-4C08-9783-65A4F4F1AA8B}" destId="{AA3A7A0E-8D45-44CD-99E2-9EEA122D14E9}" srcOrd="0" destOrd="0" presId="urn:microsoft.com/office/officeart/2005/8/layout/lProcess2"/>
    <dgm:cxn modelId="{15A92776-5367-406D-91A2-0D92781C7B08}" srcId="{84F8D7E3-1B66-4FA6-BC56-7458989F58E7}" destId="{C8DEFD58-04B9-4B24-91A0-88BB923F002D}" srcOrd="0" destOrd="0" parTransId="{25732FFF-E08A-4BA5-822A-7E214585DF16}" sibTransId="{9DB1117A-4A44-48A0-BDFD-BFECB72575EA}"/>
    <dgm:cxn modelId="{A3F7518E-3A92-4224-B2C1-4E9CA9855D6D}" type="presOf" srcId="{C8DEFD58-04B9-4B24-91A0-88BB923F002D}" destId="{88C8DFFF-7D91-4EBE-B928-BD821262C2D7}" srcOrd="0" destOrd="0" presId="urn:microsoft.com/office/officeart/2005/8/layout/lProcess2"/>
    <dgm:cxn modelId="{8A52D7EC-4E71-42C9-B009-F568141BC020}" srcId="{9EA23ABC-677D-45AA-9079-80DFC98EDE0A}" destId="{84F8D7E3-1B66-4FA6-BC56-7458989F58E7}" srcOrd="3" destOrd="0" parTransId="{1DF3354A-CABE-40AC-94EB-6A3AE98E8D64}" sibTransId="{387BCD70-03A6-4604-A286-D0FDCAE27F25}"/>
    <dgm:cxn modelId="{0811A4EA-2881-42CA-AEFE-764A15C01D6C}" type="presOf" srcId="{C9251EEA-A626-4320-88CA-AF56680FBD52}" destId="{FA51B0AD-DBC1-4360-9A3E-8391E9A2853C}" srcOrd="1" destOrd="0" presId="urn:microsoft.com/office/officeart/2005/8/layout/lProcess2"/>
    <dgm:cxn modelId="{13700007-8DD7-481D-98A3-A3996D01731B}" type="presParOf" srcId="{00E2284E-810C-4945-917E-20EDB168DFB5}" destId="{48149E98-DD1F-42DB-AF4C-71BB31A9C6B7}" srcOrd="0" destOrd="0" presId="urn:microsoft.com/office/officeart/2005/8/layout/lProcess2"/>
    <dgm:cxn modelId="{5B62AB6D-4C7D-4FB0-93AD-9F9D49097A80}" type="presParOf" srcId="{48149E98-DD1F-42DB-AF4C-71BB31A9C6B7}" destId="{C08303C7-6369-46AE-8070-AD5B487D84DB}" srcOrd="0" destOrd="0" presId="urn:microsoft.com/office/officeart/2005/8/layout/lProcess2"/>
    <dgm:cxn modelId="{C67E8AAF-86BD-4B65-B366-9832D549FE5A}" type="presParOf" srcId="{48149E98-DD1F-42DB-AF4C-71BB31A9C6B7}" destId="{173508FF-1981-4AAE-A255-6C99A0148F5E}" srcOrd="1" destOrd="0" presId="urn:microsoft.com/office/officeart/2005/8/layout/lProcess2"/>
    <dgm:cxn modelId="{AAD196EB-0EAC-4019-87A9-E34CFBC96FB9}" type="presParOf" srcId="{48149E98-DD1F-42DB-AF4C-71BB31A9C6B7}" destId="{84F2C437-2D3B-475F-99AE-A15D59FB9557}" srcOrd="2" destOrd="0" presId="urn:microsoft.com/office/officeart/2005/8/layout/lProcess2"/>
    <dgm:cxn modelId="{3BDE0293-5826-4D24-AABF-22EAB2F3379D}" type="presParOf" srcId="{84F2C437-2D3B-475F-99AE-A15D59FB9557}" destId="{F46B1797-727C-47C5-8DA8-653187CCEECD}" srcOrd="0" destOrd="0" presId="urn:microsoft.com/office/officeart/2005/8/layout/lProcess2"/>
    <dgm:cxn modelId="{026859CF-8F43-4742-8264-5D62835519A1}" type="presParOf" srcId="{F46B1797-727C-47C5-8DA8-653187CCEECD}" destId="{15B36415-5B14-4D3F-89A2-A95495D2DD0D}" srcOrd="0" destOrd="0" presId="urn:microsoft.com/office/officeart/2005/8/layout/lProcess2"/>
    <dgm:cxn modelId="{97C1AC94-3CA3-4D61-BE82-2108076D556C}" type="presParOf" srcId="{00E2284E-810C-4945-917E-20EDB168DFB5}" destId="{A178462E-2513-43E9-8F58-629DE31828AF}" srcOrd="1" destOrd="0" presId="urn:microsoft.com/office/officeart/2005/8/layout/lProcess2"/>
    <dgm:cxn modelId="{B1108145-C7D4-49C1-ABE7-E1EADB6005A2}" type="presParOf" srcId="{00E2284E-810C-4945-917E-20EDB168DFB5}" destId="{7711B18F-71EA-4FF7-AF3D-3346CEFCAE38}" srcOrd="2" destOrd="0" presId="urn:microsoft.com/office/officeart/2005/8/layout/lProcess2"/>
    <dgm:cxn modelId="{E907C47A-C859-4FB6-93DB-C8B5364CCDD3}" type="presParOf" srcId="{7711B18F-71EA-4FF7-AF3D-3346CEFCAE38}" destId="{19028E47-A1D6-4A6F-B2AF-856F03F43651}" srcOrd="0" destOrd="0" presId="urn:microsoft.com/office/officeart/2005/8/layout/lProcess2"/>
    <dgm:cxn modelId="{62E8E2C0-6466-4414-A6BD-94EBD193EC79}" type="presParOf" srcId="{7711B18F-71EA-4FF7-AF3D-3346CEFCAE38}" destId="{A3065282-728A-46EF-BDA2-F2A07E7F6B07}" srcOrd="1" destOrd="0" presId="urn:microsoft.com/office/officeart/2005/8/layout/lProcess2"/>
    <dgm:cxn modelId="{BE66360B-4E42-465A-A393-6C3280A40A32}" type="presParOf" srcId="{7711B18F-71EA-4FF7-AF3D-3346CEFCAE38}" destId="{11B72B69-82E7-482F-AEB1-73A48FE12971}" srcOrd="2" destOrd="0" presId="urn:microsoft.com/office/officeart/2005/8/layout/lProcess2"/>
    <dgm:cxn modelId="{9CB54681-016C-43FD-9089-ED22E36366CA}" type="presParOf" srcId="{11B72B69-82E7-482F-AEB1-73A48FE12971}" destId="{9573D677-5EFE-4320-95B5-7E24B971866C}" srcOrd="0" destOrd="0" presId="urn:microsoft.com/office/officeart/2005/8/layout/lProcess2"/>
    <dgm:cxn modelId="{9BEE1A44-023B-4774-A015-3026AFCD2618}" type="presParOf" srcId="{9573D677-5EFE-4320-95B5-7E24B971866C}" destId="{AA3A7A0E-8D45-44CD-99E2-9EEA122D14E9}" srcOrd="0" destOrd="0" presId="urn:microsoft.com/office/officeart/2005/8/layout/lProcess2"/>
    <dgm:cxn modelId="{DFBAED4C-9FED-40FA-9693-EC90542532C7}" type="presParOf" srcId="{00E2284E-810C-4945-917E-20EDB168DFB5}" destId="{1D93AFE3-A458-4925-8F9D-A2D416786656}" srcOrd="3" destOrd="0" presId="urn:microsoft.com/office/officeart/2005/8/layout/lProcess2"/>
    <dgm:cxn modelId="{916D76E3-56D2-43B9-915E-2F85BFE81F20}" type="presParOf" srcId="{00E2284E-810C-4945-917E-20EDB168DFB5}" destId="{62B636EC-A7A7-47D0-B220-BBD984A0CE16}" srcOrd="4" destOrd="0" presId="urn:microsoft.com/office/officeart/2005/8/layout/lProcess2"/>
    <dgm:cxn modelId="{3B9A01DD-B409-48F9-B8AE-48364CCDFDDE}" type="presParOf" srcId="{62B636EC-A7A7-47D0-B220-BBD984A0CE16}" destId="{6F603261-E0EC-4383-B98E-F9A33A263C1D}" srcOrd="0" destOrd="0" presId="urn:microsoft.com/office/officeart/2005/8/layout/lProcess2"/>
    <dgm:cxn modelId="{F1D29477-6DA8-4088-96CC-3EBFAB48E297}" type="presParOf" srcId="{62B636EC-A7A7-47D0-B220-BBD984A0CE16}" destId="{FA51B0AD-DBC1-4360-9A3E-8391E9A2853C}" srcOrd="1" destOrd="0" presId="urn:microsoft.com/office/officeart/2005/8/layout/lProcess2"/>
    <dgm:cxn modelId="{D0668075-E809-4963-BB0F-03FFC5DC37E2}" type="presParOf" srcId="{62B636EC-A7A7-47D0-B220-BBD984A0CE16}" destId="{25DA5635-B4DB-44BF-B0AA-D740D9722F32}" srcOrd="2" destOrd="0" presId="urn:microsoft.com/office/officeart/2005/8/layout/lProcess2"/>
    <dgm:cxn modelId="{4C8C81DF-0C34-4E82-B64B-6C8A9A12F2E7}" type="presParOf" srcId="{25DA5635-B4DB-44BF-B0AA-D740D9722F32}" destId="{EBE72FA5-6D92-4BC8-B815-6F46DC85F098}" srcOrd="0" destOrd="0" presId="urn:microsoft.com/office/officeart/2005/8/layout/lProcess2"/>
    <dgm:cxn modelId="{4D2A44D9-4AF3-4EA0-A6E8-2463A3C6A29A}" type="presParOf" srcId="{EBE72FA5-6D92-4BC8-B815-6F46DC85F098}" destId="{3B66F06C-8A57-4C12-85DC-BC18FB250CE7}" srcOrd="0" destOrd="0" presId="urn:microsoft.com/office/officeart/2005/8/layout/lProcess2"/>
    <dgm:cxn modelId="{6BDDCF3E-6AAF-43DE-8FB3-7DA975214184}" type="presParOf" srcId="{00E2284E-810C-4945-917E-20EDB168DFB5}" destId="{42EC2CA7-FF2B-4BFA-83D7-00A043C31188}" srcOrd="5" destOrd="0" presId="urn:microsoft.com/office/officeart/2005/8/layout/lProcess2"/>
    <dgm:cxn modelId="{BDA234A1-AD7A-4A33-9E9C-D25A6D411BE2}" type="presParOf" srcId="{00E2284E-810C-4945-917E-20EDB168DFB5}" destId="{B0CD7202-0F2B-42E5-B69C-36F472F2D849}" srcOrd="6" destOrd="0" presId="urn:microsoft.com/office/officeart/2005/8/layout/lProcess2"/>
    <dgm:cxn modelId="{F81E5060-D1B8-4C5D-AB4B-95E0AFFC15CC}" type="presParOf" srcId="{B0CD7202-0F2B-42E5-B69C-36F472F2D849}" destId="{84EFC6C4-D17A-4F8A-967A-ECDF599D5A80}" srcOrd="0" destOrd="0" presId="urn:microsoft.com/office/officeart/2005/8/layout/lProcess2"/>
    <dgm:cxn modelId="{6B654FC4-7421-4606-9DCF-5ECFC6AC5DF1}" type="presParOf" srcId="{B0CD7202-0F2B-42E5-B69C-36F472F2D849}" destId="{C58D2919-C767-4388-A87E-0415B306AA53}" srcOrd="1" destOrd="0" presId="urn:microsoft.com/office/officeart/2005/8/layout/lProcess2"/>
    <dgm:cxn modelId="{F9F40227-9B03-4A50-84E8-93654E992ABD}" type="presParOf" srcId="{B0CD7202-0F2B-42E5-B69C-36F472F2D849}" destId="{17D30BDA-12B4-4FF0-9A75-CF4B409F9750}" srcOrd="2" destOrd="0" presId="urn:microsoft.com/office/officeart/2005/8/layout/lProcess2"/>
    <dgm:cxn modelId="{58A2DEB4-4390-4831-B124-D4D764AFFA1F}" type="presParOf" srcId="{17D30BDA-12B4-4FF0-9A75-CF4B409F9750}" destId="{4851CAF9-6F3A-4EB2-9B6B-306B8A692ADC}" srcOrd="0" destOrd="0" presId="urn:microsoft.com/office/officeart/2005/8/layout/lProcess2"/>
    <dgm:cxn modelId="{FABDCCDE-99CB-4A42-A93D-A1D1A47B792F}" type="presParOf" srcId="{4851CAF9-6F3A-4EB2-9B6B-306B8A692ADC}" destId="{88C8DFFF-7D91-4EBE-B928-BD821262C2D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E06C67-61B2-4593-942A-8D388AEAA3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C5F6BF-CC82-417A-90C3-EB94F3E04E1C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420272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38DED-96C6-497F-8BCD-5853C21FE1B6}" type="slidenum">
              <a:rPr lang="pt-BR" smtClean="0"/>
              <a:pPr>
                <a:defRPr/>
              </a:pPr>
              <a:t>10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708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1FCD8-523C-4F0E-9FBF-C47E6BC54B64}" type="slidenum">
              <a:rPr lang="pt-BR" smtClean="0"/>
              <a:pPr>
                <a:defRPr/>
              </a:pPr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666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C415B-618C-4499-8770-B1DB9DBD8B3E}" type="slidenum">
              <a:rPr lang="pt-BR" smtClean="0"/>
              <a:pPr>
                <a:defRPr/>
              </a:pPr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2021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CCE0F-D351-403B-A5A0-7E11234AC52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50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8F09A-FB85-4DDF-BC50-8558E8361A8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35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48FBE5-258C-4E6E-A110-FE70F4A3320A}" type="slidenum">
              <a:rPr lang="pt-BR" smtClean="0"/>
              <a:pPr>
                <a:defRPr/>
              </a:pPr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6699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EC669-F738-4F5E-9F16-D67DF3529947}" type="slidenum">
              <a:rPr lang="pt-BR" smtClean="0"/>
              <a:pPr>
                <a:defRPr/>
              </a:pPr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804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87455-5C13-4BD1-A054-90FA58982300}" type="slidenum">
              <a:rPr lang="pt-BR" smtClean="0"/>
              <a:pPr>
                <a:defRPr/>
              </a:pPr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56789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DAB9D-F025-4AC2-9085-DC1EAF25F2E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20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1DC96-AB73-4EAE-BE4C-ADD2FF9ACF04}" type="slidenum">
              <a:rPr lang="pt-BR" smtClean="0"/>
              <a:pPr>
                <a:defRPr/>
              </a:pPr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8910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42269-5267-452B-9694-69078E359B91}" type="slidenum">
              <a:rPr lang="pt-BR" smtClean="0"/>
              <a:pPr>
                <a:defRPr/>
              </a:pPr>
              <a:t>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23713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38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E045A8-9530-4B6C-8108-AD38993D2CCE}" type="slidenum">
              <a:rPr lang="pt-BR" smtClean="0"/>
              <a:pPr>
                <a:defRPr/>
              </a:pPr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23634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2C3B8-771C-4619-BE89-D1A0F819001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0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82FD24-05F9-4797-853E-43A330592BE2}" type="slidenum">
              <a:rPr lang="pt-BR" smtClean="0"/>
              <a:pPr>
                <a:defRPr/>
              </a:pPr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29928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F9D1F-42AF-4B94-B03A-F103CF23D2B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45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C7F56-6730-42B3-A2D1-65A4F2EC000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1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413B5-CC10-4581-A6F7-BA5FDF810626}" type="slidenum">
              <a:rPr lang="pt-BR" smtClean="0"/>
              <a:pPr>
                <a:defRPr/>
              </a:pPr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86075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B3E2E-1319-43AF-B62B-D312C6008E08}" type="slidenum">
              <a:rPr lang="pt-BR" smtClean="0"/>
              <a:pPr>
                <a:defRPr/>
              </a:pPr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99012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40A8B-F36C-4A05-9A1D-41E3C896113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13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CE7483-D89C-4869-B388-14214471E43B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61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0A4444-1788-4753-A676-C37D9E92B31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1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C1EC20-1626-4906-8FA9-E51CA165F572}" type="slidenum">
              <a:rPr lang="pt-BR" smtClean="0"/>
              <a:pPr>
                <a:defRPr/>
              </a:pPr>
              <a:t>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6309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02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D882C2-0339-4F13-8261-8E0B616F8F64}" type="slidenum">
              <a:rPr lang="pt-BR" smtClean="0"/>
              <a:pPr>
                <a:defRPr/>
              </a:pPr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5161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125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15C1-60E9-4EC2-B2BB-D3B1CF22EFCD}" type="slidenum">
              <a:rPr lang="pt-BR" smtClean="0"/>
              <a:pPr>
                <a:defRPr/>
              </a:pPr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20707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227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3275F-B8E0-4FF6-BAC7-F4153FC189B0}" type="slidenum">
              <a:rPr lang="pt-BR" smtClean="0"/>
              <a:pPr>
                <a:defRPr/>
              </a:pPr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26992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33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B5D7A-33C4-49BF-A7D7-CA96618B2215}" type="slidenum">
              <a:rPr lang="pt-BR" smtClean="0"/>
              <a:pPr>
                <a:defRPr/>
              </a:pPr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37829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E0B18C-C313-4E37-9E96-195D90E61B4C}" type="slidenum">
              <a:rPr lang="pt-BR" smtClean="0"/>
              <a:pPr>
                <a:defRPr/>
              </a:pPr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9222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Não é permitido usar a clausula USING para referenciar uma classe, mas é possível usar USING para criar um ALIAS para uma Classe.</a:t>
            </a:r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7E79C4-3A4A-4411-B014-BF79FF4823D4}" type="slidenum">
              <a:rPr lang="pt-BR" smtClean="0"/>
              <a:pPr>
                <a:defRPr/>
              </a:pPr>
              <a:t>35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6657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5ECD94-3EA8-4AB2-A9B4-DE22C74BE148}" type="slidenum">
              <a:rPr lang="pt-BR" smtClean="0"/>
              <a:pPr>
                <a:defRPr/>
              </a:pPr>
              <a:t>36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18906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FDC89D-1C25-4DB2-963B-1A183D965430}" type="slidenum">
              <a:rPr lang="pt-BR" smtClean="0"/>
              <a:pPr>
                <a:defRPr/>
              </a:pPr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19867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C5E58-8642-43DA-8AC6-D0660CAE21CE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03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4D5F72-7DB8-46BD-A3D1-05E247E61A24}" type="slidenum">
              <a:rPr lang="pt-BR" smtClean="0"/>
              <a:pPr>
                <a:defRPr/>
              </a:pPr>
              <a:t>39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1135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0EB37-E958-428C-9BF3-0C228552368A}" type="slidenum">
              <a:rPr lang="pt-BR" smtClean="0"/>
              <a:pPr>
                <a:defRPr/>
              </a:pPr>
              <a:t>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8033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229E4-0308-4F91-85D7-5CF0B3197C1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4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EF492-B551-45A0-8532-9D6645527907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925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C66C3-590E-4FC7-A58E-CDACF4E579FB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88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6E252-070B-4E9F-8123-47AC79BCCF4A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95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D0F61-4C26-42A7-89FC-750748EB3BFE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894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AE1390-B44A-4EDE-A6E8-7EE1495C81AB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30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F12608-FD3E-42D6-86DD-1126E590134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662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196EB7-6379-40B8-9069-9B2DB012777B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11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EFF913-D376-4BD5-B9C0-1EEC8930402E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45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29C6-01B2-4707-96FE-B9C8981EA119}" type="slidenum">
              <a:rPr lang="en-US"/>
              <a:pPr/>
              <a:t>49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2400" indent="-152400">
              <a:lnSpc>
                <a:spcPct val="80000"/>
              </a:lnSpc>
            </a:pPr>
            <a:endParaRPr lang="pt-BR" sz="800"/>
          </a:p>
        </p:txBody>
      </p:sp>
    </p:spTree>
    <p:extLst>
      <p:ext uri="{BB962C8B-B14F-4D97-AF65-F5344CB8AC3E}">
        <p14:creationId xmlns:p14="http://schemas.microsoft.com/office/powerpoint/2010/main" val="288461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9E4207-1B90-4DA8-AF19-3B607D6C56A5}" type="slidenum">
              <a:rPr lang="pt-BR" smtClean="0"/>
              <a:pPr>
                <a:defRPr/>
              </a:pPr>
              <a:t>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626515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95103-10A4-4BC0-A026-48A3EABD303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1002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99194-A9D6-4777-B7A6-50174EBD3048}" type="slidenum">
              <a:rPr lang="pt-BR" smtClean="0"/>
              <a:pPr>
                <a:defRPr/>
              </a:pPr>
              <a:t>51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93258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DAE194-CDAB-48E5-B3C2-D6A19F0B8038}" type="slidenum">
              <a:rPr lang="pt-BR" smtClean="0"/>
              <a:pPr>
                <a:defRPr/>
              </a:pPr>
              <a:t>52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73092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AD26A-693D-4058-81FC-7BB774A96EBC}" type="slidenum">
              <a:rPr lang="pt-BR" smtClean="0"/>
              <a:pPr>
                <a:defRPr/>
              </a:pPr>
              <a:t>53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390731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CD40E-5FA6-426B-9295-D2561115036C}" type="slidenum">
              <a:rPr lang="pt-BR" smtClean="0"/>
              <a:pPr>
                <a:defRPr/>
              </a:pPr>
              <a:t>54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475628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DD5F6-B4FC-418F-A484-043BE4314E8C}" type="slidenum">
              <a:rPr lang="pt-BR" smtClean="0"/>
              <a:pPr>
                <a:defRPr/>
              </a:pPr>
              <a:t>55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800198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510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2DB289-BB92-4A03-BCA6-A84195F75F36}" type="slidenum">
              <a:rPr lang="pt-BR" smtClean="0"/>
              <a:pPr>
                <a:defRPr/>
              </a:pPr>
              <a:t>56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117084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613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7095E-C38D-4C1C-A51A-711A1DC5C364}" type="slidenum">
              <a:rPr lang="pt-BR" smtClean="0"/>
              <a:pPr>
                <a:defRPr/>
              </a:pPr>
              <a:t>57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04204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715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D82D4-62D4-477A-8376-2DCF0F003350}" type="slidenum">
              <a:rPr lang="pt-BR" smtClean="0"/>
              <a:pPr>
                <a:defRPr/>
              </a:pPr>
              <a:t>58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953586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7818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B832CA-C4E5-4DA6-9376-32C364096BC1}" type="slidenum">
              <a:rPr lang="pt-BR" smtClean="0"/>
              <a:pPr>
                <a:defRPr/>
              </a:pPr>
              <a:t>59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9861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95C8FE-C371-4FEF-A108-10B3CBB6AA6B}" type="slidenum">
              <a:rPr lang="pt-BR" smtClean="0"/>
              <a:pPr>
                <a:defRPr/>
              </a:pPr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828461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432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437C8-969F-4154-A358-891D491D9C6C}" type="slidenum">
              <a:rPr lang="pt-BR" smtClean="0"/>
              <a:pPr>
                <a:defRPr/>
              </a:pPr>
              <a:t>60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74874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53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E46D3D-696D-4DE7-AC4D-CA2D39C92D85}" type="slidenum">
              <a:rPr lang="pt-BR" smtClean="0"/>
              <a:pPr>
                <a:defRPr/>
              </a:pPr>
              <a:t>61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084863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63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D3023-A02D-431C-80E4-DBDE4990842C}" type="slidenum">
              <a:rPr lang="pt-BR" smtClean="0"/>
              <a:pPr>
                <a:defRPr/>
              </a:pPr>
              <a:t>62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561627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73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C3A39-3F6F-47E1-9320-185D74702FCE}" type="slidenum">
              <a:rPr lang="pt-BR" smtClean="0"/>
              <a:pPr>
                <a:defRPr/>
              </a:pPr>
              <a:t>63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967518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84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B3353E-25FA-45DA-9525-3CB6E6CC3DCA}" type="slidenum">
              <a:rPr lang="pt-BR" smtClean="0"/>
              <a:pPr>
                <a:defRPr/>
              </a:pPr>
              <a:t>64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028905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894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DB096-512F-40C3-A9C2-3F7FDD4C6E19}" type="slidenum">
              <a:rPr lang="pt-BR" smtClean="0"/>
              <a:pPr>
                <a:defRPr/>
              </a:pPr>
              <a:t>65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713397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904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6C338D-2B2F-43DE-91E3-EDD08D6DA300}" type="slidenum">
              <a:rPr lang="pt-BR" smtClean="0"/>
              <a:pPr>
                <a:defRPr/>
              </a:pPr>
              <a:t>66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605881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914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79FE0-FC7F-477D-91C5-C231CDB1192E}" type="slidenum">
              <a:rPr lang="pt-BR" smtClean="0"/>
              <a:pPr>
                <a:defRPr/>
              </a:pPr>
              <a:t>67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310654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06C67-61B2-4593-942A-8D388AEAA32E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199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06C67-61B2-4593-942A-8D388AEAA32E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2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F95D6-C749-4A9F-828D-35BF6106A610}" type="slidenum">
              <a:rPr lang="pt-BR" smtClean="0"/>
              <a:pPr>
                <a:defRPr/>
              </a:pPr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259942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06C67-61B2-4593-942A-8D388AEAA32E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343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9354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0FD523-81DA-4055-93F9-2F9D489BA678}" type="slidenum">
              <a:rPr lang="pt-BR" smtClean="0"/>
              <a:pPr>
                <a:defRPr/>
              </a:pPr>
              <a:t>71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882607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986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797BC-329B-476B-AC41-70F07FDA32C7}" type="slidenum">
              <a:rPr lang="pt-BR" smtClean="0"/>
              <a:pPr>
                <a:defRPr/>
              </a:pPr>
              <a:t>72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1998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070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E2BBB-25E1-4AEB-B6F4-0694A778D267}" type="slidenum">
              <a:rPr lang="pt-BR" smtClean="0"/>
              <a:pPr>
                <a:defRPr/>
              </a:pPr>
              <a:t>73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640844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996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688563-B078-4274-930A-D785308673B8}" type="slidenum">
              <a:rPr lang="pt-BR" smtClean="0"/>
              <a:pPr>
                <a:defRPr/>
              </a:pPr>
              <a:t>74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023464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173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68F175-38E1-4224-B581-DBB2DB53511E}" type="slidenum">
              <a:rPr lang="pt-BR" smtClean="0"/>
              <a:pPr>
                <a:defRPr/>
              </a:pPr>
              <a:t>75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172844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275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C75A2-C1CC-454D-9C3C-9E9647E2B5CF}" type="slidenum">
              <a:rPr lang="pt-BR" smtClean="0"/>
              <a:pPr>
                <a:defRPr/>
              </a:pPr>
              <a:t>76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411155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378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9B15C3-4BF2-41BA-9902-A4CDB0E370CC}" type="slidenum">
              <a:rPr lang="pt-BR" smtClean="0"/>
              <a:pPr>
                <a:defRPr/>
              </a:pPr>
              <a:t>77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96860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480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38995-64C9-4332-8AC3-7E5B9D568D2A}" type="slidenum">
              <a:rPr lang="pt-BR" smtClean="0"/>
              <a:pPr>
                <a:defRPr/>
              </a:pPr>
              <a:t>78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00993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582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3A748D-7E2F-4985-9A17-15337BCD6818}" type="slidenum">
              <a:rPr lang="pt-BR" smtClean="0"/>
              <a:pPr>
                <a:defRPr/>
              </a:pPr>
              <a:t>79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6774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7F069-6566-415E-9062-C01A7CD42FBB}" type="slidenum">
              <a:rPr lang="pt-BR" smtClean="0"/>
              <a:pPr>
                <a:defRPr/>
              </a:pPr>
              <a:t>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193095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685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214515-AC2B-40B4-91DE-DF8B232817D0}" type="slidenum">
              <a:rPr lang="pt-BR" smtClean="0"/>
              <a:pPr>
                <a:defRPr/>
              </a:pPr>
              <a:t>80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202516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787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945F4-5A92-4E7A-B0D3-5C44E9C05FFA}" type="slidenum">
              <a:rPr lang="pt-BR" smtClean="0"/>
              <a:pPr>
                <a:defRPr/>
              </a:pPr>
              <a:t>81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546088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89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9F043-08E4-4ADA-A630-A834F34FB47F}" type="slidenum">
              <a:rPr lang="pt-BR" smtClean="0"/>
              <a:pPr>
                <a:defRPr/>
              </a:pPr>
              <a:t>82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581667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0992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D50A7D-43C4-4FC4-9321-C234E4112FB1}" type="slidenum">
              <a:rPr lang="pt-BR" smtClean="0"/>
              <a:pPr>
                <a:defRPr/>
              </a:pPr>
              <a:t>83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02414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109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DF8AB-B34D-46BD-9AD1-E6110C51FE61}" type="slidenum">
              <a:rPr lang="pt-BR" smtClean="0"/>
              <a:pPr>
                <a:defRPr/>
              </a:pPr>
              <a:t>84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444330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119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7D571-EB54-41B5-A702-4191827B9635}" type="slidenum">
              <a:rPr lang="pt-BR" smtClean="0"/>
              <a:pPr>
                <a:defRPr/>
              </a:pPr>
              <a:t>85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1887668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129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8CE2E-BF67-4594-AD8C-C590DDB8BB05}" type="slidenum">
              <a:rPr lang="pt-BR" smtClean="0"/>
              <a:pPr>
                <a:defRPr/>
              </a:pPr>
              <a:t>86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224449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150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AD9D37-032E-4A05-A07F-56002C8DF421}" type="slidenum">
              <a:rPr lang="pt-BR" smtClean="0"/>
              <a:pPr>
                <a:defRPr/>
              </a:pPr>
              <a:t>87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788607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211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174656-9006-4AA0-A112-9E634BEEF24F}" type="slidenum">
              <a:rPr lang="pt-BR" smtClean="0"/>
              <a:pPr>
                <a:defRPr/>
              </a:pPr>
              <a:t>88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928535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2221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877C8-0677-47BF-ACBE-18938985CB3F}" type="slidenum">
              <a:rPr lang="pt-BR" smtClean="0"/>
              <a:pPr>
                <a:defRPr/>
              </a:pPr>
              <a:t>89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31079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7510E-2340-4411-8E6A-89C149F47DD3}" type="slidenum">
              <a:rPr lang="pt-BR" smtClean="0"/>
              <a:pPr>
                <a:defRPr/>
              </a:pPr>
              <a:t>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62025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2323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666CD-4E70-4B6E-9BA5-EA7BB61DA645}" type="slidenum">
              <a:rPr lang="pt-BR" smtClean="0"/>
              <a:pPr>
                <a:defRPr/>
              </a:pPr>
              <a:t>90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851173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2835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682B5-11B1-44B5-B56E-0C5BAFE281BF}" type="slidenum">
              <a:rPr lang="pt-BR" smtClean="0"/>
              <a:pPr>
                <a:defRPr/>
              </a:pPr>
              <a:t>91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196940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2938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C8C67-BE44-4E20-9D74-AB401EF82E15}" type="slidenum">
              <a:rPr lang="pt-BR" smtClean="0"/>
              <a:pPr>
                <a:defRPr/>
              </a:pPr>
              <a:t>92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920418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3040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514A7F-4DD0-435A-8212-A0B4129C81C0}" type="slidenum">
              <a:rPr lang="pt-BR" smtClean="0"/>
              <a:pPr>
                <a:defRPr/>
              </a:pPr>
              <a:t>93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9655389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3245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BD54A-66D9-4E2D-8DBD-D069C3695D02}" type="slidenum">
              <a:rPr lang="pt-BR" smtClean="0"/>
              <a:pPr>
                <a:defRPr/>
              </a:pPr>
              <a:t>94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0556942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3347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FBE6B8-7544-42B1-9CFE-013878278637}" type="slidenum">
              <a:rPr lang="pt-BR" smtClean="0"/>
              <a:pPr>
                <a:defRPr/>
              </a:pPr>
              <a:t>95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821942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345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8422C-197E-4439-AE18-8723C547360D}" type="slidenum">
              <a:rPr lang="pt-BR" smtClean="0"/>
              <a:pPr>
                <a:defRPr/>
              </a:pPr>
              <a:t>96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821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cs typeface="+mn-cs"/>
              </a:rPr>
              <a:t>Programação Orientada a Objetos em C#</a:t>
            </a:r>
          </a:p>
        </p:txBody>
      </p:sp>
      <p:pic>
        <p:nvPicPr>
          <p:cNvPr id="1029" name="Picture 12" descr="MSInnovationCenterBrasil - Fonte Branc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48488" y="6461125"/>
            <a:ext cx="2016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cs typeface="+mn-cs"/>
              </a:rPr>
              <a:t>Programação Orientada a Objetos em C#</a:t>
            </a:r>
          </a:p>
        </p:txBody>
      </p:sp>
      <p:pic>
        <p:nvPicPr>
          <p:cNvPr id="2053" name="Picture 12" descr="MSInnovationCenterBrasil - Fonte Branca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520700"/>
            <a:ext cx="34591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1" descr="Logo_CI_Br - Fonte Branc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9750" y="260350"/>
            <a:ext cx="273685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Arial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10/25/2015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428596" y="571480"/>
            <a:ext cx="8001056" cy="985846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/>
              <a:t>XIV Jornada de Cursos</a:t>
            </a:r>
            <a:endParaRPr lang="pt-BR" sz="4000" dirty="0"/>
          </a:p>
        </p:txBody>
      </p:sp>
      <p:sp>
        <p:nvSpPr>
          <p:cNvPr id="14" name="Título 11"/>
          <p:cNvSpPr txBox="1">
            <a:spLocks/>
          </p:cNvSpPr>
          <p:nvPr/>
        </p:nvSpPr>
        <p:spPr>
          <a:xfrm>
            <a:off x="857224" y="5500678"/>
            <a:ext cx="7586658" cy="135732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Antônio Júnior</a:t>
            </a:r>
            <a:endParaRPr kumimoji="0" lang="pt-BR" sz="2400" b="1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 algn="r">
              <a:defRPr/>
            </a:pPr>
            <a:r>
              <a:rPr lang="pt-BR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</a:rPr>
              <a:t>Bruno </a:t>
            </a:r>
            <a:r>
              <a:rPr lang="pt-BR" sz="24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</a:rPr>
              <a:t>Inojosa</a:t>
            </a:r>
            <a:endParaRPr lang="pt-BR" sz="2400" b="1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4612" y="1785926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C000"/>
                </a:solidFill>
              </a:rPr>
              <a:t>.NET com C#</a:t>
            </a:r>
            <a:endParaRPr lang="pt-BR" sz="2800" dirty="0">
              <a:solidFill>
                <a:srgbClr val="FFC000"/>
              </a:solidFill>
            </a:endParaRPr>
          </a:p>
        </p:txBody>
      </p:sp>
      <p:pic>
        <p:nvPicPr>
          <p:cNvPr id="193538" name="Picture 2" descr="CIT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786058"/>
            <a:ext cx="3115703" cy="1843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 smtClean="0"/>
              <a:t>Utilizando sobrecarga de métodos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6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Métodos - Sobrecarga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71472" y="1571612"/>
            <a:ext cx="7488238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void </a:t>
            </a:r>
            <a:r>
              <a:rPr lang="pt-BR" sz="1600" b="1"/>
              <a:t>DefineProdutosAdquiridos</a:t>
            </a:r>
            <a:r>
              <a:rPr lang="pt-BR" sz="1600"/>
              <a:t>(int novoNumero)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this.produtosAdquiridos = novoNumero;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void </a:t>
            </a:r>
            <a:r>
              <a:rPr lang="pt-BR" sz="1600" b="1"/>
              <a:t>DefineProdutosAdquiridos</a:t>
            </a:r>
            <a:r>
              <a:rPr lang="pt-BR" sz="1600"/>
              <a:t>(int novoNumero, bool clienteModificado)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if (clienteModificado)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this.produtosAdquiridos = novoNumero;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void </a:t>
            </a:r>
            <a:r>
              <a:rPr lang="pt-BR" sz="1600" b="1"/>
              <a:t>DefineProdutosAdquiridos</a:t>
            </a:r>
            <a:r>
              <a:rPr lang="pt-BR" sz="1600"/>
              <a:t>()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this.produtosAdquiridos = RecuperaProdutos(this.ClienteID);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  <a:endParaRPr lang="pt-BR" sz="160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1081088"/>
          </a:xfrm>
        </p:spPr>
        <p:txBody>
          <a:bodyPr/>
          <a:lstStyle/>
          <a:p>
            <a:pPr eaLnBrk="1" hangingPunct="1"/>
            <a:r>
              <a:rPr lang="pt-BR" sz="2000" smtClean="0"/>
              <a:t>Construtores são métodos especiais responsáveis pela implementação de ações necessárias para a existência de um objeto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Construtores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27088" y="1916113"/>
            <a:ext cx="7129462" cy="424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int produtosAdquiridos;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readonly</a:t>
            </a:r>
            <a:r>
              <a:rPr lang="pt-BR" sz="1600"/>
              <a:t> bool clienteEspecial;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//Construtor default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Cliente()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if (this.produtosAdquiridos &gt; 250)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	this.clienteEspecial = true;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else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	this.clienteEspecial = false;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1081088"/>
          </a:xfrm>
        </p:spPr>
        <p:txBody>
          <a:bodyPr/>
          <a:lstStyle/>
          <a:p>
            <a:pPr eaLnBrk="1" hangingPunct="1"/>
            <a:r>
              <a:rPr lang="pt-BR" sz="2000" dirty="0" smtClean="0"/>
              <a:t>Sobrecarga de Construtores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Construtores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27088" y="1412875"/>
            <a:ext cx="7129462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string nomeCliente;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int clienteId;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Cliente(): this </a:t>
            </a:r>
            <a:r>
              <a:rPr lang="pt-BR" sz="1600"/>
              <a:t>(“desconhecido”, 0)</a:t>
            </a:r>
            <a:endParaRPr lang="pt-BR" sz="1600" b="1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Cliente(string nome, int identificacao)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this.nomeCliente =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this.clienteId = identificacao;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pt-BR" sz="1000" dirty="0" smtClean="0"/>
          </a:p>
          <a:p>
            <a:pPr algn="just"/>
            <a:r>
              <a:rPr lang="pt-BR" dirty="0" smtClean="0"/>
              <a:t>A herança está relacionada as hierarquias e as relações entre os objetos.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É o mecanismo em que uma classe filha compartilha automaticamente todos os métodos e atributos de sua classe pai.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herança permite implementar classes descendentes implementando os métodos e atributos que se diferenciam da classe pai.</a:t>
            </a:r>
          </a:p>
        </p:txBody>
      </p:sp>
      <p:sp>
        <p:nvSpPr>
          <p:cNvPr id="2457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smtClean="0"/>
          </a:p>
          <a:p>
            <a:r>
              <a:rPr lang="pt-BR" smtClean="0"/>
              <a:t>Simples</a:t>
            </a:r>
          </a:p>
          <a:p>
            <a:pPr lvl="1" algn="just"/>
            <a:r>
              <a:rPr lang="pt-BR" smtClean="0">
                <a:latin typeface="Arial" pitchFamily="34" charset="0"/>
              </a:rPr>
              <a:t>Quando uma classe herda as propriedades de uma única classe pai.</a:t>
            </a:r>
          </a:p>
          <a:p>
            <a:pPr lvl="1"/>
            <a:endParaRPr lang="pt-BR" smtClean="0">
              <a:latin typeface="Arial" pitchFamily="34" charset="0"/>
            </a:endParaRPr>
          </a:p>
          <a:p>
            <a:r>
              <a:rPr lang="pt-BR" smtClean="0"/>
              <a:t>Múltipla</a:t>
            </a:r>
          </a:p>
          <a:p>
            <a:pPr lvl="1" algn="just"/>
            <a:r>
              <a:rPr lang="pt-BR" smtClean="0">
                <a:latin typeface="Arial" pitchFamily="34" charset="0"/>
              </a:rPr>
              <a:t>Ocorre quando uma classe tem mais de um pai.</a:t>
            </a:r>
          </a:p>
        </p:txBody>
      </p:sp>
      <p:sp>
        <p:nvSpPr>
          <p:cNvPr id="2560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Herança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Criando uma classe derivada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2976" y="2033588"/>
            <a:ext cx="7129463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b="1" dirty="0" err="1"/>
              <a:t>protected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Cadastrar() { </a:t>
            </a:r>
            <a:r>
              <a:rPr lang="pt-BR" sz="1600" dirty="0">
                <a:solidFill>
                  <a:srgbClr val="33CC33"/>
                </a:solidFill>
              </a:rPr>
              <a:t>/* rotina para cadastrar */</a:t>
            </a:r>
            <a:r>
              <a:rPr lang="pt-BR" sz="1600" dirty="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Cliente : </a:t>
            </a:r>
            <a:r>
              <a:rPr lang="pt-BR" sz="1600" b="1" dirty="0"/>
              <a:t>Pessoa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Comprar(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idProduto</a:t>
            </a:r>
            <a:r>
              <a:rPr lang="pt-BR" sz="1600" dirty="0"/>
              <a:t>) { 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</a:t>
            </a:r>
            <a:r>
              <a:rPr lang="pt-BR" sz="1600" dirty="0" err="1"/>
              <a:t>proximoCliente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Cliente(“Rodrigo”);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proximoCliente</a:t>
            </a:r>
            <a:r>
              <a:rPr lang="pt-BR" sz="1600" dirty="0"/>
              <a:t>.Cadastrar();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proximoCliente</a:t>
            </a:r>
            <a:r>
              <a:rPr lang="pt-BR" sz="1600" dirty="0"/>
              <a:t>.Comprar(100);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Invocando um construtor da classe base na classe derivada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71538" y="1857364"/>
            <a:ext cx="7345363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Pessoa(string nome)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 Console.</a:t>
            </a:r>
            <a:r>
              <a:rPr lang="pt-BR" sz="1600" dirty="0" err="1"/>
              <a:t>WriteLine</a:t>
            </a:r>
            <a:r>
              <a:rPr lang="pt-BR" sz="1600" dirty="0"/>
              <a:t>(“Construindo Pessoa de Nome {0}”,nome);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Cliente :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Cliente(string nome) : </a:t>
            </a:r>
            <a:r>
              <a:rPr lang="pt-BR" sz="1600" b="1" dirty="0"/>
              <a:t>base(nome)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 Console.</a:t>
            </a:r>
            <a:r>
              <a:rPr lang="pt-BR" sz="1600" dirty="0" err="1"/>
              <a:t>WriteLine</a:t>
            </a:r>
            <a:r>
              <a:rPr lang="pt-BR" sz="1600" dirty="0"/>
              <a:t>(“Construindo Cliente”);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</a:t>
            </a:r>
            <a:r>
              <a:rPr lang="pt-BR" sz="1600" dirty="0" err="1"/>
              <a:t>proximoCliente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Cliente(“Rodrigo”);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Construindo Pessoa de Nome Rodrigo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Construindo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Classes Seladas – são classes que não podem ser </a:t>
            </a:r>
            <a:r>
              <a:rPr lang="pt-BR" sz="2000" dirty="0" err="1" smtClean="0"/>
              <a:t>extendidas</a:t>
            </a:r>
            <a:r>
              <a:rPr lang="pt-BR" sz="2000" dirty="0" smtClean="0"/>
              <a:t> ou sobrescritas, ou seja, não podemos ter classes derivadas de classes seladas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98525" y="2562228"/>
            <a:ext cx="7345363" cy="13668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</a:t>
            </a:r>
            <a:r>
              <a:rPr lang="pt-BR" sz="1600" b="1"/>
              <a:t>sealed </a:t>
            </a:r>
            <a:r>
              <a:rPr lang="pt-BR" sz="1600"/>
              <a:t>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Membros da Classe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1000" dirty="0" smtClean="0"/>
          </a:p>
          <a:p>
            <a:pPr algn="just"/>
            <a:r>
              <a:rPr lang="pt-BR" dirty="0" smtClean="0"/>
              <a:t>Polimorfismo significa: “Muitas Formas” e representa o fato de uma determinada característica ser diferente para cada filho.</a:t>
            </a:r>
            <a:endParaRPr lang="pt-BR" sz="1100" dirty="0" smtClean="0"/>
          </a:p>
          <a:p>
            <a:pPr algn="just"/>
            <a:endParaRPr lang="pt-BR" sz="1000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Partimos de um objeto mais simples e que vai evoluindo. Os conceitos do objeto pai continuam a existir, mesmo que tenham sofrido modificações ou assumido novas formas.</a:t>
            </a:r>
          </a:p>
        </p:txBody>
      </p:sp>
      <p:sp>
        <p:nvSpPr>
          <p:cNvPr id="2969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Polimorfismo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Polimorfismo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828675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Objetos</a:t>
            </a:r>
          </a:p>
        </p:txBody>
      </p:sp>
      <p:sp>
        <p:nvSpPr>
          <p:cNvPr id="30724" name="Rectangle 15"/>
          <p:cNvSpPr>
            <a:spLocks noChangeArrowheads="1"/>
          </p:cNvSpPr>
          <p:nvPr/>
        </p:nvSpPr>
        <p:spPr bwMode="auto">
          <a:xfrm>
            <a:off x="3421063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Método Invocado</a:t>
            </a:r>
          </a:p>
        </p:txBody>
      </p:sp>
      <p:sp>
        <p:nvSpPr>
          <p:cNvPr id="30725" name="Rectangle 16"/>
          <p:cNvSpPr>
            <a:spLocks noChangeArrowheads="1"/>
          </p:cNvSpPr>
          <p:nvPr/>
        </p:nvSpPr>
        <p:spPr bwMode="auto">
          <a:xfrm>
            <a:off x="6013450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30726" name="Rectangle 17"/>
          <p:cNvSpPr>
            <a:spLocks noChangeArrowheads="1"/>
          </p:cNvSpPr>
          <p:nvPr/>
        </p:nvSpPr>
        <p:spPr bwMode="auto">
          <a:xfrm>
            <a:off x="755650" y="1700213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Diretor</a:t>
            </a:r>
          </a:p>
        </p:txBody>
      </p: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755650" y="2708275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Vendedor</a:t>
            </a:r>
          </a:p>
        </p:txBody>
      </p:sp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755650" y="3716338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Funcionario</a:t>
            </a:r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3708400" y="1700213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3708400" y="2708275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1" name="Rectangle 22"/>
          <p:cNvSpPr>
            <a:spLocks noChangeArrowheads="1"/>
          </p:cNvSpPr>
          <p:nvPr/>
        </p:nvSpPr>
        <p:spPr bwMode="auto">
          <a:xfrm>
            <a:off x="3708400" y="3716338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2" name="Rectangle 23"/>
          <p:cNvSpPr>
            <a:spLocks noChangeArrowheads="1"/>
          </p:cNvSpPr>
          <p:nvPr/>
        </p:nvSpPr>
        <p:spPr bwMode="auto">
          <a:xfrm>
            <a:off x="6011863" y="1700213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Parcerias</a:t>
            </a:r>
          </a:p>
        </p:txBody>
      </p:sp>
      <p:sp>
        <p:nvSpPr>
          <p:cNvPr id="30733" name="Rectangle 24"/>
          <p:cNvSpPr>
            <a:spLocks noChangeArrowheads="1"/>
          </p:cNvSpPr>
          <p:nvPr/>
        </p:nvSpPr>
        <p:spPr bwMode="auto">
          <a:xfrm>
            <a:off x="6011863" y="2708275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Vendas</a:t>
            </a:r>
          </a:p>
        </p:txBody>
      </p:sp>
      <p:sp>
        <p:nvSpPr>
          <p:cNvPr id="30734" name="Rectangle 25"/>
          <p:cNvSpPr>
            <a:spLocks noChangeArrowheads="1"/>
          </p:cNvSpPr>
          <p:nvPr/>
        </p:nvSpPr>
        <p:spPr bwMode="auto">
          <a:xfrm>
            <a:off x="6011863" y="3716338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Férias</a:t>
            </a:r>
          </a:p>
        </p:txBody>
      </p:sp>
      <p:sp>
        <p:nvSpPr>
          <p:cNvPr id="30735" name="Line 26"/>
          <p:cNvSpPr>
            <a:spLocks noChangeShapeType="1"/>
          </p:cNvSpPr>
          <p:nvPr/>
        </p:nvSpPr>
        <p:spPr bwMode="auto">
          <a:xfrm>
            <a:off x="3203575" y="1916113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27"/>
          <p:cNvSpPr>
            <a:spLocks noChangeShapeType="1"/>
          </p:cNvSpPr>
          <p:nvPr/>
        </p:nvSpPr>
        <p:spPr bwMode="auto">
          <a:xfrm>
            <a:off x="3203575" y="2924175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28"/>
          <p:cNvSpPr>
            <a:spLocks noChangeShapeType="1"/>
          </p:cNvSpPr>
          <p:nvPr/>
        </p:nvSpPr>
        <p:spPr bwMode="auto">
          <a:xfrm>
            <a:off x="3203575" y="3932238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29"/>
          <p:cNvSpPr>
            <a:spLocks noChangeShapeType="1"/>
          </p:cNvSpPr>
          <p:nvPr/>
        </p:nvSpPr>
        <p:spPr bwMode="auto">
          <a:xfrm>
            <a:off x="5508625" y="1916113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30"/>
          <p:cNvSpPr>
            <a:spLocks noChangeShapeType="1"/>
          </p:cNvSpPr>
          <p:nvPr/>
        </p:nvSpPr>
        <p:spPr bwMode="auto">
          <a:xfrm>
            <a:off x="5508625" y="2924175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31"/>
          <p:cNvSpPr>
            <a:spLocks noChangeShapeType="1"/>
          </p:cNvSpPr>
          <p:nvPr/>
        </p:nvSpPr>
        <p:spPr bwMode="auto">
          <a:xfrm>
            <a:off x="5507038" y="3932238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sz="3600" dirty="0" smtClean="0"/>
              <a:t>Programação Orientada a Objetos com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Utilizando métodos virtuais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Polimorfismo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28662" y="2033587"/>
            <a:ext cx="7345363" cy="48244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virtual </a:t>
            </a:r>
            <a:r>
              <a:rPr lang="pt-BR" sz="1600" dirty="0"/>
              <a:t>void Viajar()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Diretor :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override </a:t>
            </a:r>
            <a:r>
              <a:rPr lang="pt-BR" sz="1600" dirty="0"/>
              <a:t>void Viajar() 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b="1" dirty="0"/>
              <a:t>base</a:t>
            </a:r>
            <a:r>
              <a:rPr lang="pt-BR" sz="1600" dirty="0"/>
              <a:t>.Viajar();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Ações Particulares da Classe Diretor */</a:t>
            </a:r>
            <a:r>
              <a:rPr lang="pt-BR" sz="16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Vendedor :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override </a:t>
            </a:r>
            <a:r>
              <a:rPr lang="pt-BR" sz="1600" dirty="0"/>
              <a:t>void Viajar() 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Ações Particulares da Classe Vendedor */</a:t>
            </a:r>
            <a:r>
              <a:rPr lang="pt-BR" sz="16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t-BR" sz="1000" dirty="0" smtClean="0"/>
          </a:p>
          <a:p>
            <a:r>
              <a:rPr lang="pt-BR" dirty="0" smtClean="0"/>
              <a:t>Encapsulamento é o ato de esconder do usuário informações que não são de seu interesse.</a:t>
            </a:r>
          </a:p>
          <a:p>
            <a:endParaRPr lang="pt-BR" dirty="0" smtClean="0"/>
          </a:p>
          <a:p>
            <a:r>
              <a:rPr lang="pt-BR" dirty="0" smtClean="0"/>
              <a:t>O objeto atua como uma caixa preta, que realiza determinadas operações mas o usuário não sabe e não precisa saber exatamente como.</a:t>
            </a:r>
          </a:p>
          <a:p>
            <a:endParaRPr lang="pt-BR" dirty="0" smtClean="0"/>
          </a:p>
          <a:p>
            <a:r>
              <a:rPr lang="pt-BR" dirty="0" smtClean="0"/>
              <a:t>Basicamente o encapsulamento separa os elementos visíveis de um objeto dos invisíveis.</a:t>
            </a:r>
          </a:p>
        </p:txBody>
      </p:sp>
      <p:sp>
        <p:nvSpPr>
          <p:cNvPr id="3277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Encapsulamento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04825"/>
          </a:xfrm>
        </p:spPr>
        <p:txBody>
          <a:bodyPr/>
          <a:lstStyle/>
          <a:p>
            <a:pPr eaLnBrk="1" hangingPunct="1"/>
            <a:r>
              <a:rPr lang="pt-BR" sz="2000" smtClean="0"/>
              <a:t>São métodos que protegem acesso aos membros da classe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Propriedades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71500" y="3357563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solidFill>
                  <a:schemeClr val="bg1"/>
                </a:solidFill>
              </a:rPr>
              <a:t>Como acessar as propriedades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00113" y="1412875"/>
            <a:ext cx="7129462" cy="1658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string Nome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 b="1"/>
              <a:t>get</a:t>
            </a:r>
            <a:r>
              <a:rPr lang="pt-BR" sz="1600"/>
              <a:t> { return nomeCliente;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 b="1"/>
              <a:t>set</a:t>
            </a:r>
            <a:r>
              <a:rPr lang="pt-BR" sz="1600"/>
              <a:t> { nomeCliente = </a:t>
            </a:r>
            <a:r>
              <a:rPr lang="pt-BR" sz="1600" b="1"/>
              <a:t>value</a:t>
            </a:r>
            <a:r>
              <a:rPr lang="pt-BR" sz="160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928688" y="4214813"/>
            <a:ext cx="7129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novoCliente.Nome = “Rodrigo Andrade”;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28688" y="3786188"/>
            <a:ext cx="7129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string nomeCliente = novoCliente.Nome;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Pode acontecer que ao escrever um método para uma classe você não saiba como ele vai ser implementado. Neste caso, a implementação será feita pela classe que herdar o método (a classe filha). </a:t>
            </a:r>
          </a:p>
          <a:p>
            <a:pPr algn="just"/>
            <a:endParaRPr lang="pt-BR" sz="1000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Pode acontecer também que você saiba que um determinado método será sobreposto com certeza na classe filha; então, por que definir sua implementação se ela não será usada ?</a:t>
            </a:r>
          </a:p>
          <a:p>
            <a:pPr algn="just"/>
            <a:endParaRPr lang="pt-BR" dirty="0" smtClean="0"/>
          </a:p>
        </p:txBody>
      </p:sp>
      <p:sp>
        <p:nvSpPr>
          <p:cNvPr id="3379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 Abstratas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dirty="0" smtClean="0"/>
          </a:p>
          <a:p>
            <a:r>
              <a:rPr lang="pt-BR" dirty="0" smtClean="0"/>
              <a:t>Nestes casos você apenas define a assinatura do método e deixa a definição por conta da classe que irá herdar a classe pai. </a:t>
            </a:r>
          </a:p>
          <a:p>
            <a:endParaRPr lang="pt-BR" sz="1000" dirty="0" smtClean="0"/>
          </a:p>
          <a:p>
            <a:pPr algn="just"/>
            <a:r>
              <a:rPr lang="pt-BR" dirty="0" smtClean="0"/>
              <a:t>Estas classes são então chamadas </a:t>
            </a:r>
            <a:r>
              <a:rPr lang="pt-BR" b="1" dirty="0" smtClean="0"/>
              <a:t>classes abstratas</a:t>
            </a:r>
            <a:r>
              <a:rPr lang="pt-BR" dirty="0" smtClean="0"/>
              <a:t>, o método que você não implementou é chamado de </a:t>
            </a:r>
            <a:r>
              <a:rPr lang="pt-BR" b="1" dirty="0" smtClean="0"/>
              <a:t>método abstrato</a:t>
            </a:r>
            <a:r>
              <a:rPr lang="pt-BR" dirty="0" smtClean="0"/>
              <a:t>.</a:t>
            </a:r>
          </a:p>
          <a:p>
            <a:pPr algn="just"/>
            <a:r>
              <a:rPr lang="pt-BR" sz="1000" dirty="0" smtClean="0"/>
              <a:t> </a:t>
            </a:r>
          </a:p>
          <a:p>
            <a:pPr algn="just"/>
            <a:r>
              <a:rPr lang="pt-BR" dirty="0" smtClean="0"/>
              <a:t>As classes abstratas </a:t>
            </a:r>
            <a:r>
              <a:rPr lang="pt-BR" b="1" dirty="0" smtClean="0"/>
              <a:t>não podem ser instanciadas </a:t>
            </a:r>
            <a:r>
              <a:rPr lang="pt-BR" dirty="0" smtClean="0"/>
              <a:t>através da palavra chave </a:t>
            </a:r>
            <a:r>
              <a:rPr lang="pt-BR" b="1" dirty="0" smtClean="0"/>
              <a:t>New</a:t>
            </a:r>
            <a:r>
              <a:rPr lang="pt-BR" dirty="0" smtClean="0"/>
              <a:t>.</a:t>
            </a:r>
          </a:p>
        </p:txBody>
      </p:sp>
      <p:sp>
        <p:nvSpPr>
          <p:cNvPr id="3481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 Abstratas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sz="2000" dirty="0" smtClean="0"/>
              <a:t>Uma classe abstrata é uma classe base genérica</a:t>
            </a:r>
          </a:p>
          <a:p>
            <a:pPr lvl="1" eaLnBrk="1" hangingPunct="1"/>
            <a:r>
              <a:rPr lang="pt-BR" sz="1800" dirty="0" smtClean="0">
                <a:latin typeface="Verdana" pitchFamily="34" charset="0"/>
              </a:rPr>
              <a:t>Contém métodos abstratos que devem ser implementados nas classes que derivam dela</a:t>
            </a:r>
          </a:p>
          <a:p>
            <a:pPr eaLnBrk="1" hangingPunct="1"/>
            <a:endParaRPr lang="pt-BR" sz="2000" dirty="0" smtClean="0"/>
          </a:p>
          <a:p>
            <a:pPr eaLnBrk="1" hangingPunct="1"/>
            <a:r>
              <a:rPr lang="pt-BR" sz="2000" dirty="0" smtClean="0"/>
              <a:t>Um método abstrato não apresenta implementação na classe base</a:t>
            </a:r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r>
              <a:rPr lang="pt-BR" sz="2000" dirty="0" smtClean="0"/>
              <a:t>Pode conter membros não-abstratos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Abstratas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28662" y="3286124"/>
            <a:ext cx="7345362" cy="1873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</a:t>
            </a:r>
            <a:r>
              <a:rPr lang="pt-BR" sz="1600" b="1" dirty="0"/>
              <a:t>abstract </a:t>
            </a:r>
            <a:r>
              <a:rPr lang="pt-BR" sz="1600" dirty="0"/>
              <a:t>class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 </a:t>
            </a:r>
            <a:r>
              <a:rPr lang="pt-BR" sz="1600" dirty="0"/>
              <a:t>void Cadastrar();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 </a:t>
            </a:r>
            <a:r>
              <a:rPr lang="pt-BR" sz="1600" dirty="0"/>
              <a:t>string Nome { </a:t>
            </a:r>
            <a:r>
              <a:rPr lang="pt-BR" sz="1600" b="1" dirty="0"/>
              <a:t>get</a:t>
            </a:r>
            <a:r>
              <a:rPr lang="pt-BR" sz="1600" dirty="0"/>
              <a:t>; </a:t>
            </a:r>
            <a:r>
              <a:rPr lang="pt-BR" sz="1600" b="1" dirty="0"/>
              <a:t>set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</a:t>
            </a:r>
            <a:r>
              <a:rPr lang="pt-BR" sz="1600" dirty="0"/>
              <a:t> int Id { </a:t>
            </a:r>
            <a:r>
              <a:rPr lang="pt-BR" sz="1600" b="1" dirty="0"/>
              <a:t>get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virtual</a:t>
            </a:r>
            <a:r>
              <a:rPr lang="pt-BR" sz="1600" dirty="0"/>
              <a:t> void Viajar() { 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 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/>
          <a:lstStyle/>
          <a:p>
            <a:pPr eaLnBrk="1" hangingPunct="1"/>
            <a:r>
              <a:rPr lang="pt-BR" sz="2000" dirty="0" smtClean="0"/>
              <a:t>Derivando a classe abstrata e implementando os membros abstratos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Abstratas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28662" y="2000240"/>
            <a:ext cx="7345362" cy="42497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Diretor :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b="1" dirty="0" err="1"/>
              <a:t>override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Cadastrar()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 </a:t>
            </a:r>
            <a:r>
              <a:rPr lang="pt-BR" sz="1600" dirty="0">
                <a:solidFill>
                  <a:srgbClr val="33CC33"/>
                </a:solidFill>
              </a:rPr>
              <a:t>/* Ações */</a:t>
            </a:r>
            <a:r>
              <a:rPr lang="pt-BR" sz="1600" dirty="0"/>
              <a:t> }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b="1" dirty="0" err="1"/>
              <a:t>override</a:t>
            </a:r>
            <a:r>
              <a:rPr lang="pt-BR" sz="1600" b="1" dirty="0"/>
              <a:t> </a:t>
            </a:r>
            <a:r>
              <a:rPr lang="pt-BR" sz="1600" dirty="0"/>
              <a:t>string Nome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get</a:t>
            </a:r>
            <a:r>
              <a:rPr lang="pt-BR" sz="1600" dirty="0"/>
              <a:t> { </a:t>
            </a:r>
            <a:r>
              <a:rPr lang="pt-BR" sz="1600" dirty="0">
                <a:solidFill>
                  <a:srgbClr val="33CC33"/>
                </a:solidFill>
              </a:rPr>
              <a:t>/* Implementação </a:t>
            </a:r>
            <a:r>
              <a:rPr lang="pt-BR" sz="1600" dirty="0" err="1">
                <a:solidFill>
                  <a:srgbClr val="33CC33"/>
                </a:solidFill>
              </a:rPr>
              <a:t>get</a:t>
            </a:r>
            <a:r>
              <a:rPr lang="pt-BR" sz="1600" dirty="0">
                <a:solidFill>
                  <a:srgbClr val="33CC33"/>
                </a:solidFill>
              </a:rPr>
              <a:t> */</a:t>
            </a:r>
            <a:r>
              <a:rPr lang="pt-BR" sz="1600" dirty="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set { </a:t>
            </a:r>
            <a:r>
              <a:rPr lang="pt-BR" sz="1600" dirty="0">
                <a:solidFill>
                  <a:srgbClr val="33CC33"/>
                </a:solidFill>
              </a:rPr>
              <a:t>/* Implementação set */</a:t>
            </a:r>
            <a:r>
              <a:rPr lang="pt-BR" sz="1600" dirty="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b="1" dirty="0" err="1"/>
              <a:t>override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Id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get</a:t>
            </a:r>
            <a:r>
              <a:rPr lang="pt-BR" sz="1600" dirty="0"/>
              <a:t> { </a:t>
            </a:r>
            <a:r>
              <a:rPr lang="pt-BR" sz="1600" dirty="0">
                <a:solidFill>
                  <a:srgbClr val="33CC33"/>
                </a:solidFill>
              </a:rPr>
              <a:t>/* Implementação </a:t>
            </a:r>
            <a:r>
              <a:rPr lang="pt-BR" sz="1600" dirty="0" err="1">
                <a:solidFill>
                  <a:srgbClr val="33CC33"/>
                </a:solidFill>
              </a:rPr>
              <a:t>get</a:t>
            </a:r>
            <a:r>
              <a:rPr lang="pt-BR" sz="1600" dirty="0">
                <a:solidFill>
                  <a:srgbClr val="33CC33"/>
                </a:solidFill>
              </a:rPr>
              <a:t> */</a:t>
            </a:r>
            <a:r>
              <a:rPr lang="pt-BR" sz="1600" dirty="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interface é parecida com uma classe abstrata, a diferença é que uma classe abstrata pode possuir métodos que não estejam implementados e pode possuir métodos que estejam implementados. </a:t>
            </a:r>
          </a:p>
          <a:p>
            <a:endParaRPr lang="pt-BR" sz="1000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Uma interface possui somente métodos que não estão implementados e que devem ser implementados pela classe que usar a interface.</a:t>
            </a:r>
          </a:p>
          <a:p>
            <a:endParaRPr lang="pt-BR" dirty="0" smtClean="0"/>
          </a:p>
        </p:txBody>
      </p:sp>
      <p:sp>
        <p:nvSpPr>
          <p:cNvPr id="3789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o C# não suporta herança múltipla as interfaces permitem que uma classe estenda múltiplas interfaces contornando o problema.</a:t>
            </a:r>
          </a:p>
          <a:p>
            <a:endParaRPr lang="pt-BR" sz="1000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Uma interface no C# não pode conter atributos, somente pode ter métodos, propriedades e eventos. Todos os membros de uma interface são públicos e não podem usar um modificador de acesso.</a:t>
            </a:r>
          </a:p>
        </p:txBody>
      </p:sp>
      <p:sp>
        <p:nvSpPr>
          <p:cNvPr id="3891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classe que implementa a interface deve possuir a definição de todos métodos existentes na interface. Esta definição deve possuir o mesmo nome e a mesma assinatura, retorno e parâmetros, do método na interface. </a:t>
            </a:r>
          </a:p>
          <a:p>
            <a:pPr algn="just"/>
            <a:endParaRPr lang="pt-BR" sz="1000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nome da classe e o nome da interface são separados por dois pontos(:).</a:t>
            </a:r>
          </a:p>
        </p:txBody>
      </p:sp>
      <p:sp>
        <p:nvSpPr>
          <p:cNvPr id="3993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243763" cy="3240087"/>
          </a:xfrm>
        </p:spPr>
        <p:txBody>
          <a:bodyPr/>
          <a:lstStyle/>
          <a:p>
            <a:pPr algn="ctr" eaLnBrk="1" hangingPunct="1"/>
            <a:r>
              <a:rPr lang="pt-BR" smtClean="0"/>
              <a:t>Capítulo 1:</a:t>
            </a:r>
            <a:br>
              <a:rPr lang="pt-BR" smtClean="0"/>
            </a:br>
            <a:r>
              <a:rPr lang="pt-BR" smtClean="0"/>
              <a:t>Programação Orientada a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interface define a mesma funcionalidade e comportamento à classes não relacionadas diretamente</a:t>
            </a:r>
          </a:p>
          <a:p>
            <a:pPr eaLnBrk="1" hangingPunct="1"/>
            <a:r>
              <a:rPr lang="pt-BR" dirty="0" smtClean="0"/>
              <a:t>Declarando a interface</a:t>
            </a:r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>
              <a:buFontTx/>
              <a:buNone/>
            </a:pPr>
            <a:endParaRPr lang="pt-BR" sz="2000" dirty="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28662" y="3500438"/>
            <a:ext cx="7345362" cy="19446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interface </a:t>
            </a:r>
            <a:r>
              <a:rPr lang="pt-BR" sz="1600" dirty="0" err="1"/>
              <a:t>IProduto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bool</a:t>
            </a:r>
            <a:r>
              <a:rPr lang="pt-BR" sz="1600" dirty="0"/>
              <a:t> </a:t>
            </a:r>
            <a:r>
              <a:rPr lang="pt-BR" sz="1600" dirty="0" err="1"/>
              <a:t>EPerecivel</a:t>
            </a:r>
            <a:r>
              <a:rPr lang="pt-BR" sz="1600" dirty="0"/>
              <a:t> { </a:t>
            </a:r>
            <a:r>
              <a:rPr lang="pt-BR" sz="1600" dirty="0" err="1"/>
              <a:t>get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Fornecedor </a:t>
            </a:r>
            <a:r>
              <a:rPr lang="pt-BR" sz="1600" dirty="0" err="1"/>
              <a:t>RecuperarFornecedor</a:t>
            </a:r>
            <a:r>
              <a:rPr lang="pt-BR" sz="1600" dirty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RegistrarVenda</a:t>
            </a:r>
            <a:r>
              <a:rPr lang="pt-BR" sz="1600" dirty="0"/>
              <a:t>(Cliente </a:t>
            </a:r>
            <a:r>
              <a:rPr lang="pt-BR" sz="1600" dirty="0" err="1"/>
              <a:t>cliente</a:t>
            </a:r>
            <a:r>
              <a:rPr lang="pt-BR" sz="1600" dirty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Implementando a interface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Tx/>
              <a:buNone/>
            </a:pPr>
            <a:endParaRPr lang="pt-BR" sz="200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28662" y="2033587"/>
            <a:ext cx="7345362" cy="48244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Computador : IProduto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bool ePerecivel;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bool EPerecivel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get { return ePerecivel;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Fornecedor RecuperarFornecedor()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return new Fornecedor();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RegistrarVenda(Cliente cliente)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</a:t>
            </a:r>
            <a:r>
              <a:rPr lang="pt-BR" sz="1600">
                <a:solidFill>
                  <a:srgbClr val="33CC33"/>
                </a:solidFill>
              </a:rPr>
              <a:t>// Rotina para registrar vendas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IS </a:t>
            </a:r>
            <a:r>
              <a:rPr lang="pt-BR" smtClean="0"/>
              <a:t>e</a:t>
            </a:r>
            <a:r>
              <a:rPr lang="pt-BR" b="1" smtClean="0"/>
              <a:t> AS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Tx/>
              <a:buNone/>
            </a:pPr>
            <a:endParaRPr lang="pt-BR" sz="200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57224" y="2071678"/>
            <a:ext cx="7345362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if (computador </a:t>
            </a:r>
            <a:r>
              <a:rPr lang="pt-BR" sz="1600" b="1"/>
              <a:t>is</a:t>
            </a:r>
            <a:r>
              <a:rPr lang="pt-BR" sz="1600"/>
              <a:t> IProduto)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ações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28662" y="3643314"/>
            <a:ext cx="7345362" cy="18716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IProduto</a:t>
            </a:r>
            <a:r>
              <a:rPr lang="pt-BR" sz="1600" dirty="0"/>
              <a:t> produto = computador </a:t>
            </a:r>
            <a:r>
              <a:rPr lang="pt-BR" sz="1600" b="1" dirty="0"/>
              <a:t>as</a:t>
            </a:r>
            <a:r>
              <a:rPr lang="pt-BR" sz="1600" dirty="0"/>
              <a:t> </a:t>
            </a:r>
            <a:r>
              <a:rPr lang="pt-BR" sz="1600" dirty="0" err="1"/>
              <a:t>IProduto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if</a:t>
            </a:r>
            <a:r>
              <a:rPr lang="pt-BR" sz="1600" dirty="0"/>
              <a:t> (produto != </a:t>
            </a:r>
            <a:r>
              <a:rPr lang="pt-BR" sz="1600" dirty="0" err="1"/>
              <a:t>null</a:t>
            </a:r>
            <a:r>
              <a:rPr lang="pt-BR" sz="16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Fornecedor </a:t>
            </a:r>
            <a:r>
              <a:rPr lang="pt-BR" sz="1600" dirty="0" err="1"/>
              <a:t>fornecedor</a:t>
            </a:r>
            <a:r>
              <a:rPr lang="pt-BR" sz="1600" dirty="0"/>
              <a:t> = produto.</a:t>
            </a:r>
            <a:r>
              <a:rPr lang="pt-BR" sz="1600" dirty="0" err="1"/>
              <a:t>RecuperarFornecedor</a:t>
            </a:r>
            <a:r>
              <a:rPr lang="pt-BR" sz="1600" dirty="0"/>
              <a:t>();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Pode tornar o comportamento de seus objetos semelhante ao comportamento dos objetos da .NET Framework</a:t>
            </a:r>
          </a:p>
          <a:p>
            <a:pPr eaLnBrk="1" hangingPunct="1"/>
            <a:r>
              <a:rPr lang="pt-BR" smtClean="0"/>
              <a:t>Exemplos:</a:t>
            </a:r>
          </a:p>
          <a:p>
            <a:pPr lvl="1" eaLnBrk="1" hangingPunct="1"/>
            <a:r>
              <a:rPr lang="pt-BR" smtClean="0">
                <a:latin typeface="Verdana" pitchFamily="34" charset="0"/>
              </a:rPr>
              <a:t>ICollection</a:t>
            </a:r>
          </a:p>
          <a:p>
            <a:pPr lvl="1" eaLnBrk="1" hangingPunct="1"/>
            <a:r>
              <a:rPr lang="pt-BR" smtClean="0">
                <a:latin typeface="Verdana" pitchFamily="34" charset="0"/>
              </a:rPr>
              <a:t>IComparer</a:t>
            </a:r>
          </a:p>
          <a:p>
            <a:pPr lvl="1" eaLnBrk="1" hangingPunct="1"/>
            <a:r>
              <a:rPr lang="pt-BR" smtClean="0">
                <a:latin typeface="Verdana" pitchFamily="34" charset="0"/>
              </a:rPr>
              <a:t>IDictionary</a:t>
            </a:r>
            <a:endParaRPr lang="pt-BR" sz="1800" smtClean="0">
              <a:latin typeface="Verdana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Interfaces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857224" y="4643446"/>
            <a:ext cx="7345362" cy="1368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: Pessoa, IComparable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6958013" cy="3240087"/>
          </a:xfrm>
        </p:spPr>
        <p:txBody>
          <a:bodyPr/>
          <a:lstStyle/>
          <a:p>
            <a:pPr algn="ctr" eaLnBrk="1" hangingPunct="1"/>
            <a:r>
              <a:rPr lang="pt-BR" smtClean="0"/>
              <a:t>Capítulo 2:</a:t>
            </a:r>
            <a:br>
              <a:rPr lang="pt-BR" smtClean="0"/>
            </a:br>
            <a:r>
              <a:rPr lang="pt-BR" smtClean="0"/>
              <a:t>Introdução à Linguagem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76263"/>
          </a:xfrm>
        </p:spPr>
        <p:txBody>
          <a:bodyPr/>
          <a:lstStyle/>
          <a:p>
            <a:pPr eaLnBrk="1" hangingPunct="1"/>
            <a:r>
              <a:rPr lang="pt-BR" sz="2000" smtClean="0"/>
              <a:t>Declarando um namespace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err="1" smtClean="0"/>
              <a:t>Namespaces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00113" y="1196975"/>
            <a:ext cx="6335712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namespace NomeEmpresa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public class Cliente {}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68313" y="206057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solidFill>
                  <a:schemeClr val="bg1"/>
                </a:solidFill>
              </a:rPr>
              <a:t>Namespaces em cadeia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00113" y="2492375"/>
            <a:ext cx="6335712" cy="2365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namespace NomeEmpresa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namespace Vendas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	public class Cliente {}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//OR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namespace NomeEmpresa.Vendas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public class Cliente {}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28625" y="485775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>
                <a:solidFill>
                  <a:schemeClr val="bg1"/>
                </a:solidFill>
              </a:rPr>
              <a:t>Instrução Using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928688" y="5214938"/>
            <a:ext cx="6335712" cy="1127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using System;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using System.Data;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using NomeEmpresa.Vendas;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using Pessoa = ClassLibrary.Person;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b="1" dirty="0" smtClean="0"/>
              <a:t>//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comentário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r>
              <a:rPr lang="en-US" b="1" dirty="0" smtClean="0"/>
              <a:t>/*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Faz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comentário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múltiplas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linhas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blocos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código</a:t>
            </a:r>
            <a:endParaRPr lang="en-US" sz="2400" dirty="0" smtClean="0"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 smtClean="0"/>
              <a:t>*/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cs typeface="Arial" pitchFamily="34" charset="0"/>
              </a:rPr>
              <a:t>#region </a:t>
            </a:r>
            <a:r>
              <a:rPr lang="en-US" dirty="0" smtClean="0">
                <a:cs typeface="Arial" pitchFamily="34" charset="0"/>
              </a:rPr>
              <a:t>Area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public 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Calcula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 x, 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 y){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	…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}</a:t>
            </a: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cs typeface="Arial" pitchFamily="34" charset="0"/>
              </a:rPr>
              <a:t>#</a:t>
            </a:r>
            <a:r>
              <a:rPr lang="en-US" b="1" dirty="0" err="1" smtClean="0">
                <a:cs typeface="Arial" pitchFamily="34" charset="0"/>
              </a:rPr>
              <a:t>endregion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Comentários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smtClean="0"/>
              <a:t>Documentação XML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Documentação XML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3850" y="1341438"/>
            <a:ext cx="8496300" cy="3600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/// &lt;</a:t>
            </a:r>
            <a:r>
              <a:rPr lang="pt-BR" sz="1600" b="1"/>
              <a:t>summary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Define a quantidade de produtos adquiridos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&lt;/</a:t>
            </a:r>
            <a:r>
              <a:rPr lang="pt-BR" sz="1600" b="1"/>
              <a:t>summary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&lt;</a:t>
            </a:r>
            <a:r>
              <a:rPr lang="pt-BR" sz="1600" b="1"/>
              <a:t>param</a:t>
            </a:r>
            <a:r>
              <a:rPr lang="pt-BR" sz="1600"/>
              <a:t> </a:t>
            </a:r>
            <a:r>
              <a:rPr lang="pt-BR" sz="1600" b="1"/>
              <a:t>name</a:t>
            </a:r>
            <a:r>
              <a:rPr lang="pt-BR" sz="1600"/>
              <a:t>=“novoNumero”&gt;Número de produtos adquiridos&lt;/</a:t>
            </a:r>
            <a:r>
              <a:rPr lang="pt-BR" sz="1600" b="1"/>
              <a:t>param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&lt;</a:t>
            </a:r>
            <a:r>
              <a:rPr lang="pt-BR" sz="1600" b="1"/>
              <a:t>param</a:t>
            </a:r>
            <a:r>
              <a:rPr lang="pt-BR" sz="1600"/>
              <a:t> </a:t>
            </a:r>
            <a:r>
              <a:rPr lang="pt-BR" sz="1600" b="1"/>
              <a:t>name</a:t>
            </a:r>
            <a:r>
              <a:rPr lang="pt-BR" sz="1600"/>
              <a:t>=“clienteModificado”&gt;Indica se o cliente pode ser modificado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/// depois de criado&lt;/</a:t>
            </a:r>
            <a:r>
              <a:rPr lang="pt-BR" sz="1600" b="1"/>
              <a:t>param</a:t>
            </a:r>
            <a:r>
              <a:rPr lang="pt-BR" sz="1600"/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void DefineProdutosAdquiridos(int novoNumero, bool clienteModificado)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if (clienteModificado)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this.produtosAdquiridos = novoNumero;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14282" y="1000108"/>
          <a:ext cx="864399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179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Dados</a:t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sz="2000" smtClean="0"/>
              <a:t>Valor (Value Types)</a:t>
            </a:r>
          </a:p>
          <a:p>
            <a:pPr eaLnBrk="1" hangingPunct="1"/>
            <a:r>
              <a:rPr lang="pt-BR" sz="1800" smtClean="0"/>
              <a:t>Contém dados diretos</a:t>
            </a:r>
          </a:p>
          <a:p>
            <a:pPr eaLnBrk="1" hangingPunct="1"/>
            <a:r>
              <a:rPr lang="pt-BR" sz="1800" smtClean="0"/>
              <a:t>Armazenado na memória Stack</a:t>
            </a:r>
          </a:p>
          <a:p>
            <a:pPr eaLnBrk="1" hangingPunct="1"/>
            <a:r>
              <a:rPr lang="pt-BR" sz="1800" smtClean="0"/>
              <a:t>Precisa ser inicializado</a:t>
            </a:r>
          </a:p>
          <a:p>
            <a:pPr eaLnBrk="1" hangingPunct="1"/>
            <a:r>
              <a:rPr lang="pt-BR" sz="1800" smtClean="0"/>
              <a:t>Não pode ser nulo</a:t>
            </a:r>
          </a:p>
          <a:p>
            <a:pPr eaLnBrk="1" hangingPunct="1"/>
            <a:r>
              <a:rPr lang="pt-BR" sz="1800" smtClean="0"/>
              <a:t>Exemplo: um inteiro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sz="2000" smtClean="0"/>
              <a:t>Referência (Reference Types)</a:t>
            </a:r>
          </a:p>
          <a:p>
            <a:pPr eaLnBrk="1" hangingPunct="1"/>
            <a:r>
              <a:rPr lang="pt-BR" sz="1800" smtClean="0"/>
              <a:t>Contém uma referência a um dado</a:t>
            </a:r>
          </a:p>
          <a:p>
            <a:pPr eaLnBrk="1" hangingPunct="1"/>
            <a:r>
              <a:rPr lang="pt-BR" sz="1800" smtClean="0"/>
              <a:t>Armazenado na memória Heap</a:t>
            </a:r>
          </a:p>
          <a:p>
            <a:pPr eaLnBrk="1" hangingPunct="1"/>
            <a:r>
              <a:rPr lang="pt-BR" sz="1800" smtClean="0"/>
              <a:t>Declarado usando a palavra </a:t>
            </a:r>
            <a:r>
              <a:rPr lang="pt-BR" sz="1800" b="1" smtClean="0"/>
              <a:t>new</a:t>
            </a:r>
            <a:endParaRPr lang="pt-BR" sz="1800" smtClean="0"/>
          </a:p>
          <a:p>
            <a:pPr eaLnBrk="1" hangingPunct="1"/>
            <a:r>
              <a:rPr lang="pt-BR" sz="1800" smtClean="0"/>
              <a:t>.NET Garbage Collection gerencia a liberação da memória</a:t>
            </a:r>
          </a:p>
          <a:p>
            <a:pPr eaLnBrk="1" hangingPunct="1"/>
            <a:r>
              <a:rPr lang="pt-BR" sz="1800" smtClean="0"/>
              <a:t>Exemplo: uma classe</a:t>
            </a:r>
          </a:p>
        </p:txBody>
      </p:sp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Tipos por Valor e Referência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1403350" y="4581525"/>
            <a:ext cx="18002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800"/>
              <a:t>int i;</a:t>
            </a:r>
          </a:p>
          <a:p>
            <a:r>
              <a:rPr lang="pt-BR" sz="1800"/>
              <a:t>i = 42;</a:t>
            </a: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979613" y="5516563"/>
            <a:ext cx="792162" cy="576262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/>
              <a:t>42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1619250" y="5589588"/>
            <a:ext cx="28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5867400" y="5516563"/>
            <a:ext cx="433388" cy="576262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 b="1"/>
              <a:t>.</a:t>
            </a: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5507038" y="55895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7092950" y="5516563"/>
            <a:ext cx="792163" cy="576262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800"/>
              <a:t>42</a:t>
            </a:r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6372225" y="5805488"/>
            <a:ext cx="64928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Text Box 14"/>
          <p:cNvSpPr txBox="1">
            <a:spLocks noChangeArrowheads="1"/>
          </p:cNvSpPr>
          <p:nvPr/>
        </p:nvSpPr>
        <p:spPr bwMode="auto">
          <a:xfrm>
            <a:off x="5219700" y="4581525"/>
            <a:ext cx="3313113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800"/>
              <a:t>Object c = new Object();</a:t>
            </a:r>
          </a:p>
          <a:p>
            <a:r>
              <a:rPr lang="pt-BR" sz="1800"/>
              <a:t>c =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76263"/>
          </a:xfrm>
        </p:spPr>
        <p:txBody>
          <a:bodyPr/>
          <a:lstStyle/>
          <a:p>
            <a:pPr eaLnBrk="1" hangingPunct="1"/>
            <a:r>
              <a:rPr lang="pt-BR" smtClean="0"/>
              <a:t>Como definir uma classe e seus atributos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Classes e Objetos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0113" y="1557338"/>
            <a:ext cx="6335712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800" dirty="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int 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decimal limiteCredito;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int quantidadeProdutos;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}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68313" y="45085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400">
                <a:solidFill>
                  <a:schemeClr val="bg1"/>
                </a:solidFill>
              </a:rPr>
              <a:t>Como criar uma instância de uma classe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00113" y="5083175"/>
            <a:ext cx="6335712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800"/>
              <a:t>Cliente novoCliente = </a:t>
            </a:r>
            <a:r>
              <a:rPr lang="pt-BR" sz="1800" b="1"/>
              <a:t>new</a:t>
            </a:r>
            <a:r>
              <a:rPr lang="pt-BR" sz="1800"/>
              <a:t> Cliente();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 bwMode="auto">
          <a:xfrm>
            <a:off x="4286248" y="4572008"/>
            <a:ext cx="2643206" cy="18573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2428860" y="4572008"/>
            <a:ext cx="1285884" cy="18573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8586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= 123;			// </a:t>
            </a: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Tipo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valor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 O;			// </a:t>
            </a: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Tipo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referência</a:t>
            </a:r>
            <a:endParaRPr 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 = i;				// Causa “</a:t>
            </a:r>
            <a:r>
              <a:rPr lang="pt-BR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boxing</a:t>
            </a: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string S;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 = </a:t>
            </a:r>
            <a:r>
              <a:rPr lang="pt-BR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O.ToString</a:t>
            </a: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()		// Chama via 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</a:t>
            </a: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x;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 = (</a:t>
            </a:r>
            <a:r>
              <a:rPr lang="pt-BR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</a:t>
            </a: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O;			// Faz “</a:t>
            </a:r>
            <a:r>
              <a:rPr lang="pt-BR" sz="2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unboxing</a:t>
            </a:r>
            <a:r>
              <a:rPr lang="pt-BR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sz="26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214290"/>
            <a:ext cx="7772400" cy="1143000"/>
          </a:xfrm>
        </p:spPr>
        <p:txBody>
          <a:bodyPr/>
          <a:lstStyle/>
          <a:p>
            <a:r>
              <a:rPr lang="pt-BR" dirty="0" err="1" smtClean="0"/>
              <a:t>Boxing</a:t>
            </a:r>
            <a:r>
              <a:rPr lang="pt-BR" dirty="0" smtClean="0"/>
              <a:t> e </a:t>
            </a:r>
            <a:r>
              <a:rPr lang="pt-BR" dirty="0" err="1" smtClean="0"/>
              <a:t>Unboxing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00298" y="5500702"/>
            <a:ext cx="10795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00298" y="5072074"/>
            <a:ext cx="10795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dirty="0"/>
              <a:t>123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500298" y="5929330"/>
            <a:ext cx="1079500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dirty="0"/>
              <a:t>123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429124" y="5500702"/>
            <a:ext cx="2376487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123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286116" y="5715016"/>
            <a:ext cx="11525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2500298" y="4572008"/>
            <a:ext cx="1143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Stack</a:t>
            </a:r>
            <a:endParaRPr lang="en-US" sz="2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929190" y="4572008"/>
            <a:ext cx="1143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Heap</a:t>
            </a:r>
            <a:endParaRPr lang="en-US" sz="2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85918" y="5072074"/>
            <a:ext cx="571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</a:t>
            </a:r>
          </a:p>
          <a:p>
            <a:pPr algn="ctr"/>
            <a:r>
              <a:rPr lang="en-US" sz="2600" dirty="0" err="1" smtClean="0">
                <a:solidFill>
                  <a:schemeClr val="bg1"/>
                </a:solidFill>
              </a:rPr>
              <a:t>i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28596" y="2000240"/>
          <a:ext cx="8229600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227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Espaço Reservado para Conteúdo 27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25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071563" y="2928938"/>
            <a:ext cx="5214937" cy="321468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4275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sz="1000" b="1" dirty="0" smtClean="0"/>
          </a:p>
          <a:p>
            <a:r>
              <a:rPr lang="pt-BR" b="1" dirty="0" err="1" smtClean="0"/>
              <a:t>if</a:t>
            </a:r>
            <a:r>
              <a:rPr lang="pt-BR" b="1" dirty="0" smtClean="0"/>
              <a:t> ... </a:t>
            </a:r>
            <a:r>
              <a:rPr lang="pt-BR" b="1" dirty="0" err="1" smtClean="0"/>
              <a:t>else</a:t>
            </a:r>
            <a:r>
              <a:rPr lang="pt-BR" b="1" dirty="0" smtClean="0"/>
              <a:t> </a:t>
            </a:r>
            <a:r>
              <a:rPr lang="pt-BR" b="1" dirty="0" err="1" smtClean="0"/>
              <a:t>if</a:t>
            </a:r>
            <a:r>
              <a:rPr lang="pt-BR" b="1" dirty="0" smtClean="0"/>
              <a:t> ... </a:t>
            </a:r>
            <a:r>
              <a:rPr lang="pt-BR" b="1" dirty="0" err="1" smtClean="0"/>
              <a:t>else</a:t>
            </a:r>
            <a:r>
              <a:rPr lang="pt-BR" b="1" dirty="0" smtClean="0"/>
              <a:t>, </a:t>
            </a:r>
          </a:p>
          <a:p>
            <a:pPr lvl="1"/>
            <a:r>
              <a:rPr lang="pt-BR" dirty="0" smtClean="0">
                <a:latin typeface="Arial" pitchFamily="34" charset="0"/>
              </a:rPr>
              <a:t>A cláusula </a:t>
            </a:r>
            <a:r>
              <a:rPr lang="pt-BR" dirty="0" err="1" smtClean="0">
                <a:latin typeface="Arial" pitchFamily="34" charset="0"/>
              </a:rPr>
              <a:t>if</a:t>
            </a:r>
            <a:r>
              <a:rPr lang="pt-BR" dirty="0" smtClean="0">
                <a:latin typeface="Arial" pitchFamily="34" charset="0"/>
              </a:rPr>
              <a:t> ocorre apenas uma vez</a:t>
            </a:r>
          </a:p>
          <a:p>
            <a:pPr lvl="1"/>
            <a:r>
              <a:rPr lang="pt-BR" dirty="0" smtClean="0">
                <a:latin typeface="Arial" pitchFamily="34" charset="0"/>
              </a:rPr>
              <a:t>A cláusula </a:t>
            </a:r>
            <a:r>
              <a:rPr lang="pt-BR" dirty="0" err="1" smtClean="0">
                <a:latin typeface="Arial" pitchFamily="34" charset="0"/>
              </a:rPr>
              <a:t>else</a:t>
            </a:r>
            <a:r>
              <a:rPr lang="pt-BR" dirty="0" smtClean="0">
                <a:latin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</a:rPr>
              <a:t>if</a:t>
            </a:r>
            <a:r>
              <a:rPr lang="pt-BR" dirty="0" smtClean="0">
                <a:latin typeface="Arial" pitchFamily="34" charset="0"/>
              </a:rPr>
              <a:t> pode ocorrer nenhuma ou várias vezes</a:t>
            </a:r>
          </a:p>
          <a:p>
            <a:pPr lvl="1"/>
            <a:r>
              <a:rPr lang="pt-BR" dirty="0" smtClean="0">
                <a:latin typeface="Arial" pitchFamily="34" charset="0"/>
              </a:rPr>
              <a:t>A cláusula </a:t>
            </a:r>
            <a:r>
              <a:rPr lang="pt-BR" dirty="0" err="1" smtClean="0">
                <a:latin typeface="Arial" pitchFamily="34" charset="0"/>
              </a:rPr>
              <a:t>else</a:t>
            </a:r>
            <a:r>
              <a:rPr lang="pt-BR" dirty="0" smtClean="0">
                <a:latin typeface="Arial" pitchFamily="34" charset="0"/>
              </a:rPr>
              <a:t> é opcional.</a:t>
            </a:r>
          </a:p>
          <a:p>
            <a:pPr lvl="1"/>
            <a:endParaRPr lang="pt-BR" dirty="0" smtClean="0">
              <a:latin typeface="Arial" pitchFamily="34" charset="0"/>
            </a:endParaRPr>
          </a:p>
          <a:p>
            <a:pPr lvl="3"/>
            <a:endParaRPr lang="pt-BR" sz="1400" dirty="0" smtClean="0">
              <a:latin typeface="Arial" pitchFamily="34" charset="0"/>
            </a:endParaRPr>
          </a:p>
          <a:p>
            <a:pPr lvl="2">
              <a:buFontTx/>
              <a:buNone/>
            </a:pPr>
            <a:r>
              <a:rPr lang="pt-BR" sz="18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(condição1)  {</a:t>
            </a:r>
          </a:p>
          <a:p>
            <a:pPr lvl="3">
              <a:buFontTx/>
              <a:buNone/>
            </a:pP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instruções1;</a:t>
            </a:r>
          </a:p>
          <a:p>
            <a:pPr lvl="2">
              <a:buFontTx/>
              <a:buNone/>
            </a:pP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>
              <a:buFontTx/>
              <a:buNone/>
            </a:pPr>
            <a:r>
              <a:rPr lang="pt-BR" sz="18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8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(condição2) {</a:t>
            </a:r>
          </a:p>
          <a:p>
            <a:pPr lvl="3">
              <a:buFontTx/>
              <a:buNone/>
            </a:pP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instruções2;</a:t>
            </a:r>
          </a:p>
          <a:p>
            <a:pPr lvl="2">
              <a:buFontTx/>
              <a:buNone/>
            </a:pP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>
              <a:buFontTx/>
              <a:buNone/>
            </a:pPr>
            <a:r>
              <a:rPr lang="pt-BR" sz="18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instruções3;</a:t>
            </a:r>
          </a:p>
          <a:p>
            <a:pPr lvl="2">
              <a:buFontTx/>
              <a:buNone/>
            </a:pPr>
            <a:r>
              <a:rPr lang="pt-BR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27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Controle de Fluxo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928714" y="3857642"/>
            <a:ext cx="7429500" cy="207168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5299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 lnSpcReduction="10000"/>
          </a:bodyPr>
          <a:lstStyle/>
          <a:p>
            <a:endParaRPr lang="pt-BR" sz="1000" b="1" dirty="0" smtClean="0"/>
          </a:p>
          <a:p>
            <a:r>
              <a:rPr lang="pt-BR" b="1" dirty="0" smtClean="0"/>
              <a:t>switch … case </a:t>
            </a:r>
          </a:p>
          <a:p>
            <a:pPr lvl="1"/>
            <a:r>
              <a:rPr lang="pt-BR" dirty="0" smtClean="0">
                <a:latin typeface="Arial" pitchFamily="34" charset="0"/>
              </a:rPr>
              <a:t>Estruturas de decisão caracterizadas pela possibilidade de uma variável possuir vários valores. </a:t>
            </a:r>
          </a:p>
          <a:p>
            <a:pPr lvl="1"/>
            <a:r>
              <a:rPr lang="pt-BR" dirty="0" smtClean="0">
                <a:latin typeface="Arial" pitchFamily="34" charset="0"/>
              </a:rPr>
              <a:t>A cláusula switch ocorre uma vez</a:t>
            </a:r>
          </a:p>
          <a:p>
            <a:pPr lvl="1"/>
            <a:r>
              <a:rPr lang="pt-BR" dirty="0" smtClean="0">
                <a:latin typeface="Arial" pitchFamily="34" charset="0"/>
              </a:rPr>
              <a:t>A cláusula case pode ocorrer de uma a várias vezes, e default é opcional.</a:t>
            </a:r>
          </a:p>
          <a:p>
            <a:pPr lvl="1"/>
            <a:endParaRPr lang="pt-BR" sz="1000" dirty="0" smtClean="0">
              <a:latin typeface="Arial" pitchFamily="34" charset="0"/>
            </a:endParaRPr>
          </a:p>
          <a:p>
            <a:pPr lvl="2">
              <a:buFontTx/>
              <a:buNone/>
            </a:pPr>
            <a:r>
              <a:rPr lang="pt-BR" sz="14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(variável) </a:t>
            </a:r>
          </a:p>
          <a:p>
            <a:pPr lvl="2">
              <a:buFontTx/>
              <a:buNone/>
            </a:pPr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pt-BR" sz="14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“1º valor que a variável pode assumir”: instruções1; </a:t>
            </a:r>
            <a:r>
              <a:rPr lang="pt-BR" sz="14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“2º valor que a variável pode assumir”: instruções2; </a:t>
            </a:r>
            <a:r>
              <a:rPr lang="pt-BR" sz="14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“3º valor que a variável pode assumir”: instruções3; </a:t>
            </a:r>
            <a:r>
              <a:rPr lang="pt-BR" sz="1400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	default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instruções para condições não previstas explicitamente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Controle de Fluxo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214438" y="3643313"/>
            <a:ext cx="3929062" cy="15716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6323" name="Espaço Reservado para Conteúdo 1"/>
          <p:cNvSpPr>
            <a:spLocks noGrp="1"/>
          </p:cNvSpPr>
          <p:nvPr>
            <p:ph idx="1"/>
          </p:nvPr>
        </p:nvSpPr>
        <p:spPr>
          <a:xfrm>
            <a:off x="285750" y="928688"/>
            <a:ext cx="8229600" cy="5400675"/>
          </a:xfrm>
        </p:spPr>
        <p:txBody>
          <a:bodyPr/>
          <a:lstStyle/>
          <a:p>
            <a:endParaRPr lang="pt-BR" sz="1000" b="1" dirty="0" smtClean="0"/>
          </a:p>
          <a:p>
            <a:r>
              <a:rPr lang="pt-BR" b="1" dirty="0" smtClean="0"/>
              <a:t>for </a:t>
            </a:r>
          </a:p>
          <a:p>
            <a:pPr lvl="1" algn="just"/>
            <a:r>
              <a:rPr lang="pt-BR" dirty="0" smtClean="0">
                <a:latin typeface="Arial" pitchFamily="34" charset="0"/>
              </a:rPr>
              <a:t>Estrutura de repetição caracterizada pela existência de três parâmetros: </a:t>
            </a:r>
          </a:p>
          <a:p>
            <a:pPr lvl="2"/>
            <a:r>
              <a:rPr lang="pt-BR" dirty="0" smtClean="0">
                <a:latin typeface="Arial" pitchFamily="34" charset="0"/>
              </a:rPr>
              <a:t>Valor inicial,</a:t>
            </a:r>
          </a:p>
          <a:p>
            <a:pPr lvl="2"/>
            <a:r>
              <a:rPr lang="pt-BR" dirty="0" smtClean="0">
                <a:latin typeface="Arial" pitchFamily="34" charset="0"/>
              </a:rPr>
              <a:t>Condição para parada das iterações, </a:t>
            </a:r>
          </a:p>
          <a:p>
            <a:pPr lvl="2"/>
            <a:r>
              <a:rPr lang="pt-BR" dirty="0" smtClean="0">
                <a:latin typeface="Arial" pitchFamily="34" charset="0"/>
              </a:rPr>
              <a:t>Quantidade de incrementos/decrementos a cada iteração.</a:t>
            </a:r>
          </a:p>
          <a:p>
            <a:pPr lvl="2"/>
            <a:endParaRPr lang="pt-BR" dirty="0" smtClean="0">
              <a:latin typeface="Arial" pitchFamily="34" charset="0"/>
            </a:endParaRPr>
          </a:p>
          <a:p>
            <a:pPr lvl="3">
              <a:buFontTx/>
              <a:buNone/>
            </a:pPr>
            <a:r>
              <a:rPr lang="nn-NO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i=0; i&gt;valor; i++) </a:t>
            </a:r>
          </a:p>
          <a:p>
            <a:pPr lvl="3">
              <a:buFontTx/>
              <a:buNone/>
            </a:pPr>
            <a:r>
              <a:rPr lang="nn-NO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285852" y="3571876"/>
            <a:ext cx="2928958" cy="12144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7347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endParaRPr lang="pt-BR" sz="1000" b="1" dirty="0" smtClean="0"/>
          </a:p>
          <a:p>
            <a:r>
              <a:rPr lang="pt-BR" b="1" dirty="0" err="1" smtClean="0"/>
              <a:t>while</a:t>
            </a:r>
            <a:r>
              <a:rPr lang="pt-BR" b="1" dirty="0" smtClean="0"/>
              <a:t> </a:t>
            </a:r>
          </a:p>
          <a:p>
            <a:pPr lvl="1" algn="just"/>
            <a:r>
              <a:rPr lang="pt-BR" dirty="0" smtClean="0">
                <a:latin typeface="Arial" pitchFamily="34" charset="0"/>
              </a:rPr>
              <a:t>Estrutura de repetição que realiza as operações desejadas enquanto a condição especificada for verdadeira.</a:t>
            </a:r>
          </a:p>
          <a:p>
            <a:pPr lvl="1"/>
            <a:endParaRPr lang="pt-BR" dirty="0" smtClean="0">
              <a:latin typeface="Arial" pitchFamily="34" charset="0"/>
            </a:endParaRPr>
          </a:p>
          <a:p>
            <a:pPr lvl="3">
              <a:buFontTx/>
              <a:buNone/>
            </a:pPr>
            <a:r>
              <a:rPr lang="pt-BR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(condição) {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714480" y="3929066"/>
            <a:ext cx="3929090" cy="15716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8371" name="Espaço Reservado para Conteúdo 1"/>
          <p:cNvSpPr>
            <a:spLocks noGrp="1"/>
          </p:cNvSpPr>
          <p:nvPr>
            <p:ph idx="1"/>
          </p:nvPr>
        </p:nvSpPr>
        <p:spPr>
          <a:xfrm>
            <a:off x="914400" y="1357298"/>
            <a:ext cx="8229600" cy="4525963"/>
          </a:xfrm>
        </p:spPr>
        <p:txBody>
          <a:bodyPr/>
          <a:lstStyle/>
          <a:p>
            <a:endParaRPr lang="pt-BR" sz="1000" b="1" dirty="0" smtClean="0"/>
          </a:p>
          <a:p>
            <a:r>
              <a:rPr lang="pt-BR" b="1" dirty="0" err="1" smtClean="0"/>
              <a:t>foreach</a:t>
            </a:r>
            <a:r>
              <a:rPr lang="pt-BR" b="1" dirty="0" smtClean="0"/>
              <a:t> </a:t>
            </a:r>
          </a:p>
          <a:p>
            <a:pPr lvl="1"/>
            <a:r>
              <a:rPr lang="pt-BR" dirty="0" smtClean="0">
                <a:latin typeface="Arial" pitchFamily="34" charset="0"/>
              </a:rPr>
              <a:t>Esta estrutura de repetição é uma variação do for</a:t>
            </a:r>
            <a:r>
              <a:rPr lang="pt-BR" b="1" dirty="0" smtClean="0">
                <a:latin typeface="Arial" pitchFamily="34" charset="0"/>
              </a:rPr>
              <a:t>. </a:t>
            </a:r>
          </a:p>
          <a:p>
            <a:pPr lvl="1" algn="just"/>
            <a:r>
              <a:rPr lang="pt-BR" dirty="0" smtClean="0">
                <a:latin typeface="Arial" pitchFamily="34" charset="0"/>
              </a:rPr>
              <a:t>Sua diferença está no fato de ser necessário apenas especificar uma variável e a coleção (</a:t>
            </a:r>
            <a:r>
              <a:rPr lang="pt-BR" dirty="0" err="1" smtClean="0">
                <a:latin typeface="Arial" pitchFamily="34" charset="0"/>
              </a:rPr>
              <a:t>array</a:t>
            </a:r>
            <a:r>
              <a:rPr lang="pt-BR" dirty="0" smtClean="0">
                <a:latin typeface="Arial" pitchFamily="34" charset="0"/>
              </a:rPr>
              <a:t>) cujos registros serão percorridos.</a:t>
            </a:r>
          </a:p>
          <a:p>
            <a:endParaRPr lang="pt-BR" dirty="0" smtClean="0"/>
          </a:p>
          <a:p>
            <a:pPr lvl="3">
              <a:buFontTx/>
              <a:buNone/>
            </a:pPr>
            <a:r>
              <a:rPr lang="pt-BR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pt-B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vetor) 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1428728" y="4000504"/>
            <a:ext cx="3071834" cy="1428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59395" name="Espaço Reservado para Conteúdo 1"/>
          <p:cNvSpPr>
            <a:spLocks noGrp="1"/>
          </p:cNvSpPr>
          <p:nvPr>
            <p:ph idx="1"/>
          </p:nvPr>
        </p:nvSpPr>
        <p:spPr>
          <a:xfrm>
            <a:off x="642910" y="1428736"/>
            <a:ext cx="8229600" cy="4525963"/>
          </a:xfrm>
        </p:spPr>
        <p:txBody>
          <a:bodyPr/>
          <a:lstStyle/>
          <a:p>
            <a:endParaRPr lang="pt-BR" sz="1000" b="1" dirty="0" smtClean="0"/>
          </a:p>
          <a:p>
            <a:r>
              <a:rPr lang="pt-BR" b="1" dirty="0" smtClean="0"/>
              <a:t>do ... </a:t>
            </a:r>
            <a:r>
              <a:rPr lang="pt-BR" b="1" dirty="0" err="1" smtClean="0"/>
              <a:t>while</a:t>
            </a:r>
            <a:r>
              <a:rPr lang="pt-BR" b="1" dirty="0" smtClean="0"/>
              <a:t> </a:t>
            </a:r>
          </a:p>
          <a:p>
            <a:pPr algn="just"/>
            <a:r>
              <a:rPr lang="pt-BR" sz="2300" dirty="0" smtClean="0"/>
              <a:t>Estrutura de repetição semelhante à anterior, com o diferencial de que as condições são verificadas no final da execução, permitindo as operações especificadas sejam executadas pelo menos uma vez.</a:t>
            </a:r>
          </a:p>
          <a:p>
            <a:endParaRPr lang="pt-BR" dirty="0" smtClean="0"/>
          </a:p>
          <a:p>
            <a:pPr lvl="3">
              <a:buFontTx/>
              <a:buNone/>
            </a:pPr>
            <a:r>
              <a:rPr lang="pt-BR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instruções;</a:t>
            </a:r>
          </a:p>
          <a:p>
            <a:pPr lvl="3">
              <a:buFontTx/>
              <a:buNone/>
            </a:pP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pt-BR" b="1" dirty="0" err="1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(condição);</a:t>
            </a:r>
          </a:p>
        </p:txBody>
      </p:sp>
      <p:sp>
        <p:nvSpPr>
          <p:cNvPr id="5939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1000100" y="1000108"/>
            <a:ext cx="7924800" cy="704850"/>
          </a:xfrm>
        </p:spPr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 do </a:t>
            </a:r>
            <a:r>
              <a:rPr lang="en-US" dirty="0" err="1"/>
              <a:t>tratamento</a:t>
            </a:r>
            <a:r>
              <a:rPr lang="en-US" dirty="0"/>
              <a:t> de </a:t>
            </a:r>
            <a:r>
              <a:rPr lang="en-US" dirty="0" err="1"/>
              <a:t>exceções</a:t>
            </a:r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Exceções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1000100" y="1857364"/>
            <a:ext cx="7043766" cy="37856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factível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NullReferenceException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exceções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referência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nula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outras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exceções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finally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executa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sempre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Modificadores de Acesso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931150" cy="5400675"/>
          </a:xfrm>
        </p:spPr>
        <p:txBody>
          <a:bodyPr/>
          <a:lstStyle/>
          <a:p>
            <a:pPr eaLnBrk="1" hangingPunct="1"/>
            <a:r>
              <a:rPr lang="pt-BR" sz="1800" smtClean="0"/>
              <a:t>São utilizados para definir níveis de acesso aos membros da classe</a:t>
            </a:r>
          </a:p>
        </p:txBody>
      </p:sp>
      <p:graphicFrame>
        <p:nvGraphicFramePr>
          <p:cNvPr id="44119" name="Group 87"/>
          <p:cNvGraphicFramePr>
            <a:graphicFrameLocks noGrp="1"/>
          </p:cNvGraphicFramePr>
          <p:nvPr>
            <p:ph sz="half" idx="2"/>
          </p:nvPr>
        </p:nvGraphicFramePr>
        <p:xfrm>
          <a:off x="684213" y="1700213"/>
          <a:ext cx="7559675" cy="4350324"/>
        </p:xfrm>
        <a:graphic>
          <a:graphicData uri="http://schemas.openxmlformats.org/drawingml/2006/table">
            <a:tbl>
              <a:tblPr/>
              <a:tblGrid>
                <a:gridCol w="2592387"/>
                <a:gridCol w="4967288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Declaração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Definição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public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ilimitado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private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 e seus membros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internal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ao programa (assembly)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protected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classe, seus membros e seus derivados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protected internal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classe, classes derivadas ou membros deste programa (assembly)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>
          <a:xfrm>
            <a:off x="357188" y="2000250"/>
            <a:ext cx="8229600" cy="3313113"/>
          </a:xfrm>
        </p:spPr>
        <p:txBody>
          <a:bodyPr/>
          <a:lstStyle/>
          <a:p>
            <a:pPr algn="ctr"/>
            <a:r>
              <a:rPr lang="en-US" smtClean="0"/>
              <a:t>Capítulo 3:</a:t>
            </a:r>
            <a:br>
              <a:rPr lang="en-US" smtClean="0"/>
            </a:br>
            <a:r>
              <a:rPr lang="en-US" smtClean="0"/>
              <a:t>Linguagem C#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smtClean="0"/>
              <a:t>Estrutura de dados que contém um número certo de variáveis (elementos do array)</a:t>
            </a:r>
          </a:p>
          <a:p>
            <a:pPr eaLnBrk="1" hangingPunct="1"/>
            <a:r>
              <a:rPr lang="pt-BR" smtClean="0"/>
              <a:t>Todos os elementos do array tem que ser do mesmo tipo</a:t>
            </a:r>
          </a:p>
          <a:p>
            <a:pPr eaLnBrk="1" hangingPunct="1"/>
            <a:r>
              <a:rPr lang="pt-BR" smtClean="0"/>
              <a:t>Arrays são indexados a partir de zero (0)</a:t>
            </a:r>
          </a:p>
          <a:p>
            <a:pPr eaLnBrk="1" hangingPunct="1"/>
            <a:r>
              <a:rPr lang="pt-BR" smtClean="0"/>
              <a:t>Arrays são objetos</a:t>
            </a:r>
          </a:p>
          <a:p>
            <a:pPr eaLnBrk="1" hangingPunct="1"/>
            <a:r>
              <a:rPr lang="pt-BR" smtClean="0"/>
              <a:t>Arrays podem ser:</a:t>
            </a:r>
          </a:p>
          <a:p>
            <a:pPr lvl="1" eaLnBrk="1" hangingPunct="1"/>
            <a:r>
              <a:rPr lang="pt-BR" smtClean="0">
                <a:latin typeface="Verdana" pitchFamily="34" charset="0"/>
              </a:rPr>
              <a:t>Unidimensionais: um array de ordem um</a:t>
            </a:r>
          </a:p>
          <a:p>
            <a:pPr lvl="1" eaLnBrk="1" hangingPunct="1"/>
            <a:r>
              <a:rPr lang="pt-BR" smtClean="0">
                <a:latin typeface="Verdana" pitchFamily="34" charset="0"/>
              </a:rPr>
              <a:t>Multidimensionais: um array de ordem maior que um</a:t>
            </a:r>
          </a:p>
          <a:p>
            <a:pPr lvl="1" eaLnBrk="1" hangingPunct="1"/>
            <a:r>
              <a:rPr lang="pt-BR" smtClean="0">
                <a:latin typeface="Verdana" pitchFamily="34" charset="0"/>
              </a:rPr>
              <a:t>Jagged: um array cujos elementos são arrays</a:t>
            </a:r>
          </a:p>
          <a:p>
            <a:pPr eaLnBrk="1" hangingPunct="1"/>
            <a:r>
              <a:rPr lang="pt-BR" smtClean="0"/>
              <a:t>Arrays possuem métodos específicos para manipulação dos seus itens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(vetores)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Para declarar um Array, basta adicionar um par de colchetes logo após a declaração do tipo dos elementos individuais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Tx/>
              <a:buNone/>
            </a:pPr>
            <a:endParaRPr lang="pt-BR" sz="2000" smtClean="0"/>
          </a:p>
          <a:p>
            <a:pPr eaLnBrk="1" hangingPunct="1"/>
            <a:r>
              <a:rPr lang="pt-BR" sz="2000" smtClean="0"/>
              <a:t>Devem ser instanciados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Podemos criar um Array de Objetos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(vetores)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00113" y="2143116"/>
            <a:ext cx="7345362" cy="7191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private int[] meuVetorDeInteiros;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string[] meuVetorDeStrings;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900113" y="3571876"/>
            <a:ext cx="7345362" cy="7191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[] </a:t>
            </a:r>
            <a:r>
              <a:rPr lang="pt-BR" sz="1600" dirty="0" err="1"/>
              <a:t>codigos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[5];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string[] nomes = </a:t>
            </a:r>
            <a:r>
              <a:rPr lang="pt-BR" sz="1600" dirty="0" err="1"/>
              <a:t>new</a:t>
            </a:r>
            <a:r>
              <a:rPr lang="pt-BR" sz="1600" dirty="0"/>
              <a:t> string[100];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00113" y="4999051"/>
            <a:ext cx="7345362" cy="4302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object[] produtos = new object[50];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Inicializando um array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Acessando membros do array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(vetores)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00113" y="1857364"/>
            <a:ext cx="7345362" cy="4302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[] pedidos = {1, 4, 6, 8, 10, 68, 90, 98, 182, 500};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900113" y="3000372"/>
            <a:ext cx="7345362" cy="22304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Cliente[] clientes =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Cliente(“Rodrigo”),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Cliente(“Eduardo”) };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clientes[0].Idade = 20;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clientes[1] = new Cliente(“Marcelo”);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Console.WriteLine(“{0} e {1}”, clientes[0].Nome, clientes[1].Nome);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Utilizando a instrução </a:t>
            </a:r>
            <a:r>
              <a:rPr lang="pt-BR" sz="2000" b="1" smtClean="0"/>
              <a:t>foreach</a:t>
            </a:r>
            <a:r>
              <a:rPr lang="pt-BR" sz="2000" smtClean="0"/>
              <a:t> para percorrer todos os itens de um Array</a:t>
            </a:r>
            <a:endParaRPr lang="pt-BR" sz="2000" b="1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(vetores)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900113" y="1828816"/>
            <a:ext cx="7345362" cy="3886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Cliente[] clientes =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Cliente(“Rodrigo”),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Cliente(“Eduardo”),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new Cliente(“Marcelo”) };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foreach (Cliente clienteDaVez in clientes)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Console.WriteLine(“Cliente {0}”, clienteAtual.Nome);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Rodrigo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Eduardo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Marcelo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Passando um array como parâmetro para um Método</a:t>
            </a:r>
          </a:p>
          <a:p>
            <a:pPr eaLnBrk="1" hangingPunct="1"/>
            <a:r>
              <a:rPr lang="pt-BR" sz="2000" smtClean="0"/>
              <a:t>Utilizar a palavra </a:t>
            </a:r>
            <a:r>
              <a:rPr lang="pt-BR" sz="2000" b="1" smtClean="0"/>
              <a:t>params</a:t>
            </a:r>
            <a:r>
              <a:rPr lang="pt-BR" sz="2000" smtClean="0"/>
              <a:t> para passar um número variável de parâmetros</a:t>
            </a:r>
            <a:endParaRPr lang="pt-BR" sz="2000" b="1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Arrays (vetores)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900113" y="2538435"/>
            <a:ext cx="7345362" cy="41767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ContagemProdutos</a:t>
            </a:r>
            <a:r>
              <a:rPr lang="pt-BR" sz="1600" dirty="0"/>
              <a:t> (</a:t>
            </a:r>
            <a:r>
              <a:rPr lang="pt-BR" sz="1600" b="1" dirty="0" err="1"/>
              <a:t>params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[] </a:t>
            </a:r>
            <a:r>
              <a:rPr lang="pt-BR" sz="1600" dirty="0" err="1"/>
              <a:t>list</a:t>
            </a:r>
            <a:r>
              <a:rPr lang="pt-BR" sz="160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total =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foreach</a:t>
            </a:r>
            <a:r>
              <a:rPr lang="pt-BR" sz="1600" dirty="0"/>
              <a:t> (</a:t>
            </a:r>
            <a:r>
              <a:rPr lang="pt-BR" sz="1600" dirty="0" err="1"/>
              <a:t>int</a:t>
            </a:r>
            <a:r>
              <a:rPr lang="pt-BR" sz="1600" dirty="0"/>
              <a:t> i in </a:t>
            </a:r>
            <a:r>
              <a:rPr lang="pt-BR" sz="1600" dirty="0" err="1"/>
              <a:t>list</a:t>
            </a:r>
            <a:r>
              <a:rPr lang="pt-BR" sz="160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total += i; </a:t>
            </a:r>
            <a:r>
              <a:rPr lang="pt-BR" sz="1600" dirty="0">
                <a:solidFill>
                  <a:srgbClr val="33CC33"/>
                </a:solidFill>
              </a:rPr>
              <a:t>// total = total + i;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this</a:t>
            </a:r>
            <a:r>
              <a:rPr lang="pt-BR" sz="1600" dirty="0"/>
              <a:t>.</a:t>
            </a:r>
            <a:r>
              <a:rPr lang="pt-BR" sz="1600" dirty="0" err="1"/>
              <a:t>produtosAdiquiridos</a:t>
            </a:r>
            <a:r>
              <a:rPr lang="pt-BR" sz="1600" dirty="0"/>
              <a:t> = total;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</a:t>
            </a:r>
            <a:r>
              <a:rPr lang="pt-BR" sz="1600" dirty="0" err="1"/>
              <a:t>novoCliente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Cliente();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novoCliente</a:t>
            </a:r>
            <a:r>
              <a:rPr lang="pt-BR" sz="1600" dirty="0"/>
              <a:t>.</a:t>
            </a:r>
            <a:r>
              <a:rPr lang="pt-BR" sz="1600" dirty="0" err="1"/>
              <a:t>ContagemProdutos</a:t>
            </a:r>
            <a:r>
              <a:rPr lang="pt-BR" sz="1600" dirty="0"/>
              <a:t>(22, 25, 27, 19);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Console.</a:t>
            </a:r>
            <a:r>
              <a:rPr lang="pt-BR" sz="1600" dirty="0" err="1"/>
              <a:t>WriteLine</a:t>
            </a:r>
            <a:r>
              <a:rPr lang="pt-BR" sz="1600" dirty="0"/>
              <a:t>(</a:t>
            </a:r>
            <a:r>
              <a:rPr lang="pt-BR" sz="1600" dirty="0" err="1"/>
              <a:t>novoCliente</a:t>
            </a:r>
            <a:r>
              <a:rPr lang="pt-BR" sz="1600" dirty="0"/>
              <a:t>.</a:t>
            </a:r>
            <a:r>
              <a:rPr lang="pt-BR" sz="1600" dirty="0" err="1"/>
              <a:t>ProdutosAdquiridos</a:t>
            </a:r>
            <a:r>
              <a:rPr lang="pt-BR" sz="1600" dirty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93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smtClean="0"/>
              <a:t>ArrayLists não tem tamanho definido</a:t>
            </a:r>
          </a:p>
          <a:p>
            <a:pPr eaLnBrk="1" hangingPunct="1"/>
            <a:r>
              <a:rPr lang="pt-BR" smtClean="0"/>
              <a:t>Use o método Add(object) para adicionar um elemento ao fim do ArrayList</a:t>
            </a:r>
          </a:p>
          <a:p>
            <a:pPr eaLnBrk="1" hangingPunct="1"/>
            <a:r>
              <a:rPr lang="pt-BR" smtClean="0"/>
              <a:t>Use os colchetes para acessar os elementos do ArrayList</a:t>
            </a:r>
          </a:p>
          <a:p>
            <a:pPr eaLnBrk="1" hangingPunct="1"/>
            <a:r>
              <a:rPr lang="pt-BR" smtClean="0"/>
              <a:t>Está localizado no Namespace System.Collections</a:t>
            </a:r>
          </a:p>
          <a:p>
            <a:pPr eaLnBrk="1" hangingPunct="1"/>
            <a:r>
              <a:rPr lang="pt-BR" smtClean="0"/>
              <a:t>Use o método Clear() para remover todos os elementos do array</a:t>
            </a:r>
          </a:p>
          <a:p>
            <a:pPr eaLnBrk="1" hangingPunct="1"/>
            <a:r>
              <a:rPr lang="pt-BR" smtClean="0"/>
              <a:t>Uso recomendado para manipulação de objetos em Programação Orientada a Objetos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Transformando um Array em um ArrayList</a:t>
            </a:r>
          </a:p>
          <a:p>
            <a:pPr eaLnBrk="1" hangingPunct="1"/>
            <a:r>
              <a:rPr lang="pt-BR" sz="2000" smtClean="0"/>
              <a:t>Transformando um ArrayList em um Array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Tx/>
              <a:buNone/>
            </a:pPr>
            <a:endParaRPr lang="pt-BR" sz="2000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ArrayLists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00113" y="2214554"/>
            <a:ext cx="7345362" cy="3959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Cliente[] clientes = empresa.RecuperaClientes();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//Convertendo o Array em ArrayList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ArrayList clientesAux = new ArrayList(clientes);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clientesAux.Add(new Cliente(“Rodrigo”, 11));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//Convertendo o ArrayList em Array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 = new Clientes[clientesAux.Count];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clientesAux.CopyTo(clientes);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Console.WriteLine(clientes[3].Nome);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Rodrigo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Para criar indexadores utilize a palavra-chave </a:t>
            </a:r>
            <a:r>
              <a:rPr lang="pt-BR" sz="2000" b="1" smtClean="0"/>
              <a:t>this</a:t>
            </a:r>
            <a:r>
              <a:rPr lang="pt-BR" sz="2000" smtClean="0"/>
              <a:t> e as instruções </a:t>
            </a:r>
            <a:r>
              <a:rPr lang="pt-BR" sz="2000" b="1" smtClean="0"/>
              <a:t>get </a:t>
            </a:r>
            <a:r>
              <a:rPr lang="pt-BR" sz="2000" smtClean="0"/>
              <a:t>e </a:t>
            </a:r>
            <a:r>
              <a:rPr lang="pt-BR" sz="2000" b="1" smtClean="0"/>
              <a:t>set</a:t>
            </a:r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Tx/>
              <a:buNone/>
            </a:pPr>
            <a:endParaRPr lang="pt-BR" sz="2000" smtClean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Indexadores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00113" y="2184419"/>
            <a:ext cx="7345362" cy="3959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CarroCompras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Produto[] produtosSelecionados;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CarroCompras()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produtosSelecionados = new Produto[10];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Produto </a:t>
            </a:r>
            <a:r>
              <a:rPr lang="pt-BR" sz="1600" b="1"/>
              <a:t>this</a:t>
            </a:r>
            <a:r>
              <a:rPr lang="pt-BR" sz="1600"/>
              <a:t>[int </a:t>
            </a:r>
            <a:r>
              <a:rPr lang="pt-BR" sz="1600" b="1"/>
              <a:t>i</a:t>
            </a:r>
            <a:r>
              <a:rPr lang="pt-BR" sz="1600"/>
              <a:t>]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</a:t>
            </a:r>
            <a:r>
              <a:rPr lang="pt-BR" sz="1600" b="1"/>
              <a:t>get</a:t>
            </a:r>
            <a:r>
              <a:rPr lang="pt-BR" sz="1600"/>
              <a:t> { return produtosSelecionados[</a:t>
            </a:r>
            <a:r>
              <a:rPr lang="pt-BR" sz="1600" b="1"/>
              <a:t>i</a:t>
            </a:r>
            <a:r>
              <a:rPr lang="pt-BR" sz="1600"/>
              <a:t>];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</a:t>
            </a:r>
            <a:r>
              <a:rPr lang="pt-BR" sz="1600" b="1"/>
              <a:t>set</a:t>
            </a:r>
            <a:r>
              <a:rPr lang="pt-BR" sz="1600"/>
              <a:t> { produtosSelecionados[</a:t>
            </a:r>
            <a:r>
              <a:rPr lang="pt-BR" sz="1600" b="1"/>
              <a:t>i</a:t>
            </a:r>
            <a:r>
              <a:rPr lang="pt-BR" sz="1600"/>
              <a:t>] = </a:t>
            </a:r>
            <a:r>
              <a:rPr lang="pt-BR" sz="1600" b="1"/>
              <a:t>value</a:t>
            </a:r>
            <a:r>
              <a:rPr lang="pt-BR" sz="160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Consumindo indexadores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>
              <a:buFontTx/>
              <a:buNone/>
            </a:pPr>
            <a:endParaRPr lang="pt-BR" sz="2000" smtClean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Indexadores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00113" y="1984378"/>
            <a:ext cx="7345362" cy="19446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CarroCompras</a:t>
            </a:r>
            <a:r>
              <a:rPr lang="pt-BR" sz="1600" dirty="0"/>
              <a:t> carro = </a:t>
            </a:r>
            <a:r>
              <a:rPr lang="pt-BR" sz="1600" dirty="0" err="1"/>
              <a:t>new</a:t>
            </a:r>
            <a:r>
              <a:rPr lang="pt-BR" sz="1600" dirty="0"/>
              <a:t> </a:t>
            </a:r>
            <a:r>
              <a:rPr lang="pt-BR" sz="1600" dirty="0" err="1"/>
              <a:t>CarroCompras</a:t>
            </a:r>
            <a:r>
              <a:rPr lang="pt-BR" sz="1600" dirty="0"/>
              <a:t>();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carro[0] = </a:t>
            </a:r>
            <a:r>
              <a:rPr lang="pt-BR" sz="1600" dirty="0" err="1"/>
              <a:t>new</a:t>
            </a:r>
            <a:r>
              <a:rPr lang="pt-BR" sz="1600" dirty="0"/>
              <a:t> Produto(“Televisor”);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carro[1] = </a:t>
            </a:r>
            <a:r>
              <a:rPr lang="pt-BR" sz="1600" dirty="0" err="1"/>
              <a:t>new</a:t>
            </a:r>
            <a:r>
              <a:rPr lang="pt-BR" sz="1600" dirty="0"/>
              <a:t> Produto(“Geladeira”);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carro[2] = </a:t>
            </a:r>
            <a:r>
              <a:rPr lang="pt-BR" sz="1600" dirty="0" err="1"/>
              <a:t>new</a:t>
            </a:r>
            <a:r>
              <a:rPr lang="pt-BR" sz="1600" dirty="0"/>
              <a:t> Produto(“Computador”);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carro[3] = </a:t>
            </a:r>
            <a:r>
              <a:rPr lang="pt-BR" sz="1600" dirty="0" err="1"/>
              <a:t>new</a:t>
            </a:r>
            <a:r>
              <a:rPr lang="pt-BR" sz="1600" dirty="0"/>
              <a:t> Produto(“Microondas”);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smtClean="0"/>
              <a:t>Um método é um comando que representa uma ação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900113" y="1341438"/>
            <a:ext cx="6335712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dirty="0"/>
              <a:t>class Cliente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private int produtosAdquiridos;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</a:t>
            </a:r>
            <a:endParaRPr lang="pt-BR" sz="14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/>
              <a:t>	public </a:t>
            </a:r>
            <a:r>
              <a:rPr lang="pt-BR" sz="1400" b="1" dirty="0"/>
              <a:t>bool</a:t>
            </a:r>
            <a:r>
              <a:rPr lang="pt-BR" sz="1400" dirty="0"/>
              <a:t> </a:t>
            </a:r>
            <a:r>
              <a:rPr lang="pt-BR" sz="1400" b="1" dirty="0"/>
              <a:t>EClienteEspecial</a:t>
            </a:r>
            <a:r>
              <a:rPr lang="pt-BR" sz="140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if (produtosAdquiridos &lt; 250)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	return false;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return true;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public </a:t>
            </a:r>
            <a:r>
              <a:rPr lang="pt-BR" sz="1400" b="1" dirty="0"/>
              <a:t>void</a:t>
            </a:r>
            <a:r>
              <a:rPr lang="pt-BR" sz="1400" dirty="0"/>
              <a:t> </a:t>
            </a:r>
            <a:r>
              <a:rPr lang="pt-BR" sz="1400" b="1" dirty="0"/>
              <a:t>ComprarEspecial</a:t>
            </a:r>
            <a:r>
              <a:rPr lang="pt-BR" sz="140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/* AÇÃO */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/>
              <a:t>Cliente </a:t>
            </a:r>
            <a:r>
              <a:rPr lang="pt-BR" sz="1400" dirty="0"/>
              <a:t>proximoCliente = new Cliente();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bool clienteEspecial = proximoCliente.</a:t>
            </a:r>
            <a:r>
              <a:rPr lang="pt-BR" sz="1400" b="1" dirty="0"/>
              <a:t>EClienteEspecial</a:t>
            </a:r>
            <a:r>
              <a:rPr lang="pt-BR" sz="1400" dirty="0"/>
              <a:t>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if (clienteEspecial)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proximoCliente.</a:t>
            </a:r>
            <a:r>
              <a:rPr lang="pt-BR" sz="1400" b="1" dirty="0"/>
              <a:t>ComprarEspecial</a:t>
            </a:r>
            <a:r>
              <a:rPr lang="pt-BR" sz="1400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Conceitos:</a:t>
            </a: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Evento: ação que pode ser gerenciada/manipulada através de código</a:t>
            </a:r>
          </a:p>
          <a:p>
            <a:pPr lvl="1" eaLnBrk="1" hangingPunct="1"/>
            <a:endParaRPr lang="pt-BR" dirty="0" smtClean="0">
              <a:latin typeface="Verdana" pitchFamily="34" charset="0"/>
            </a:endParaRP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Delegate: membro da classe responsável por “delegar” as ações correspondentes a ocorrência de um evento ao(s) manipulador(es) de eventos correspondentes</a:t>
            </a:r>
          </a:p>
          <a:p>
            <a:pPr lvl="1" eaLnBrk="1" hangingPunct="1"/>
            <a:endParaRPr lang="pt-BR" dirty="0" smtClean="0">
              <a:latin typeface="Verdana" pitchFamily="34" charset="0"/>
            </a:endParaRP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Manipulador de Evento: método responsável pela execução de ações em reação a ocorrência de um evento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e Delegates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Cinco passos para se trabalhar com eventos</a:t>
            </a: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Passo 1: declarar o </a:t>
            </a:r>
            <a:r>
              <a:rPr lang="pt-BR" dirty="0" err="1" smtClean="0">
                <a:latin typeface="Verdana" pitchFamily="34" charset="0"/>
              </a:rPr>
              <a:t>delegate</a:t>
            </a:r>
            <a:r>
              <a:rPr lang="pt-BR" dirty="0" smtClean="0">
                <a:latin typeface="Verdana" pitchFamily="34" charset="0"/>
              </a:rPr>
              <a:t> contendo a assinatura do manipulador de evento correspondente ao evento</a:t>
            </a:r>
          </a:p>
          <a:p>
            <a:pPr lvl="1" eaLnBrk="1" hangingPunct="1"/>
            <a:endParaRPr lang="pt-BR" dirty="0" smtClean="0">
              <a:latin typeface="Verdana" pitchFamily="34" charset="0"/>
            </a:endParaRPr>
          </a:p>
          <a:p>
            <a:pPr lvl="1" eaLnBrk="1" hangingPunct="1"/>
            <a:endParaRPr lang="pt-BR" dirty="0" smtClean="0">
              <a:latin typeface="Arial" pitchFamily="34" charset="0"/>
            </a:endParaRPr>
          </a:p>
          <a:p>
            <a:pPr lvl="1" eaLnBrk="1" hangingPunct="1"/>
            <a:endParaRPr lang="pt-BR" dirty="0" smtClean="0">
              <a:latin typeface="Arial" pitchFamily="34" charset="0"/>
            </a:endParaRPr>
          </a:p>
          <a:p>
            <a:pPr lvl="1" eaLnBrk="1" hangingPunct="1">
              <a:buNone/>
            </a:pPr>
            <a:endParaRPr lang="pt-BR" dirty="0" smtClean="0">
              <a:latin typeface="Arial" pitchFamily="34" charset="0"/>
            </a:endParaRP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Passo 2: declarar o evento (deve ser do mesmo tipo do </a:t>
            </a:r>
            <a:r>
              <a:rPr lang="pt-BR" dirty="0" err="1" smtClean="0">
                <a:latin typeface="Verdana" pitchFamily="34" charset="0"/>
              </a:rPr>
              <a:t>delegate</a:t>
            </a:r>
            <a:r>
              <a:rPr lang="pt-BR" dirty="0" smtClean="0">
                <a:latin typeface="Verdana" pitchFamily="34" charset="0"/>
              </a:rPr>
              <a:t> correspondente)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e Delegates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71550" y="3133732"/>
            <a:ext cx="7345363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delegate void delegateProdutos(int produtos);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28662" y="5357826"/>
            <a:ext cx="7345363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delegate void delegateProdutos(int produtos);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event delegateProdutos EventoProdutos;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 smtClean="0">
                <a:latin typeface="Verdana" pitchFamily="34" charset="0"/>
              </a:rPr>
              <a:t>Passo 3: disparar o evento na chamada de algum método da classe</a:t>
            </a:r>
          </a:p>
          <a:p>
            <a:pPr lvl="1" eaLnBrk="1" hangingPunct="1"/>
            <a:endParaRPr lang="pt-BR" smtClean="0">
              <a:latin typeface="Arial" pitchFamily="34" charset="0"/>
            </a:endParaRPr>
          </a:p>
          <a:p>
            <a:pPr lvl="1" eaLnBrk="1" hangingPunct="1"/>
            <a:endParaRPr lang="pt-BR" smtClean="0">
              <a:latin typeface="Arial" pitchFamily="34" charset="0"/>
            </a:endParaRPr>
          </a:p>
          <a:p>
            <a:pPr lvl="1" eaLnBrk="1" hangingPunct="1"/>
            <a:endParaRPr lang="pt-BR" smtClean="0">
              <a:latin typeface="Arial" pitchFamily="34" charset="0"/>
            </a:endParaRPr>
          </a:p>
          <a:p>
            <a:pPr lvl="1" eaLnBrk="1" hangingPunct="1"/>
            <a:endParaRPr lang="pt-BR" smtClean="0">
              <a:latin typeface="Arial" pitchFamily="34" charset="0"/>
            </a:endParaRPr>
          </a:p>
          <a:p>
            <a:pPr lvl="1" eaLnBrk="1" hangingPunct="1"/>
            <a:endParaRPr lang="pt-BR" smtClean="0">
              <a:latin typeface="Arial" pitchFamily="34" charset="0"/>
            </a:endParaRPr>
          </a:p>
          <a:p>
            <a:pPr lvl="1" eaLnBrk="1" hangingPunct="1"/>
            <a:endParaRPr lang="pt-BR" smtClean="0">
              <a:latin typeface="Arial" pitchFamily="34" charset="0"/>
            </a:endParaRPr>
          </a:p>
          <a:p>
            <a:pPr lvl="1" eaLnBrk="1" hangingPunct="1"/>
            <a:r>
              <a:rPr lang="pt-BR" smtClean="0">
                <a:latin typeface="Verdana" pitchFamily="34" charset="0"/>
              </a:rPr>
              <a:t>Passo 4: assinar o evento indicando o manipulador de eventos do mesmo através de uma instância de delegate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e Delegates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971550" y="2285992"/>
            <a:ext cx="7345363" cy="18716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Cliente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MetodoEvento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produtosAdquiridos</a:t>
            </a:r>
            <a:r>
              <a:rPr lang="pt-BR" sz="160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this</a:t>
            </a:r>
            <a:r>
              <a:rPr lang="pt-BR" sz="1600" dirty="0"/>
              <a:t>.</a:t>
            </a:r>
            <a:r>
              <a:rPr lang="pt-BR" sz="1600" dirty="0" err="1"/>
              <a:t>EventoProdutos</a:t>
            </a:r>
            <a:r>
              <a:rPr lang="pt-BR" sz="1600" dirty="0"/>
              <a:t>(</a:t>
            </a:r>
            <a:r>
              <a:rPr lang="pt-BR" sz="1600" dirty="0" err="1"/>
              <a:t>produtosAdquiridos</a:t>
            </a:r>
            <a:r>
              <a:rPr lang="pt-BR" sz="1600" dirty="0"/>
              <a:t>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971550" y="5781696"/>
            <a:ext cx="7345363" cy="7191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cliente.EventoProdutos += new Cliente.delegateProdutos(ManipuladorEvento);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 smtClean="0">
                <a:latin typeface="Verdana" pitchFamily="34" charset="0"/>
              </a:rPr>
              <a:t>Passo 5: implementar o manipulador de evento (deve respeitar a mesma assinatura definida pelo delegate do evento)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e Delegates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928662" y="2774955"/>
            <a:ext cx="7345363" cy="1368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void ManipuladorEvento(int produtos)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label1.Text = produtos.ToString();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Definindo Tipos Enumeradores</a:t>
            </a:r>
          </a:p>
          <a:p>
            <a:pPr eaLnBrk="1" hangingPunct="1">
              <a:buFontTx/>
              <a:buNone/>
            </a:pPr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Usando Tipos Enumeradores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Mostrando Variáveis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Enumeradores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900113" y="1911354"/>
            <a:ext cx="7345362" cy="216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enum</a:t>
            </a:r>
            <a:r>
              <a:rPr lang="pt-BR" sz="1600" dirty="0"/>
              <a:t> </a:t>
            </a:r>
            <a:r>
              <a:rPr lang="pt-BR" sz="1600" dirty="0" err="1"/>
              <a:t>TipoDiretor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Marketing,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RH,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Comercial,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Financeiro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900113" y="4711712"/>
            <a:ext cx="7345362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TipoDiretor tpDiretor = TipoDiretor.Comercial;</a:t>
            </a: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898525" y="5715016"/>
            <a:ext cx="7345363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Console.WriteLine(“{0}”, tpDiretor); </a:t>
            </a:r>
            <a:r>
              <a:rPr lang="pt-BR" sz="1600">
                <a:solidFill>
                  <a:srgbClr val="33CC33"/>
                </a:solidFill>
              </a:rPr>
              <a:t>//Mostra Comercial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dirty="0" smtClean="0"/>
              <a:t>Tipos por valor que podem conter construtores, constantes, atributos, métodos, propriedades, indexadores e eventos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Uso recomendado para representar objetos leves e/ou que eventualmente podem constituir arrays de grande dimensão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Podem ser inicializadas sem o uso do operador “new”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Não há suporte a herança</a:t>
            </a:r>
          </a:p>
          <a:p>
            <a:pPr eaLnBrk="1" hangingPunct="1">
              <a:buNone/>
            </a:pPr>
            <a:endParaRPr lang="pt-BR" dirty="0" smtClean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Definindo estruturas</a:t>
            </a:r>
            <a:endParaRPr lang="pt-BR" sz="2000" smtClean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928662" y="2143116"/>
            <a:ext cx="7345362" cy="33845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struct ProdutoS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int identificacao;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ProdutoS (int identificacao, string nome)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this.identificacao = identificacao;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this.nome =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Consumindo estruturas</a:t>
            </a:r>
            <a:endParaRPr lang="pt-BR" sz="2000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Estruturas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28662" y="2071678"/>
            <a:ext cx="7345362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ProdutoS produtoSimples;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produtoSimples.identificacao = 1131;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ProdutoSimples.nome = “Televisor”;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092190"/>
          </a:xfrm>
        </p:spPr>
        <p:txBody>
          <a:bodyPr/>
          <a:lstStyle/>
          <a:p>
            <a:r>
              <a:rPr lang="pt-BR" dirty="0" smtClean="0"/>
              <a:t>Método estático que serve para implementar um certo operador (+, -, *, /, ==, &gt;=, &amp;, ...)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Sobrecarga de operadores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8662" y="2071678"/>
            <a:ext cx="7345362" cy="41434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class Conta {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public double saldo;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public Conta(double saldo) { this.saldo = saldo; 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public </a:t>
            </a:r>
            <a:r>
              <a:rPr lang="pt-BR" sz="1600" dirty="0" smtClean="0">
                <a:solidFill>
                  <a:srgbClr val="FF0000"/>
                </a:solidFill>
              </a:rPr>
              <a:t>static</a:t>
            </a:r>
            <a:r>
              <a:rPr lang="pt-BR" sz="1600" dirty="0" smtClean="0"/>
              <a:t> Conta </a:t>
            </a:r>
            <a:r>
              <a:rPr lang="pt-BR" sz="1600" dirty="0" smtClean="0">
                <a:solidFill>
                  <a:srgbClr val="FF0000"/>
                </a:solidFill>
              </a:rPr>
              <a:t>operator</a:t>
            </a:r>
            <a:r>
              <a:rPr lang="pt-BR" sz="1600" dirty="0" smtClean="0"/>
              <a:t> + (Conta a, Conta b)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	return new Conta(a.saldo + b.saldo);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Conta c1 = new Conta(5);   Conta c2 = new Conta(10);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Conta c3 = c1 + c2; </a:t>
            </a:r>
            <a:r>
              <a:rPr lang="pt-BR" sz="1600" dirty="0" smtClean="0">
                <a:solidFill>
                  <a:srgbClr val="00642D"/>
                </a:solidFill>
              </a:rPr>
              <a:t>// Retornará uma conta com saldo 15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Conversão implícita</a:t>
            </a:r>
          </a:p>
          <a:p>
            <a:pPr lvl="1"/>
            <a:r>
              <a:rPr lang="pt-BR" dirty="0" smtClean="0"/>
              <a:t>Sempre possível, sem perda de precisão</a:t>
            </a:r>
          </a:p>
          <a:p>
            <a:pPr lvl="1"/>
            <a:r>
              <a:rPr lang="pt-BR" dirty="0" smtClean="0"/>
              <a:t>Ex.: long  = int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Conversão explícita</a:t>
            </a:r>
          </a:p>
          <a:p>
            <a:pPr lvl="1"/>
            <a:r>
              <a:rPr lang="pt-BR" dirty="0" smtClean="0"/>
              <a:t>É necessária uma verificação em tempo de execução (cast)</a:t>
            </a:r>
          </a:p>
          <a:p>
            <a:pPr lvl="1"/>
            <a:r>
              <a:rPr lang="pt-BR" dirty="0" smtClean="0"/>
              <a:t>Ex.: int = (int) long;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operadores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smtClean="0"/>
              <a:t>Passando parâmetros por valor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6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00113" y="1341438"/>
            <a:ext cx="6335712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/>
              <a:t>class Cliente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private int produtosAdquiridos;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public void DefineProdutosAdquiridos(</a:t>
            </a:r>
            <a:r>
              <a:rPr lang="pt-BR" sz="1400" b="1"/>
              <a:t>int quantidade</a:t>
            </a:r>
            <a:r>
              <a:rPr lang="pt-BR" sz="140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	produtosAdquiridos = </a:t>
            </a:r>
            <a:r>
              <a:rPr lang="pt-BR" sz="1400" b="1"/>
              <a:t>quantidade</a:t>
            </a:r>
            <a:r>
              <a:rPr lang="pt-BR" sz="140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Cliente novoCliente = new Cliente();</a:t>
            </a:r>
          </a:p>
          <a:p>
            <a:pPr marL="342900" indent="-342900">
              <a:spcBef>
                <a:spcPct val="20000"/>
              </a:spcBef>
            </a:pPr>
            <a:endParaRPr lang="pt-BR" sz="1400"/>
          </a:p>
          <a:p>
            <a:pPr marL="342900" indent="-342900">
              <a:spcBef>
                <a:spcPct val="20000"/>
              </a:spcBef>
            </a:pPr>
            <a:r>
              <a:rPr lang="pt-BR" sz="1400" b="1"/>
              <a:t>int </a:t>
            </a:r>
            <a:r>
              <a:rPr lang="pt-BR" sz="1400"/>
              <a:t>produtos = 255;</a:t>
            </a:r>
          </a:p>
          <a:p>
            <a:pPr marL="342900" indent="-342900">
              <a:spcBef>
                <a:spcPct val="20000"/>
              </a:spcBef>
            </a:pPr>
            <a:endParaRPr lang="pt-BR" sz="1400" b="1"/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novoCliente.DefineProdutosAdquiridos(produtos);</a:t>
            </a:r>
          </a:p>
          <a:p>
            <a:pPr marL="342900" indent="-342900">
              <a:spcBef>
                <a:spcPct val="20000"/>
              </a:spcBef>
            </a:pPr>
            <a:endParaRPr lang="pt-BR" sz="1400"/>
          </a:p>
          <a:p>
            <a:pPr marL="342900" indent="-342900">
              <a:spcBef>
                <a:spcPct val="20000"/>
              </a:spcBef>
            </a:pPr>
            <a:r>
              <a:rPr lang="pt-BR" sz="1400">
                <a:solidFill>
                  <a:srgbClr val="33CC33"/>
                </a:solidFill>
              </a:rPr>
              <a:t>//OR</a:t>
            </a:r>
          </a:p>
          <a:p>
            <a:pPr marL="342900" indent="-342900">
              <a:spcBef>
                <a:spcPct val="20000"/>
              </a:spcBef>
            </a:pPr>
            <a:endParaRPr lang="pt-BR" sz="1400"/>
          </a:p>
          <a:p>
            <a:pPr marL="342900" indent="-342900">
              <a:spcBef>
                <a:spcPct val="20000"/>
              </a:spcBef>
            </a:pPr>
            <a:r>
              <a:rPr lang="pt-BR" sz="1400"/>
              <a:t>novoCliente.DefineProdutosAdquiridos(200);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operadores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00100" y="1214422"/>
            <a:ext cx="7345362" cy="30718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public </a:t>
            </a:r>
            <a:r>
              <a:rPr lang="pt-BR" sz="1600" dirty="0" smtClean="0">
                <a:solidFill>
                  <a:srgbClr val="FF0000"/>
                </a:solidFill>
              </a:rPr>
              <a:t>static </a:t>
            </a:r>
            <a:r>
              <a:rPr lang="pt-BR" sz="1600" u="sng" dirty="0" smtClean="0">
                <a:solidFill>
                  <a:srgbClr val="FF0000"/>
                </a:solidFill>
              </a:rPr>
              <a:t>implicit</a:t>
            </a:r>
            <a:r>
              <a:rPr lang="pt-BR" sz="1600" dirty="0" smtClean="0">
                <a:solidFill>
                  <a:srgbClr val="FF0000"/>
                </a:solidFill>
              </a:rPr>
              <a:t> operator</a:t>
            </a:r>
            <a:r>
              <a:rPr lang="pt-BR" sz="1600" dirty="0" smtClean="0"/>
              <a:t> Conta (int x) { return new Conta(x); 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public </a:t>
            </a:r>
            <a:r>
              <a:rPr lang="pt-BR" sz="1600" dirty="0" smtClean="0">
                <a:solidFill>
                  <a:srgbClr val="FF0000"/>
                </a:solidFill>
              </a:rPr>
              <a:t>static </a:t>
            </a:r>
            <a:r>
              <a:rPr lang="pt-BR" sz="1600" u="sng" dirty="0" smtClean="0">
                <a:solidFill>
                  <a:srgbClr val="FF0000"/>
                </a:solidFill>
              </a:rPr>
              <a:t>explicit</a:t>
            </a:r>
            <a:r>
              <a:rPr lang="pt-BR" sz="1600" dirty="0" smtClean="0">
                <a:solidFill>
                  <a:srgbClr val="FF0000"/>
                </a:solidFill>
              </a:rPr>
              <a:t> operator </a:t>
            </a:r>
            <a:r>
              <a:rPr lang="pt-BR" sz="1600" dirty="0" smtClean="0"/>
              <a:t>int (Conta c) { return c.saldo; } 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Conta c = 3; </a:t>
            </a:r>
            <a:r>
              <a:rPr lang="pt-BR" sz="1600" dirty="0" smtClean="0">
                <a:solidFill>
                  <a:srgbClr val="00642D"/>
                </a:solidFill>
              </a:rPr>
              <a:t>//conversão implícita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int x = (int) c; </a:t>
            </a:r>
            <a:r>
              <a:rPr lang="pt-BR" sz="1600" dirty="0" smtClean="0">
                <a:solidFill>
                  <a:srgbClr val="00642D"/>
                </a:solidFill>
              </a:rPr>
              <a:t>//conversão explícita</a:t>
            </a:r>
            <a:endParaRPr lang="pt-BR" sz="1600" dirty="0">
              <a:solidFill>
                <a:srgbClr val="00642D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3240087"/>
          </a:xfrm>
        </p:spPr>
        <p:txBody>
          <a:bodyPr/>
          <a:lstStyle/>
          <a:p>
            <a:pPr algn="ctr" eaLnBrk="1" hangingPunct="1"/>
            <a:r>
              <a:rPr lang="pt-BR" dirty="0" smtClean="0"/>
              <a:t>Capítulo 4:</a:t>
            </a:r>
            <a:br>
              <a:rPr lang="pt-BR" dirty="0" smtClean="0"/>
            </a:br>
            <a:r>
              <a:rPr lang="pt-BR" smtClean="0"/>
              <a:t>Recursos da .NET Framework 2.0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pt-BR" dirty="0" smtClean="0"/>
              <a:t>Recurso da versão 2.0 do .NET Framework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Permitem parametrizar classes, estruturas, interfaces e métodos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Permitem a criação de classes tipadas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Localizados no namespace System.Collections.Generic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Classes genéricas podem usar restrições para suportar somente determinados tipos de dados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Declarando uma lista utilizando a classe List&lt;Tipo&gt;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Trabalhando com a lista genérica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 - List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900113" y="1928802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//Criando uma lista de clientes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List</a:t>
            </a:r>
            <a:r>
              <a:rPr lang="pt-BR" sz="1600" dirty="0"/>
              <a:t>&lt;Cliente&gt; </a:t>
            </a:r>
            <a:r>
              <a:rPr lang="pt-BR" sz="1600" dirty="0" err="1"/>
              <a:t>meusClientes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</a:t>
            </a:r>
            <a:r>
              <a:rPr lang="pt-BR" sz="1600" dirty="0" err="1"/>
              <a:t>List</a:t>
            </a:r>
            <a:r>
              <a:rPr lang="pt-BR" sz="1600" dirty="0"/>
              <a:t>&lt;Cliente&gt;();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898525" y="3335356"/>
            <a:ext cx="7345363" cy="2808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//Mesmas funcionalidades do ArrayList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meusClientes.Add(novoCliente);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meusClientes.Remove(novoCliente);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meusClientes.Add(novoVendedor);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dirty="0" smtClean="0"/>
              <a:t>Vantagens:</a:t>
            </a: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Solução de uma limitação existente nas versões anteriores, onde a generalização era feita através de Casts (boxing e unboxing).</a:t>
            </a:r>
          </a:p>
          <a:p>
            <a:pPr lvl="1" eaLnBrk="1" hangingPunct="1"/>
            <a:endParaRPr lang="pt-BR" dirty="0" smtClean="0">
              <a:latin typeface="Verdana" pitchFamily="34" charset="0"/>
            </a:endParaRP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Permitem um ganho de performance ao armazenar ou recuperar dados, pois não é necessária conversão de tipos.</a:t>
            </a:r>
          </a:p>
          <a:p>
            <a:pPr lvl="1" eaLnBrk="1" hangingPunct="1"/>
            <a:endParaRPr lang="pt-BR" dirty="0" smtClean="0">
              <a:latin typeface="Verdana" pitchFamily="34" charset="0"/>
            </a:endParaRP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Provê uma maneira mais elegante de implementação, verificando os erros em tempo de compilação.</a:t>
            </a:r>
          </a:p>
          <a:p>
            <a:pPr lvl="1" eaLnBrk="1" hangingPunct="1"/>
            <a:endParaRPr lang="pt-BR" dirty="0" smtClean="0">
              <a:latin typeface="Verdana" pitchFamily="34" charset="0"/>
            </a:endParaRPr>
          </a:p>
          <a:p>
            <a:pPr lvl="1" eaLnBrk="1" hangingPunct="1"/>
            <a:r>
              <a:rPr lang="pt-BR" dirty="0" smtClean="0">
                <a:latin typeface="Verdana" pitchFamily="34" charset="0"/>
              </a:rPr>
              <a:t>Traz classes genéricas muito úteis (List, Queue, Stack, LinkedList).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Declarando uma pilha utilizando a classe Stack&lt;Tipo&gt;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Trabalhando com a pilha genérica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 - Stack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857224" y="1928802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//Criando uma pilha de vendedores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Stack</a:t>
            </a:r>
            <a:r>
              <a:rPr lang="pt-BR" sz="1600" dirty="0"/>
              <a:t>&lt;Vendedor&gt; </a:t>
            </a:r>
            <a:r>
              <a:rPr lang="pt-BR" sz="1600" dirty="0" err="1"/>
              <a:t>pilhaVendedores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</a:t>
            </a:r>
            <a:r>
              <a:rPr lang="pt-BR" sz="1600" dirty="0" err="1"/>
              <a:t>Stack</a:t>
            </a:r>
            <a:r>
              <a:rPr lang="pt-BR" sz="1600" dirty="0"/>
              <a:t>&lt;Vendedor&gt;();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898525" y="3357562"/>
            <a:ext cx="7345363" cy="2808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//Mesmas funcionalidades da pilha não-genérica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pilhaVendedores.Push(novoVendedor);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pilhaVendedores.Pop();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pilhaVendedores.Push(novoCliente);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Declarando uma fila utilizando a classe Queue&lt;Tipo&gt;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Trabalhando com a fila genérica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 - Queue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900113" y="1928802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//Criando uma fila de clientes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Queue&lt;Cliente&gt; filaClientes = new Queue&lt;Cliente&gt;();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898525" y="3335356"/>
            <a:ext cx="7345363" cy="28082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Cliente novoCliente = new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Vendedor novoVendedor = new Vendedor(“Eduardo”, 4);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//Mesmas funcionalidades da fila não-genérica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filaClientes.Enqueue(novoCliente);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filaClientes.Dequeue();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filaClientes.Enqueue(novoVendedor);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1800" smtClean="0"/>
              <a:t>Declarando uma lista encadeada com a classe LinkedList&lt;Tipo&gt;</a:t>
            </a:r>
          </a:p>
          <a:p>
            <a:pPr eaLnBrk="1" hangingPunct="1"/>
            <a:endParaRPr lang="pt-BR" sz="18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1800" smtClean="0"/>
              <a:t>Trabalhando com a lista encadeada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 - LinkedList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900113" y="1851019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//Criando uma lista encadeada de clientes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LinkedList</a:t>
            </a:r>
            <a:r>
              <a:rPr lang="pt-BR" sz="1600" dirty="0"/>
              <a:t>&lt;Cliente&gt; </a:t>
            </a:r>
            <a:r>
              <a:rPr lang="pt-BR" sz="1600" dirty="0" err="1"/>
              <a:t>listaCli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</a:t>
            </a:r>
            <a:r>
              <a:rPr lang="pt-BR" sz="1600" dirty="0" err="1"/>
              <a:t>LinkedList</a:t>
            </a:r>
            <a:r>
              <a:rPr lang="pt-BR" sz="1600" dirty="0"/>
              <a:t>&lt;Cliente&gt;();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98525" y="3143248"/>
            <a:ext cx="7345363" cy="3600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</a:t>
            </a:r>
            <a:r>
              <a:rPr lang="pt-BR" sz="1600" dirty="0" err="1"/>
              <a:t>novoCliente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Cliente(“Rodrigo”, 3);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novoCliente2 = </a:t>
            </a:r>
            <a:r>
              <a:rPr lang="pt-BR" sz="1600" dirty="0" err="1"/>
              <a:t>new</a:t>
            </a:r>
            <a:r>
              <a:rPr lang="pt-BR" sz="1600" dirty="0"/>
              <a:t> Cliente(“Carlos”, 7);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Vendedor </a:t>
            </a:r>
            <a:r>
              <a:rPr lang="pt-BR" sz="1600" dirty="0" err="1"/>
              <a:t>novoVendedor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Vendedor(“Eduardo”, 4);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//Trabalhando com a lista encadeada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listaCli</a:t>
            </a:r>
            <a:r>
              <a:rPr lang="pt-BR" sz="1600" dirty="0"/>
              <a:t>.</a:t>
            </a:r>
            <a:r>
              <a:rPr lang="pt-BR" sz="1600" dirty="0" err="1"/>
              <a:t>AddHead</a:t>
            </a:r>
            <a:r>
              <a:rPr lang="pt-BR" sz="1600" dirty="0"/>
              <a:t>(</a:t>
            </a:r>
            <a:r>
              <a:rPr lang="pt-BR" sz="1600" dirty="0" err="1"/>
              <a:t>novoCliente</a:t>
            </a:r>
            <a:r>
              <a:rPr lang="pt-BR" sz="1600" dirty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listaCli</a:t>
            </a:r>
            <a:r>
              <a:rPr lang="pt-BR" sz="1600" dirty="0"/>
              <a:t>.</a:t>
            </a:r>
            <a:r>
              <a:rPr lang="pt-BR" sz="1600" dirty="0" err="1"/>
              <a:t>AddTail</a:t>
            </a:r>
            <a:r>
              <a:rPr lang="pt-BR" sz="1600" dirty="0"/>
              <a:t>(novoCliente2);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//Remove o </a:t>
            </a:r>
            <a:r>
              <a:rPr lang="pt-BR" sz="1600" dirty="0" err="1">
                <a:solidFill>
                  <a:srgbClr val="33CC33"/>
                </a:solidFill>
              </a:rPr>
              <a:t>novoCliente</a:t>
            </a:r>
            <a:r>
              <a:rPr lang="pt-BR" sz="1600" dirty="0">
                <a:solidFill>
                  <a:srgbClr val="33CC33"/>
                </a:solidFill>
              </a:rPr>
              <a:t> da lista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listaCli</a:t>
            </a:r>
            <a:r>
              <a:rPr lang="pt-BR" sz="1600" dirty="0"/>
              <a:t>.</a:t>
            </a:r>
            <a:r>
              <a:rPr lang="pt-BR" sz="1600" dirty="0" err="1"/>
              <a:t>RemoveFirst</a:t>
            </a:r>
            <a:r>
              <a:rPr lang="pt-BR" sz="1600" dirty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//Adiciona o </a:t>
            </a:r>
            <a:r>
              <a:rPr lang="pt-BR" sz="1600" dirty="0" err="1">
                <a:solidFill>
                  <a:srgbClr val="33CC33"/>
                </a:solidFill>
              </a:rPr>
              <a:t>novoCliente</a:t>
            </a:r>
            <a:r>
              <a:rPr lang="pt-BR" sz="1600" dirty="0">
                <a:solidFill>
                  <a:srgbClr val="33CC33"/>
                </a:solidFill>
              </a:rPr>
              <a:t> após o novoCliente2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listaCli</a:t>
            </a:r>
            <a:r>
              <a:rPr lang="pt-BR" sz="1600" dirty="0"/>
              <a:t>.</a:t>
            </a:r>
            <a:r>
              <a:rPr lang="pt-BR" sz="1600" dirty="0" err="1"/>
              <a:t>AddBefore</a:t>
            </a:r>
            <a:r>
              <a:rPr lang="pt-BR" sz="1600" dirty="0"/>
              <a:t>(novoCliente2, </a:t>
            </a:r>
            <a:r>
              <a:rPr lang="pt-BR" sz="1600" dirty="0" err="1"/>
              <a:t>novoCliente</a:t>
            </a:r>
            <a:r>
              <a:rPr lang="pt-BR" sz="1600" dirty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//Gera erros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listaCli</a:t>
            </a:r>
            <a:r>
              <a:rPr lang="pt-BR" sz="1600" dirty="0"/>
              <a:t>.</a:t>
            </a:r>
            <a:r>
              <a:rPr lang="pt-BR" sz="1600" dirty="0" err="1"/>
              <a:t>AddTail</a:t>
            </a:r>
            <a:r>
              <a:rPr lang="pt-BR" sz="1600" dirty="0"/>
              <a:t>(</a:t>
            </a:r>
            <a:r>
              <a:rPr lang="pt-BR" sz="1600" dirty="0" err="1"/>
              <a:t>novoVendedor</a:t>
            </a:r>
            <a:r>
              <a:rPr lang="pt-BR" sz="16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Declarando uma classe genérica</a:t>
            </a:r>
            <a:endParaRPr lang="pt-BR" sz="2000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11188" y="1412875"/>
            <a:ext cx="7993062" cy="4321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static List&lt;T&gt; listaFuncionarios = new List&lt;T&gt;();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Adicionar(T func) 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Remover(T func) 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Declarando uma instância da classe 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Funcionario&lt;Diretor&gt; listaDiretores = new Funcionario&lt;Diretor&gt;();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Funcionario&lt;Vendedor&gt; listaVendedores = new Funcionario&lt;Vendedor&gt;(); 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//Trabalhando com as instâncias da classe genérica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listaDiretores.Adicionar(novoDiretor);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listaVendedores.Adicionar(novoVendedor);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dirty="0" smtClean="0"/>
              <a:t>Utilizadas quando é necessário restringir os tipos que poderão ser usados como parâmetros, quando a classe genérica for instanciada.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Caso o programador tente instanciar a classe com um tipo não permitido pela restrição aplicada, ocorrerá um erro em tempo de compilação.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Definidas através do termo </a:t>
            </a:r>
            <a:r>
              <a:rPr lang="pt-BR" i="1" dirty="0" smtClean="0"/>
              <a:t>where</a:t>
            </a:r>
            <a:r>
              <a:rPr lang="pt-BR" dirty="0" smtClean="0"/>
              <a:t> associado ao parâmetro genérico e seguido de uma lista de tipos aplicáveis ao parâmetro genérico.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Generics – Restrições (Constraints)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smtClean="0"/>
              <a:t>Passando parâmetros por referência (usando </a:t>
            </a:r>
            <a:r>
              <a:rPr lang="pt-BR" sz="2000" b="1" smtClean="0"/>
              <a:t>ref</a:t>
            </a:r>
            <a:r>
              <a:rPr lang="pt-BR" sz="2000" smtClean="0"/>
              <a:t>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8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28662" y="1643050"/>
            <a:ext cx="7215238" cy="3857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void RetornaEndereco(</a:t>
            </a:r>
            <a:r>
              <a:rPr lang="pt-BR" sz="1600" b="1" dirty="0"/>
              <a:t>ref </a:t>
            </a:r>
            <a:r>
              <a:rPr lang="pt-BR" sz="1600" dirty="0"/>
              <a:t>int numero, </a:t>
            </a:r>
            <a:r>
              <a:rPr lang="pt-BR" sz="1600" b="1" dirty="0"/>
              <a:t>ref</a:t>
            </a:r>
            <a:r>
              <a:rPr lang="pt-BR" sz="1600" dirty="0"/>
              <a:t> string rua)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numero = this.numero;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rua = this.rua;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int numeroLocal =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 ruaLocal = </a:t>
            </a:r>
            <a:r>
              <a:rPr lang="pt-BR" sz="1600" dirty="0" smtClean="0"/>
              <a:t>“”;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solidFill>
                  <a:srgbClr val="33CC33"/>
                </a:solidFill>
              </a:rPr>
              <a:t>// Note que </a:t>
            </a:r>
            <a:r>
              <a:rPr lang="pt-BR" sz="1600" dirty="0" err="1" smtClean="0">
                <a:solidFill>
                  <a:srgbClr val="33CC33"/>
                </a:solidFill>
              </a:rPr>
              <a:t>numeroLocal</a:t>
            </a:r>
            <a:r>
              <a:rPr lang="pt-BR" sz="1600" dirty="0" smtClean="0">
                <a:solidFill>
                  <a:srgbClr val="33CC33"/>
                </a:solidFill>
              </a:rPr>
              <a:t> e </a:t>
            </a:r>
            <a:r>
              <a:rPr lang="pt-BR" sz="1600" dirty="0" err="1" smtClean="0">
                <a:solidFill>
                  <a:srgbClr val="33CC33"/>
                </a:solidFill>
              </a:rPr>
              <a:t>ruaLocal</a:t>
            </a:r>
            <a:r>
              <a:rPr lang="pt-BR" sz="1600" dirty="0" smtClean="0">
                <a:solidFill>
                  <a:srgbClr val="33CC33"/>
                </a:solidFill>
              </a:rPr>
              <a:t> devem ser instanciados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novoCliente.RetornaEndereco(</a:t>
            </a:r>
            <a:r>
              <a:rPr lang="pt-BR" sz="1600" b="1" dirty="0"/>
              <a:t>ref</a:t>
            </a:r>
            <a:r>
              <a:rPr lang="pt-BR" sz="1600" dirty="0"/>
              <a:t> numeroLocal, </a:t>
            </a:r>
            <a:r>
              <a:rPr lang="pt-BR" sz="1600" b="1" dirty="0"/>
              <a:t>ref </a:t>
            </a:r>
            <a:r>
              <a:rPr lang="pt-BR" sz="1600" dirty="0"/>
              <a:t>ruaLocal);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numeroLocal e ruaLocal recebem novos valores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Generics – Restrições (Constraints)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931150" cy="5400675"/>
          </a:xfrm>
        </p:spPr>
        <p:txBody>
          <a:bodyPr/>
          <a:lstStyle/>
          <a:p>
            <a:pPr eaLnBrk="1" hangingPunct="1"/>
            <a:r>
              <a:rPr lang="pt-BR" sz="2000" smtClean="0"/>
              <a:t>Tipos de Restrições</a:t>
            </a:r>
          </a:p>
        </p:txBody>
      </p:sp>
      <p:graphicFrame>
        <p:nvGraphicFramePr>
          <p:cNvPr id="119842" name="Group 34"/>
          <p:cNvGraphicFramePr>
            <a:graphicFrameLocks noGrp="1"/>
          </p:cNvGraphicFramePr>
          <p:nvPr>
            <p:ph sz="half" idx="2"/>
          </p:nvPr>
        </p:nvGraphicFramePr>
        <p:xfrm>
          <a:off x="684213" y="1412875"/>
          <a:ext cx="7559675" cy="4813305"/>
        </p:xfrm>
        <a:graphic>
          <a:graphicData uri="http://schemas.openxmlformats.org/drawingml/2006/table">
            <a:tbl>
              <a:tblPr/>
              <a:tblGrid>
                <a:gridCol w="2879725"/>
                <a:gridCol w="46799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Constraint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Descrição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estrutura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um valor. Qualquer tipo de valor pode ser especificado, exceto Nullable&lt;T&gt;.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classe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um tipo por referência, incluindo qualquer tipo classe, interface, delegate e array.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new()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conter um construtor público e sem parâmetros. Quando utilizada com outras restrições, a constraint new deve ser a última.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&lt;nome da classe base&gt;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ou derivar da classe base.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where&lt;T&gt;: &lt;nome da interface&gt;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 tipo do argumento deve ser ou implementar a interface especificada. Podem ser espeficada múltiplas constraints de interface.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Utilizando restrições na classe Funcionário</a:t>
            </a:r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2000" dirty="0" smtClean="0"/>
          </a:p>
          <a:p>
            <a:pPr eaLnBrk="1" hangingPunct="1"/>
            <a:r>
              <a:rPr lang="pt-BR" sz="2000" dirty="0" smtClean="0"/>
              <a:t>A restrição criada só permite que seja recebido um parâmetro do tipo Vendedor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Generics – Restrições (Constraints)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898525" y="1912942"/>
            <a:ext cx="7345363" cy="2087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</a:t>
            </a:r>
            <a:r>
              <a:rPr lang="pt-BR" sz="1600" dirty="0" err="1"/>
              <a:t>Funcionario</a:t>
            </a:r>
            <a:r>
              <a:rPr lang="pt-BR" sz="1600" dirty="0"/>
              <a:t>&lt;T&gt; </a:t>
            </a:r>
            <a:r>
              <a:rPr lang="pt-BR" sz="1600" dirty="0" err="1"/>
              <a:t>where</a:t>
            </a:r>
            <a:r>
              <a:rPr lang="pt-BR" sz="1600" dirty="0"/>
              <a:t> T: Vendedor, </a:t>
            </a:r>
            <a:r>
              <a:rPr lang="pt-BR" sz="1600" dirty="0" err="1"/>
              <a:t>new</a:t>
            </a:r>
            <a:r>
              <a:rPr lang="pt-BR" sz="1600" dirty="0"/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private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idFunc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static</a:t>
            </a:r>
            <a:r>
              <a:rPr lang="pt-BR" sz="1600" dirty="0"/>
              <a:t> </a:t>
            </a:r>
            <a:r>
              <a:rPr lang="pt-BR" sz="1600" dirty="0" err="1"/>
              <a:t>List</a:t>
            </a:r>
            <a:r>
              <a:rPr lang="pt-BR" sz="1600" dirty="0"/>
              <a:t>&lt;T&gt; </a:t>
            </a:r>
            <a:r>
              <a:rPr lang="pt-BR" sz="1600" dirty="0" err="1"/>
              <a:t>listaFuncionarios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</a:t>
            </a:r>
            <a:r>
              <a:rPr lang="pt-BR" sz="1600" dirty="0" err="1"/>
              <a:t>List</a:t>
            </a:r>
            <a:r>
              <a:rPr lang="pt-BR" sz="1600" dirty="0"/>
              <a:t>&lt;T&gt;();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Adicionar(T elemento) 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Remover(T elemento){ ...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898525" y="4702195"/>
            <a:ext cx="7345363" cy="16557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Utilização correta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Funcionario&lt;Vendedor&gt; listaVend = new Funcionario&lt;Vendedor&gt;();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>
                <a:solidFill>
                  <a:srgbClr val="33CC33"/>
                </a:solidFill>
              </a:rPr>
              <a:t>// Gera erro em tempo de compilação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Funcionario&lt;Diretor&gt; listaDiretores = new Funcionario&lt;Diretor&gt;();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Restrições com Interfaces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Adicionando a restrição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Generics – Restrições (Constraints)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98525" y="1841504"/>
            <a:ext cx="7345363" cy="2087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interface IProduto { void Mostrar();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Produto&lt;T&gt;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P(T aux) 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erro: nao existe forma de saber que T implementa este método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aux.Mostrar();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898525" y="4357694"/>
            <a:ext cx="7345363" cy="22320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interface </a:t>
            </a:r>
            <a:r>
              <a:rPr lang="pt-BR" sz="1600" dirty="0" err="1"/>
              <a:t>IProduto</a:t>
            </a:r>
            <a:r>
              <a:rPr lang="pt-BR" sz="1600" dirty="0"/>
              <a:t> { </a:t>
            </a:r>
            <a:r>
              <a:rPr lang="pt-BR" sz="1600" dirty="0" err="1"/>
              <a:t>void</a:t>
            </a:r>
            <a:r>
              <a:rPr lang="pt-BR" sz="1600" dirty="0"/>
              <a:t> Mostrar();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Produto&lt;T&gt; </a:t>
            </a:r>
            <a:r>
              <a:rPr lang="pt-BR" sz="1600" dirty="0" err="1"/>
              <a:t>where</a:t>
            </a:r>
            <a:r>
              <a:rPr lang="pt-BR" sz="1600" dirty="0"/>
              <a:t> T: </a:t>
            </a:r>
            <a:r>
              <a:rPr lang="pt-BR" sz="1600" dirty="0" err="1"/>
              <a:t>IProduto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P(T </a:t>
            </a:r>
            <a:r>
              <a:rPr lang="pt-BR" sz="1600" dirty="0" err="1"/>
              <a:t>aux</a:t>
            </a:r>
            <a:r>
              <a:rPr lang="pt-BR" sz="1600" dirty="0"/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aux</a:t>
            </a:r>
            <a:r>
              <a:rPr lang="pt-BR" sz="1600" dirty="0"/>
              <a:t>.Mostrar();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1800" smtClean="0"/>
              <a:t>Múltiplas restrições podem ser aplicadas para o mesmo tipo de parâmetro, e as próprias constraints podem utilizar generics.</a:t>
            </a:r>
          </a:p>
          <a:p>
            <a:pPr eaLnBrk="1" hangingPunct="1"/>
            <a:endParaRPr lang="pt-BR" sz="16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1800" smtClean="0"/>
              <a:t>Uma restrição não pode utilizar mais de uma classe ou estrutura para o mesmo tipo de parâmetro. O único tipo que pode ser utilizado várias vezes na restrição são as interfaces.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Generics – Restrições (Constraints)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7088" y="2132012"/>
            <a:ext cx="7705725" cy="12969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/>
              <a:t>public class Funcionario&lt;T&gt;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where T: Diretor, IComparable&lt;T&gt;, new()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	…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/>
              <a:t>	} </a:t>
            </a:r>
            <a:endParaRPr lang="pt-BR" sz="1600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7088" y="4357694"/>
            <a:ext cx="7705725" cy="1944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where T: Diretor, Vendedor {…}  </a:t>
            </a:r>
            <a:r>
              <a:rPr lang="pt-BR" sz="1600">
                <a:solidFill>
                  <a:srgbClr val="33CC33"/>
                </a:solidFill>
              </a:rPr>
              <a:t>// Erro!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where T: Diretor, IComparable&lt;T&gt;, IEnumerable&lt;T&gt;, new()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... } </a:t>
            </a:r>
            <a:r>
              <a:rPr lang="pt-BR" sz="1600">
                <a:solidFill>
                  <a:srgbClr val="33CC33"/>
                </a:solidFill>
              </a:rPr>
              <a:t>// 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Além do uso em classes, podemos utilizar generics em métodos, interfaces e delegates.</a:t>
            </a:r>
          </a:p>
          <a:p>
            <a:pPr eaLnBrk="1" hangingPunct="1"/>
            <a:r>
              <a:rPr lang="pt-BR" sz="2000" smtClean="0"/>
              <a:t>Várias interfaces utilizam generics (IEnumerable&lt;T&gt;, IEnumerator&lt;T&gt;, IComparable&lt;T&gt;, etc).</a:t>
            </a:r>
          </a:p>
          <a:p>
            <a:pPr eaLnBrk="1" hangingPunct="1"/>
            <a:r>
              <a:rPr lang="pt-BR" sz="2000" smtClean="0"/>
              <a:t>Declarando uma interface genérica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Ao trabalhar com uma classe genérica que implemente uma interface, é preferível que a interface também seja genérica, para evitar boxing e unboxing.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900113" y="3143248"/>
            <a:ext cx="7345362" cy="16557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Interface utilizando </a:t>
            </a:r>
            <a:r>
              <a:rPr lang="pt-BR" sz="1600" dirty="0" err="1">
                <a:solidFill>
                  <a:srgbClr val="33CC33"/>
                </a:solidFill>
              </a:rPr>
              <a:t>generics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interface </a:t>
            </a:r>
            <a:r>
              <a:rPr lang="pt-BR" sz="1600" dirty="0" err="1"/>
              <a:t>IProduto</a:t>
            </a:r>
            <a:r>
              <a:rPr lang="pt-BR" sz="1600" dirty="0"/>
              <a:t>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CodigoPro</a:t>
            </a:r>
            <a:r>
              <a:rPr lang="pt-BR" sz="1600" dirty="0"/>
              <a:t> { </a:t>
            </a:r>
            <a:r>
              <a:rPr lang="pt-BR" sz="1600" dirty="0" err="1"/>
              <a:t>get</a:t>
            </a:r>
            <a:r>
              <a:rPr lang="pt-BR" sz="1600" dirty="0"/>
              <a:t>; set;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string </a:t>
            </a:r>
            <a:r>
              <a:rPr lang="pt-BR" sz="1600" dirty="0" err="1"/>
              <a:t>NomePro</a:t>
            </a:r>
            <a:r>
              <a:rPr lang="pt-BR" sz="1600" dirty="0"/>
              <a:t> { </a:t>
            </a:r>
            <a:r>
              <a:rPr lang="pt-BR" sz="1600" dirty="0" err="1"/>
              <a:t>get</a:t>
            </a:r>
            <a:r>
              <a:rPr lang="pt-BR" sz="1600" dirty="0"/>
              <a:t>; set;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900113" y="5929330"/>
            <a:ext cx="7345362" cy="431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Produto&lt;T&gt; : </a:t>
            </a:r>
            <a:r>
              <a:rPr lang="pt-BR" sz="1600" dirty="0" err="1"/>
              <a:t>IProduto</a:t>
            </a:r>
            <a:r>
              <a:rPr lang="pt-BR" sz="1600" dirty="0"/>
              <a:t>&lt;T&gt;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Declarando um método genérico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z="2000" smtClean="0"/>
              <a:t>Chamando um método genérico</a:t>
            </a:r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r>
              <a:rPr lang="pt-BR" sz="2000" smtClean="0"/>
              <a:t>É possível também omitir o tipo do argumento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827088" y="1857364"/>
            <a:ext cx="7345362" cy="1800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/>
              <a:t>public void Troca&lt;T&gt;(ref T a, ref T b)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T temp;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temp = a;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a = b;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b = temp;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}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00113" y="5924573"/>
            <a:ext cx="7345362" cy="7191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O compilador saberá inferir o tipo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Troca(</a:t>
            </a:r>
            <a:r>
              <a:rPr lang="pt-BR" sz="1600" dirty="0" err="1"/>
              <a:t>ref</a:t>
            </a:r>
            <a:r>
              <a:rPr lang="pt-BR" sz="1600" dirty="0"/>
              <a:t> </a:t>
            </a:r>
            <a:r>
              <a:rPr lang="pt-BR" sz="1600" dirty="0" err="1"/>
              <a:t>novoCliente</a:t>
            </a:r>
            <a:r>
              <a:rPr lang="pt-BR" sz="1600" dirty="0"/>
              <a:t>,</a:t>
            </a:r>
            <a:r>
              <a:rPr lang="pt-BR" sz="1600" dirty="0" err="1"/>
              <a:t>ref</a:t>
            </a:r>
            <a:r>
              <a:rPr lang="pt-BR" sz="1600" dirty="0"/>
              <a:t> novoCliente2);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827088" y="4000504"/>
            <a:ext cx="7345362" cy="1295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</a:t>
            </a:r>
            <a:r>
              <a:rPr lang="pt-BR" sz="1600" dirty="0" err="1"/>
              <a:t>novoCliente</a:t>
            </a:r>
            <a:r>
              <a:rPr lang="pt-BR" sz="1600" dirty="0"/>
              <a:t> = </a:t>
            </a:r>
            <a:r>
              <a:rPr lang="pt-BR" sz="1600" dirty="0" err="1"/>
              <a:t>new</a:t>
            </a:r>
            <a:r>
              <a:rPr lang="pt-BR" sz="1600" dirty="0"/>
              <a:t> Cliente(“</a:t>
            </a:r>
            <a:r>
              <a:rPr lang="pt-BR" sz="1600" dirty="0" err="1"/>
              <a:t>Joao</a:t>
            </a:r>
            <a:r>
              <a:rPr lang="pt-BR" sz="1600" dirty="0"/>
              <a:t>”,7);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 novoCliente2 = </a:t>
            </a:r>
            <a:r>
              <a:rPr lang="pt-BR" sz="1600" dirty="0" err="1"/>
              <a:t>new</a:t>
            </a:r>
            <a:r>
              <a:rPr lang="pt-BR" sz="1600" dirty="0"/>
              <a:t> Cliente(“Pedro”,8);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Troca&lt;Cliente&gt;(</a:t>
            </a:r>
            <a:r>
              <a:rPr lang="pt-BR" sz="1600" dirty="0" err="1"/>
              <a:t>ref</a:t>
            </a:r>
            <a:r>
              <a:rPr lang="pt-BR" sz="1600" dirty="0"/>
              <a:t> </a:t>
            </a:r>
            <a:r>
              <a:rPr lang="pt-BR" sz="1600" dirty="0" err="1"/>
              <a:t>novoCliente</a:t>
            </a:r>
            <a:r>
              <a:rPr lang="pt-BR" sz="1600" dirty="0"/>
              <a:t>,</a:t>
            </a:r>
            <a:r>
              <a:rPr lang="pt-BR" sz="1600" dirty="0" err="1"/>
              <a:t>ref</a:t>
            </a:r>
            <a:r>
              <a:rPr lang="pt-BR" sz="1600" dirty="0"/>
              <a:t> novoCliente2);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z="2000" smtClean="0"/>
              <a:t>Em uma classe genérica, métodos não-genéricos podem acessar o tipo do parâmetro genérico</a:t>
            </a:r>
          </a:p>
          <a:p>
            <a:pPr eaLnBrk="1" hangingPunct="1">
              <a:spcBef>
                <a:spcPct val="0"/>
              </a:spcBef>
            </a:pPr>
            <a:endParaRPr lang="pt-BR" sz="2000" smtClean="0"/>
          </a:p>
          <a:p>
            <a:pPr eaLnBrk="1" hangingPunct="1">
              <a:spcBef>
                <a:spcPct val="0"/>
              </a:spcBef>
            </a:pPr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z="2000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z="2000" smtClean="0"/>
              <a:t>Definir um método genérico com o mesmo tipo da classe genérica é inútil e gerará um warning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27088" y="2143116"/>
            <a:ext cx="7345362" cy="18002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/>
              <a:t>public class Funcionario&lt;T&gt; where T: Vendedor, new() 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public void Adiciona(T func) { ... };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public void Remove(T func) { ... };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}</a:t>
            </a:r>
          </a:p>
        </p:txBody>
      </p:sp>
      <p:sp>
        <p:nvSpPr>
          <p:cNvPr id="97285" name="Rectangle 6"/>
          <p:cNvSpPr>
            <a:spLocks noChangeArrowheads="1"/>
          </p:cNvSpPr>
          <p:nvPr/>
        </p:nvSpPr>
        <p:spPr bwMode="auto">
          <a:xfrm>
            <a:off x="827088" y="5000636"/>
            <a:ext cx="7345362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Funcionario&lt;T&gt;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private int idFunc;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Adiciona&lt;T&gt;(T func) {...}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Remove&lt;T&gt;(T func) {...}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z="2000" smtClean="0"/>
              <a:t>Utilizando a palavra-chave “default”, quando é necessário atribuir um valor à um tipo parametrizado e ainda não se sabe qual o tipo do parâmetro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27088" y="2544780"/>
            <a:ext cx="7416800" cy="33845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/>
              <a:t>public class Lista&lt;T&gt;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...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public T ProximoItem()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T temp = </a:t>
            </a:r>
            <a:r>
              <a:rPr lang="fr-FR" sz="1600" b="1"/>
              <a:t>default</a:t>
            </a:r>
            <a:r>
              <a:rPr lang="fr-FR" sz="1600"/>
              <a:t>(T);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if (current != null) {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	temp = current.Data;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	current = current.Next;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	return temp;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fr-FR" sz="16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Recurso da versão 2.0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Permite dividir a implementação de um determinado tipo em diversos arquivos.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Disponível para classes, estruturas e interfaces.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Definidos pela palavra-chave </a:t>
            </a:r>
            <a:r>
              <a:rPr lang="pt-BR" i="1" dirty="0" smtClean="0"/>
              <a:t>partial</a:t>
            </a:r>
            <a:r>
              <a:rPr lang="pt-BR" dirty="0" smtClean="0"/>
              <a:t>.</a:t>
            </a:r>
            <a:endParaRPr lang="en-US" dirty="0" smtClean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Partial Types</a:t>
            </a:r>
            <a:endParaRPr lang="en-US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Quando podem ser utilizados:</a:t>
            </a:r>
          </a:p>
          <a:p>
            <a:pPr lvl="1" eaLnBrk="1" hangingPunct="1"/>
            <a:endParaRPr lang="en-US" dirty="0" smtClean="0">
              <a:latin typeface="Verdana" pitchFamily="34" charset="0"/>
            </a:endParaRPr>
          </a:p>
          <a:p>
            <a:pPr lvl="1" eaLnBrk="1" hangingPunct="1"/>
            <a:r>
              <a:rPr lang="en-US" dirty="0" err="1" smtClean="0">
                <a:latin typeface="Verdana" pitchFamily="34" charset="0"/>
              </a:rPr>
              <a:t>Quando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trabalhamos</a:t>
            </a:r>
            <a:r>
              <a:rPr lang="en-US" dirty="0" smtClean="0">
                <a:latin typeface="Verdana" pitchFamily="34" charset="0"/>
              </a:rPr>
              <a:t> com </a:t>
            </a:r>
            <a:r>
              <a:rPr lang="en-US" dirty="0" err="1" smtClean="0">
                <a:latin typeface="Verdana" pitchFamily="34" charset="0"/>
              </a:rPr>
              <a:t>código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gerado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automaticamente</a:t>
            </a:r>
            <a:r>
              <a:rPr lang="en-US" dirty="0" smtClean="0">
                <a:latin typeface="Verdana" pitchFamily="34" charset="0"/>
              </a:rPr>
              <a:t>, </a:t>
            </a:r>
            <a:r>
              <a:rPr lang="en-US" dirty="0" err="1" smtClean="0">
                <a:latin typeface="Verdana" pitchFamily="34" charset="0"/>
              </a:rPr>
              <a:t>código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pode</a:t>
            </a:r>
            <a:r>
              <a:rPr lang="en-US" dirty="0" smtClean="0">
                <a:latin typeface="Verdana" pitchFamily="34" charset="0"/>
              </a:rPr>
              <a:t> ser </a:t>
            </a:r>
            <a:r>
              <a:rPr lang="en-US" dirty="0" err="1" smtClean="0">
                <a:latin typeface="Verdana" pitchFamily="34" charset="0"/>
              </a:rPr>
              <a:t>adicionado</a:t>
            </a:r>
            <a:r>
              <a:rPr lang="en-US" dirty="0" smtClean="0">
                <a:latin typeface="Verdana" pitchFamily="34" charset="0"/>
              </a:rPr>
              <a:t> à </a:t>
            </a:r>
            <a:r>
              <a:rPr lang="en-US" dirty="0" err="1" smtClean="0">
                <a:latin typeface="Verdana" pitchFamily="34" charset="0"/>
              </a:rPr>
              <a:t>classe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sem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ter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que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recriar</a:t>
            </a:r>
            <a:r>
              <a:rPr lang="en-US" dirty="0" smtClean="0">
                <a:latin typeface="Verdana" pitchFamily="34" charset="0"/>
              </a:rPr>
              <a:t> o </a:t>
            </a:r>
            <a:r>
              <a:rPr lang="en-US" dirty="0" err="1" smtClean="0">
                <a:latin typeface="Verdana" pitchFamily="34" charset="0"/>
              </a:rPr>
              <a:t>arquivo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fonte</a:t>
            </a:r>
            <a:r>
              <a:rPr lang="en-US" dirty="0" smtClean="0">
                <a:latin typeface="Verdana" pitchFamily="34" charset="0"/>
              </a:rPr>
              <a:t>.</a:t>
            </a:r>
          </a:p>
          <a:p>
            <a:pPr lvl="1" eaLnBrk="1" hangingPunct="1"/>
            <a:endParaRPr lang="en-US" dirty="0" smtClean="0">
              <a:latin typeface="Verdana" pitchFamily="34" charset="0"/>
            </a:endParaRPr>
          </a:p>
          <a:p>
            <a:pPr lvl="1" eaLnBrk="1" hangingPunct="1"/>
            <a:r>
              <a:rPr lang="en-US" dirty="0" smtClean="0">
                <a:latin typeface="Verdana" pitchFamily="34" charset="0"/>
              </a:rPr>
              <a:t>Partial Types </a:t>
            </a:r>
            <a:r>
              <a:rPr lang="en-US" dirty="0" err="1" smtClean="0">
                <a:latin typeface="Verdana" pitchFamily="34" charset="0"/>
              </a:rPr>
              <a:t>permitem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que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dois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ou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mais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desenvolvedores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trabalhem</a:t>
            </a:r>
            <a:r>
              <a:rPr lang="en-US" dirty="0" smtClean="0">
                <a:latin typeface="Verdana" pitchFamily="34" charset="0"/>
              </a:rPr>
              <a:t> no </a:t>
            </a:r>
            <a:r>
              <a:rPr lang="en-US" dirty="0" err="1" smtClean="0">
                <a:latin typeface="Verdana" pitchFamily="34" charset="0"/>
              </a:rPr>
              <a:t>mesmo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tipo</a:t>
            </a:r>
            <a:r>
              <a:rPr lang="en-US" dirty="0" smtClean="0">
                <a:latin typeface="Verdana" pitchFamily="34" charset="0"/>
              </a:rPr>
              <a:t>, </a:t>
            </a:r>
            <a:r>
              <a:rPr lang="en-US" dirty="0" err="1" smtClean="0">
                <a:latin typeface="Verdana" pitchFamily="34" charset="0"/>
              </a:rPr>
              <a:t>enquanto</a:t>
            </a:r>
            <a:r>
              <a:rPr lang="en-US" dirty="0" smtClean="0">
                <a:latin typeface="Verdana" pitchFamily="34" charset="0"/>
              </a:rPr>
              <a:t> ambos </a:t>
            </a:r>
            <a:r>
              <a:rPr lang="en-US" dirty="0" err="1" smtClean="0">
                <a:latin typeface="Verdana" pitchFamily="34" charset="0"/>
              </a:rPr>
              <a:t>têm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seus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arquivos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checados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para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edição</a:t>
            </a:r>
            <a:r>
              <a:rPr lang="en-US" dirty="0" smtClean="0">
                <a:latin typeface="Verdana" pitchFamily="34" charset="0"/>
              </a:rPr>
              <a:t>, </a:t>
            </a:r>
            <a:r>
              <a:rPr lang="en-US" dirty="0" err="1" smtClean="0">
                <a:latin typeface="Verdana" pitchFamily="34" charset="0"/>
              </a:rPr>
              <a:t>sem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interferir</a:t>
            </a:r>
            <a:r>
              <a:rPr lang="en-US" dirty="0" smtClean="0">
                <a:latin typeface="Verdana" pitchFamily="34" charset="0"/>
              </a:rPr>
              <a:t> um no </a:t>
            </a:r>
            <a:r>
              <a:rPr lang="en-US" dirty="0" err="1" smtClean="0">
                <a:latin typeface="Verdana" pitchFamily="34" charset="0"/>
              </a:rPr>
              <a:t>outro</a:t>
            </a:r>
            <a:r>
              <a:rPr lang="en-US" dirty="0" smtClean="0">
                <a:latin typeface="Verdana" pitchFamily="34" charset="0"/>
              </a:rPr>
              <a:t>.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Partial Types</a:t>
            </a: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smtClean="0"/>
              <a:t>Passando parâmetros por referência (usando </a:t>
            </a:r>
            <a:r>
              <a:rPr lang="pt-BR" sz="2000" b="1" smtClean="0"/>
              <a:t>out</a:t>
            </a:r>
            <a:r>
              <a:rPr lang="pt-BR" sz="2000" smtClean="0"/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Métodos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57224" y="1643050"/>
            <a:ext cx="7858180" cy="395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</a:t>
            </a:r>
            <a:r>
              <a:rPr lang="pt-BR" sz="1600" dirty="0" smtClean="0"/>
              <a:t>Endereco getEndereco(</a:t>
            </a:r>
            <a:r>
              <a:rPr lang="pt-BR" sz="1600" b="1" dirty="0" smtClean="0"/>
              <a:t>out Rua</a:t>
            </a:r>
            <a:r>
              <a:rPr lang="pt-BR" sz="1600" dirty="0" smtClean="0"/>
              <a:t> rua, </a:t>
            </a:r>
            <a:r>
              <a:rPr lang="pt-BR" sz="1600" dirty="0"/>
              <a:t>string </a:t>
            </a:r>
            <a:r>
              <a:rPr lang="pt-BR" sz="1600" dirty="0" smtClean="0"/>
              <a:t>nomeRua</a:t>
            </a:r>
            <a:r>
              <a:rPr lang="pt-BR" sz="16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rua = new Rua(nomeRua);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Endereco end = new Endereco(rua);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return end;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Rua rua;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 </a:t>
            </a:r>
            <a:r>
              <a:rPr lang="pt-BR" sz="1600" dirty="0" err="1" smtClean="0"/>
              <a:t>nomeRua</a:t>
            </a:r>
            <a:r>
              <a:rPr lang="pt-BR" sz="1600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solidFill>
                  <a:srgbClr val="33CC33"/>
                </a:solidFill>
              </a:rPr>
              <a:t>// Note que </a:t>
            </a:r>
            <a:r>
              <a:rPr lang="pt-BR" sz="1600" dirty="0" err="1" smtClean="0">
                <a:solidFill>
                  <a:srgbClr val="33CC33"/>
                </a:solidFill>
              </a:rPr>
              <a:t>numeroLocal</a:t>
            </a:r>
            <a:r>
              <a:rPr lang="pt-BR" sz="1600" dirty="0" smtClean="0">
                <a:solidFill>
                  <a:srgbClr val="33CC33"/>
                </a:solidFill>
              </a:rPr>
              <a:t> e </a:t>
            </a:r>
            <a:r>
              <a:rPr lang="pt-BR" sz="1600" dirty="0" err="1" smtClean="0">
                <a:solidFill>
                  <a:srgbClr val="33CC33"/>
                </a:solidFill>
              </a:rPr>
              <a:t>ruaLocal</a:t>
            </a:r>
            <a:r>
              <a:rPr lang="pt-BR" sz="1600" dirty="0" smtClean="0">
                <a:solidFill>
                  <a:srgbClr val="33CC33"/>
                </a:solidFill>
              </a:rPr>
              <a:t> não precisam ser instanciados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 Endereco en = novoCliente.getEndereco(</a:t>
            </a:r>
            <a:r>
              <a:rPr lang="pt-BR" sz="1600" b="1" dirty="0" smtClean="0"/>
              <a:t>out</a:t>
            </a:r>
            <a:r>
              <a:rPr lang="pt-BR" sz="1600" dirty="0" smtClean="0"/>
              <a:t> rua, nomeRua);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</a:t>
            </a:r>
            <a:r>
              <a:rPr lang="pt-BR" sz="1600" dirty="0" smtClean="0">
                <a:solidFill>
                  <a:srgbClr val="33CC33"/>
                </a:solidFill>
              </a:rPr>
              <a:t>Objeto Rua é inicializado dentro do método</a:t>
            </a:r>
            <a:endParaRPr lang="pt-BR" sz="16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617681"/>
            <a:ext cx="8229600" cy="4525963"/>
          </a:xfrm>
        </p:spPr>
        <p:txBody>
          <a:bodyPr/>
          <a:lstStyle/>
          <a:p>
            <a:pPr eaLnBrk="1" hangingPunct="1"/>
            <a:r>
              <a:rPr lang="pt-BR" sz="2000" dirty="0" smtClean="0"/>
              <a:t>Declarando uma classe parcial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endParaRPr lang="pt-BR" dirty="0" smtClean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27088" y="1985964"/>
            <a:ext cx="7345362" cy="165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/>
              <a:t>public partial class </a:t>
            </a:r>
            <a:r>
              <a:rPr lang="en-US" sz="1600" dirty="0" err="1"/>
              <a:t>Cliente</a:t>
            </a:r>
            <a:endParaRPr lang="en-US" sz="1600" dirty="0"/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codigo</a:t>
            </a:r>
            <a:r>
              <a:rPr lang="en-US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public </a:t>
            </a:r>
            <a:r>
              <a:rPr lang="en-US" sz="1600" dirty="0" err="1"/>
              <a:t>bool</a:t>
            </a:r>
            <a:r>
              <a:rPr lang="en-US" sz="1600" dirty="0"/>
              <a:t> </a:t>
            </a:r>
            <a:r>
              <a:rPr lang="en-US" sz="1600" dirty="0" err="1"/>
              <a:t>EClienteEspecial</a:t>
            </a:r>
            <a:r>
              <a:rPr lang="en-US" sz="1600" dirty="0"/>
              <a:t>() { …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} </a:t>
            </a:r>
            <a:endParaRPr lang="fr-FR" sz="1600" dirty="0"/>
          </a:p>
          <a:p>
            <a:pPr marL="342900" indent="-342900">
              <a:spcBef>
                <a:spcPct val="20000"/>
              </a:spcBef>
            </a:pPr>
            <a:endParaRPr lang="fr-FR" sz="1600" dirty="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827088" y="3932238"/>
            <a:ext cx="7345362" cy="151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partial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produtosAdquiridos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ProdutosAdquiridos</a:t>
            </a:r>
            <a:r>
              <a:rPr lang="pt-BR" sz="1600" dirty="0"/>
              <a:t> { </a:t>
            </a:r>
            <a:r>
              <a:rPr lang="pt-BR" sz="1600" dirty="0" err="1"/>
              <a:t>get</a:t>
            </a:r>
            <a:r>
              <a:rPr lang="pt-BR" sz="1600" dirty="0"/>
              <a:t> { … } set { … }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 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55650" y="1285861"/>
            <a:ext cx="1733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/>
              <a:t>ClienteP1.</a:t>
            </a:r>
            <a:r>
              <a:rPr lang="pt-BR" dirty="0" err="1"/>
              <a:t>cs</a:t>
            </a:r>
            <a:endParaRPr lang="en-US" dirty="0"/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755650" y="3463925"/>
            <a:ext cx="1733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ClienteP2.cs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dirty="0" smtClean="0"/>
              <a:t>Recurso da versão 2.0.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Variáveis continuam a representar todos os valores do seu tipo, e mais um valor adicional </a:t>
            </a:r>
            <a:r>
              <a:rPr lang="pt-BR" i="1" dirty="0" smtClean="0"/>
              <a:t>null</a:t>
            </a:r>
            <a:r>
              <a:rPr lang="pt-BR" dirty="0" smtClean="0"/>
              <a:t>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Permite uma integração melhor com bancos de dados, que podem conter valores </a:t>
            </a:r>
            <a:r>
              <a:rPr lang="pt-BR" i="1" dirty="0" smtClean="0"/>
              <a:t>null</a:t>
            </a:r>
            <a:r>
              <a:rPr lang="pt-BR" dirty="0" smtClean="0"/>
              <a:t> em seus campos.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Declaradas através da classe </a:t>
            </a:r>
            <a:r>
              <a:rPr lang="pt-BR" i="1" dirty="0" smtClean="0"/>
              <a:t>Nullable</a:t>
            </a:r>
            <a:r>
              <a:rPr lang="pt-BR" dirty="0" smtClean="0"/>
              <a:t>, ou através do operador </a:t>
            </a:r>
            <a:r>
              <a:rPr lang="pt-BR" i="1" dirty="0" smtClean="0"/>
              <a:t>?</a:t>
            </a:r>
            <a:r>
              <a:rPr lang="pt-BR" dirty="0" smtClean="0"/>
              <a:t> adicionado ao tipo à ser utilizado.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Nullable Types</a:t>
            </a:r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Podem ser declaradas de duas formas:</a:t>
            </a:r>
          </a:p>
          <a:p>
            <a:pPr lvl="1" eaLnBrk="1" hangingPunct="1"/>
            <a:r>
              <a:rPr lang="pt-BR" sz="1800" smtClean="0">
                <a:latin typeface="Verdana" pitchFamily="34" charset="0"/>
              </a:rPr>
              <a:t>System.Nullable&lt;T&gt; variavel;</a:t>
            </a:r>
          </a:p>
          <a:p>
            <a:pPr lvl="1" eaLnBrk="1" hangingPunct="1"/>
            <a:r>
              <a:rPr lang="pt-BR" sz="1800" smtClean="0">
                <a:latin typeface="Verdana" pitchFamily="34" charset="0"/>
              </a:rPr>
              <a:t>&lt;T&gt;? variavel;</a:t>
            </a:r>
          </a:p>
          <a:p>
            <a:pPr eaLnBrk="1" hangingPunct="1"/>
            <a:r>
              <a:rPr lang="pt-BR" sz="2000" smtClean="0"/>
              <a:t>Onde T é o tipo da variável</a:t>
            </a:r>
          </a:p>
          <a:p>
            <a:pPr eaLnBrk="1" hangingPunct="1"/>
            <a:r>
              <a:rPr lang="pt-BR" sz="2000" smtClean="0"/>
              <a:t>Ambas notações funcionam de maneira equivalente</a:t>
            </a:r>
          </a:p>
          <a:p>
            <a:pPr eaLnBrk="1" hangingPunct="1"/>
            <a:r>
              <a:rPr lang="pt-BR" sz="2000" smtClean="0"/>
              <a:t>Declarando e usando uma variável inteira e anulável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Nullable Types</a:t>
            </a:r>
            <a:endParaRPr lang="pt-BR" smtClean="0">
              <a:latin typeface="Arial" pitchFamily="34" charset="0"/>
            </a:endParaRP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827088" y="3141663"/>
            <a:ext cx="7345362" cy="10080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int? 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clienteId = 10; </a:t>
            </a:r>
            <a:r>
              <a:rPr lang="pt-BR" sz="1600">
                <a:solidFill>
                  <a:srgbClr val="33CC33"/>
                </a:solidFill>
              </a:rPr>
              <a:t>//Ok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clienteId = null; </a:t>
            </a:r>
            <a:r>
              <a:rPr lang="pt-BR" sz="1600">
                <a:solidFill>
                  <a:srgbClr val="33CC33"/>
                </a:solidFill>
              </a:rPr>
              <a:t>//Ok, clienteId é anulável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Qualquer tipo por valor pode ser usado como Nullable Type</a:t>
            </a:r>
          </a:p>
          <a:p>
            <a:pPr eaLnBrk="1" hangingPunct="1"/>
            <a:endParaRPr lang="en-US" sz="2000" dirty="0" smtClean="0">
              <a:latin typeface="Arial" pitchFamily="34" charset="0"/>
            </a:endParaRPr>
          </a:p>
          <a:p>
            <a:pPr eaLnBrk="1" hangingPunct="1"/>
            <a:endParaRPr lang="en-US" sz="2000" dirty="0" smtClean="0">
              <a:latin typeface="Arial" pitchFamily="34" charset="0"/>
            </a:endParaRPr>
          </a:p>
          <a:p>
            <a:pPr eaLnBrk="1" hangingPunct="1"/>
            <a:endParaRPr lang="en-US" sz="2000" dirty="0" smtClean="0">
              <a:latin typeface="Arial" pitchFamily="34" charset="0"/>
            </a:endParaRPr>
          </a:p>
          <a:p>
            <a:pPr eaLnBrk="1" hangingPunct="1"/>
            <a:endParaRPr lang="en-US" sz="2000" dirty="0" smtClean="0">
              <a:latin typeface="Arial" pitchFamily="34" charset="0"/>
            </a:endParaRPr>
          </a:p>
          <a:p>
            <a:pPr eaLnBrk="1" hangingPunct="1"/>
            <a:endParaRPr lang="en-US" sz="1000" dirty="0" smtClean="0">
              <a:latin typeface="Arial" pitchFamily="34" charset="0"/>
            </a:endParaRPr>
          </a:p>
          <a:p>
            <a:pPr eaLnBrk="1" hangingPunct="1"/>
            <a:endParaRPr lang="pt-BR" sz="2000" dirty="0" smtClean="0"/>
          </a:p>
          <a:p>
            <a:pPr eaLnBrk="1" hangingPunct="1"/>
            <a:r>
              <a:rPr lang="pt-BR" sz="2000" dirty="0" smtClean="0"/>
              <a:t>Os exemplos seguintes não são tipos por valor, portanto não são aceitáveis como Nullable Types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Nullable Types</a:t>
            </a:r>
            <a:endParaRPr lang="pt-BR" smtClean="0">
              <a:latin typeface="Arial" pitchFamily="34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27088" y="1857364"/>
            <a:ext cx="7345362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 err="1"/>
              <a:t>int</a:t>
            </a:r>
            <a:r>
              <a:rPr lang="en-US" sz="1600" dirty="0"/>
              <a:t>? </a:t>
            </a:r>
            <a:r>
              <a:rPr lang="en-US" sz="1600" dirty="0" err="1"/>
              <a:t>i</a:t>
            </a:r>
            <a:r>
              <a:rPr lang="en-US" sz="1600" dirty="0"/>
              <a:t> = 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double? x = 3.14;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 err="1"/>
              <a:t>bool</a:t>
            </a:r>
            <a:r>
              <a:rPr lang="en-US" sz="1600" dirty="0"/>
              <a:t>? flag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char? </a:t>
            </a:r>
            <a:r>
              <a:rPr lang="en-US" sz="1600" dirty="0" err="1"/>
              <a:t>letra</a:t>
            </a:r>
            <a:r>
              <a:rPr lang="en-US" sz="1600" dirty="0"/>
              <a:t> = 'a';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 err="1"/>
              <a:t>int</a:t>
            </a:r>
            <a:r>
              <a:rPr lang="en-US" sz="1600" dirty="0"/>
              <a:t>?[] </a:t>
            </a:r>
            <a:r>
              <a:rPr lang="en-US" sz="1600" dirty="0" err="1"/>
              <a:t>MeuArray</a:t>
            </a:r>
            <a:r>
              <a:rPr lang="en-US" sz="1600" dirty="0"/>
              <a:t> = new </a:t>
            </a:r>
            <a:r>
              <a:rPr lang="en-US" sz="1600" dirty="0" err="1"/>
              <a:t>int</a:t>
            </a:r>
            <a:r>
              <a:rPr lang="en-US" sz="1600" dirty="0"/>
              <a:t>?[10];</a:t>
            </a:r>
            <a:r>
              <a:rPr lang="en-US" sz="1600" dirty="0">
                <a:solidFill>
                  <a:srgbClr val="33CC33"/>
                </a:solidFill>
              </a:rPr>
              <a:t> </a:t>
            </a:r>
            <a:endParaRPr lang="fr-FR" sz="1600" dirty="0">
              <a:solidFill>
                <a:srgbClr val="33CC33"/>
              </a:solidFill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785786" y="4500570"/>
            <a:ext cx="7345362" cy="7207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string? variavel = “tipos anulaveis”;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Cliente? umCliente = new Cliente?();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Utilizando as propriedades de um tipo anulável</a:t>
            </a:r>
            <a:endParaRPr lang="pt-BR" dirty="0" smtClean="0"/>
          </a:p>
          <a:p>
            <a:pPr eaLnBrk="1" hangingPunct="1"/>
            <a:endParaRPr lang="en-US" sz="2800" dirty="0" smtClean="0">
              <a:latin typeface="Arial" pitchFamily="34" charset="0"/>
            </a:endParaRPr>
          </a:p>
          <a:p>
            <a:pPr eaLnBrk="1" hangingPunct="1"/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Nullable Types</a:t>
            </a:r>
            <a:endParaRPr lang="pt-BR" smtClean="0">
              <a:latin typeface="Arial" pitchFamily="34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785786" y="1989139"/>
            <a:ext cx="7345362" cy="15827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int? clienteId = 10;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if (clienteId.HasValue)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Console.WriteLine(clienteId.Value);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Console.WriteLine(“Identificação do Cliente Indefinida!”); 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 smtClean="0"/>
              <a:t>Conversões explícitas</a:t>
            </a:r>
            <a:endParaRPr lang="pt-BR" sz="2800" dirty="0" smtClean="0"/>
          </a:p>
          <a:p>
            <a:pPr eaLnBrk="1" hangingPunct="1"/>
            <a:endParaRPr lang="en-US" sz="3200" dirty="0" smtClean="0">
              <a:latin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</a:endParaRPr>
          </a:p>
          <a:p>
            <a:pPr eaLnBrk="1" hangingPunct="1"/>
            <a:endParaRPr lang="en-US" sz="3200" dirty="0" smtClean="0">
              <a:latin typeface="Arial" pitchFamily="34" charset="0"/>
            </a:endParaRPr>
          </a:p>
          <a:p>
            <a:pPr eaLnBrk="1" hangingPunct="1"/>
            <a:endParaRPr lang="en-US" sz="1600" dirty="0" smtClean="0">
              <a:latin typeface="Arial" pitchFamily="34" charset="0"/>
            </a:endParaRPr>
          </a:p>
          <a:p>
            <a:pPr eaLnBrk="1" hangingPunct="1"/>
            <a:endParaRPr lang="en-US" sz="1600" dirty="0" smtClean="0">
              <a:latin typeface="Arial" pitchFamily="34" charset="0"/>
            </a:endParaRPr>
          </a:p>
          <a:p>
            <a:pPr eaLnBrk="1" hangingPunct="1"/>
            <a:endParaRPr lang="en-US" sz="1600" dirty="0" smtClean="0">
              <a:latin typeface="Arial" pitchFamily="34" charset="0"/>
            </a:endParaRPr>
          </a:p>
          <a:p>
            <a:pPr eaLnBrk="1" hangingPunct="1"/>
            <a:r>
              <a:rPr lang="pt-BR" sz="2000" dirty="0" smtClean="0"/>
              <a:t>Conversões implícitas</a:t>
            </a:r>
            <a:endParaRPr lang="pt-BR" dirty="0" smtClean="0"/>
          </a:p>
          <a:p>
            <a:pPr lvl="1" eaLnBrk="1" hangingPunct="1"/>
            <a:r>
              <a:rPr lang="pt-BR" sz="1800" dirty="0" smtClean="0">
                <a:latin typeface="Verdana" pitchFamily="34" charset="0"/>
              </a:rPr>
              <a:t>A conversão de um tipo anulável para um tipo regular é implícita.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Nullable Types</a:t>
            </a:r>
            <a:endParaRPr lang="pt-BR" smtClean="0">
              <a:latin typeface="Arial" pitchFamily="34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785786" y="1857364"/>
            <a:ext cx="7345362" cy="2447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Exemplos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? </a:t>
            </a:r>
            <a:r>
              <a:rPr lang="pt-BR" sz="1600" dirty="0" err="1"/>
              <a:t>clienteId</a:t>
            </a:r>
            <a:r>
              <a:rPr lang="pt-BR" sz="1600" dirty="0"/>
              <a:t> = </a:t>
            </a:r>
            <a:r>
              <a:rPr lang="pt-BR" sz="1600" dirty="0" err="1"/>
              <a:t>null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Não compila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 y = </a:t>
            </a:r>
            <a:r>
              <a:rPr lang="pt-BR" sz="1600" dirty="0" err="1"/>
              <a:t>clienteId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Compila, mas será gerada uma exception se x for </a:t>
            </a:r>
            <a:r>
              <a:rPr lang="pt-BR" sz="1600" dirty="0" err="1">
                <a:solidFill>
                  <a:srgbClr val="33CC33"/>
                </a:solidFill>
              </a:rPr>
              <a:t>null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 y = (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  <a:r>
              <a:rPr lang="pt-BR" sz="1600" dirty="0" err="1"/>
              <a:t>clienteId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Compila, mas será gerada uma exception se x for </a:t>
            </a:r>
            <a:r>
              <a:rPr lang="pt-BR" sz="1600" dirty="0" err="1">
                <a:solidFill>
                  <a:srgbClr val="33CC33"/>
                </a:solidFill>
              </a:rPr>
              <a:t>null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 y = </a:t>
            </a:r>
            <a:r>
              <a:rPr lang="pt-BR" sz="1600" dirty="0" err="1"/>
              <a:t>clienteId</a:t>
            </a:r>
            <a:r>
              <a:rPr lang="pt-BR" sz="1600" dirty="0"/>
              <a:t>.</a:t>
            </a:r>
            <a:r>
              <a:rPr lang="pt-BR" sz="1600" dirty="0" err="1"/>
              <a:t>Value</a:t>
            </a:r>
            <a:r>
              <a:rPr lang="pt-BR" sz="1600" dirty="0"/>
              <a:t>; </a:t>
            </a:r>
            <a:endParaRPr lang="fr-FR" sz="1600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27088" y="5349896"/>
            <a:ext cx="7345362" cy="10080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? </a:t>
            </a:r>
            <a:r>
              <a:rPr lang="pt-BR" sz="1600" dirty="0" err="1"/>
              <a:t>produtosAdquiridos</a:t>
            </a:r>
            <a:r>
              <a:rPr lang="pt-BR" sz="1600" dirty="0"/>
              <a:t> = </a:t>
            </a:r>
            <a:r>
              <a:rPr lang="pt-BR" sz="1600" dirty="0" err="1"/>
              <a:t>null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Conversão implícita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produtosAdquiridos</a:t>
            </a:r>
            <a:r>
              <a:rPr lang="pt-BR" sz="1600" dirty="0"/>
              <a:t> = 10;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Operadores</a:t>
            </a:r>
          </a:p>
          <a:p>
            <a:pPr lvl="1" eaLnBrk="1" hangingPunct="1"/>
            <a:r>
              <a:rPr lang="pt-BR" sz="1800" smtClean="0">
                <a:latin typeface="Verdana" pitchFamily="34" charset="0"/>
              </a:rPr>
              <a:t>Quaisquer operadores existentes para tipos por valor podem ser utilizados com Nullable Types.</a:t>
            </a:r>
          </a:p>
          <a:p>
            <a:pPr lvl="1" eaLnBrk="1" hangingPunct="1"/>
            <a:r>
              <a:rPr lang="pt-BR" sz="1800" smtClean="0">
                <a:latin typeface="Verdana" pitchFamily="34" charset="0"/>
              </a:rPr>
              <a:t>O operador produzirá </a:t>
            </a:r>
            <a:r>
              <a:rPr lang="pt-BR" sz="1800" i="1" smtClean="0">
                <a:latin typeface="Verdana" pitchFamily="34" charset="0"/>
              </a:rPr>
              <a:t>null</a:t>
            </a:r>
            <a:r>
              <a:rPr lang="pt-BR" sz="1800" smtClean="0">
                <a:latin typeface="Verdana" pitchFamily="34" charset="0"/>
              </a:rPr>
              <a:t> se os operandos forem nulos, caso contrário, usará o valor contido para calcular o resultado.</a:t>
            </a:r>
            <a:endParaRPr lang="en-US" sz="1800" smtClean="0">
              <a:latin typeface="Verdana" pitchFamily="34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Nullable Types</a:t>
            </a:r>
            <a:endParaRPr lang="pt-BR" smtClean="0">
              <a:latin typeface="Arial" pitchFamily="34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857224" y="3130559"/>
            <a:ext cx="7345362" cy="1584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int? x = 10;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x++; 		</a:t>
            </a:r>
            <a:r>
              <a:rPr lang="pt-BR" sz="1600">
                <a:solidFill>
                  <a:srgbClr val="33CC33"/>
                </a:solidFill>
              </a:rPr>
              <a:t>// x agora é 11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x = x * 10; 	</a:t>
            </a:r>
            <a:r>
              <a:rPr lang="pt-BR" sz="1600">
                <a:solidFill>
                  <a:srgbClr val="33CC33"/>
                </a:solidFill>
              </a:rPr>
              <a:t>// x agora é 110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int? y = null; 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x = x + y; 	</a:t>
            </a:r>
            <a:r>
              <a:rPr lang="pt-BR" sz="1600">
                <a:solidFill>
                  <a:srgbClr val="33CC33"/>
                </a:solidFill>
              </a:rPr>
              <a:t>// x agora é null</a:t>
            </a:r>
            <a:endParaRPr lang="fr-FR" sz="160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sign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sign padrão">
  <a:themeElements>
    <a:clrScheme name="2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sign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4006</Words>
  <Application>Microsoft Office PowerPoint</Application>
  <PresentationFormat>Apresentação na tela (4:3)</PresentationFormat>
  <Paragraphs>1328</Paragraphs>
  <Slides>96</Slides>
  <Notes>96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96</vt:i4>
      </vt:variant>
    </vt:vector>
  </HeadingPairs>
  <TitlesOfParts>
    <vt:vector size="105" baseType="lpstr">
      <vt:lpstr>Arial</vt:lpstr>
      <vt:lpstr>Courier New</vt:lpstr>
      <vt:lpstr>Lucida Sans Unicode</vt:lpstr>
      <vt:lpstr>Verdana</vt:lpstr>
      <vt:lpstr>Wingdings 2</vt:lpstr>
      <vt:lpstr>Wingdings 3</vt:lpstr>
      <vt:lpstr>1_Design padrão</vt:lpstr>
      <vt:lpstr>2_Design padrão</vt:lpstr>
      <vt:lpstr>Concurso</vt:lpstr>
      <vt:lpstr>XIV Jornada de Cursos</vt:lpstr>
      <vt:lpstr>Programação Orientada a Objetos com C#</vt:lpstr>
      <vt:lpstr>Capítulo 1: Programação Orientada a Objetos</vt:lpstr>
      <vt:lpstr>Classes e Objetos </vt:lpstr>
      <vt:lpstr>Modificadores de Acesso</vt:lpstr>
      <vt:lpstr>Métodos</vt:lpstr>
      <vt:lpstr>Métodos</vt:lpstr>
      <vt:lpstr>Métodos</vt:lpstr>
      <vt:lpstr>Métodos</vt:lpstr>
      <vt:lpstr>Métodos - Sobrecarga</vt:lpstr>
      <vt:lpstr>Construtores </vt:lpstr>
      <vt:lpstr>Construtores </vt:lpstr>
      <vt:lpstr>Herança</vt:lpstr>
      <vt:lpstr>Tipos de Herança</vt:lpstr>
      <vt:lpstr>Herança</vt:lpstr>
      <vt:lpstr>Herança</vt:lpstr>
      <vt:lpstr>Herança</vt:lpstr>
      <vt:lpstr>Polimorfismo</vt:lpstr>
      <vt:lpstr>Polimorfismo </vt:lpstr>
      <vt:lpstr>Polimorfismo</vt:lpstr>
      <vt:lpstr>Encapsulamento</vt:lpstr>
      <vt:lpstr>Propriedades </vt:lpstr>
      <vt:lpstr>Classes Abstratas</vt:lpstr>
      <vt:lpstr>Classes Abstratas</vt:lpstr>
      <vt:lpstr>Classes Abstratas</vt:lpstr>
      <vt:lpstr>Classes Abstratas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Capítulo 2: Introdução à Linguagem C#</vt:lpstr>
      <vt:lpstr>Namespaces </vt:lpstr>
      <vt:lpstr>Comentários</vt:lpstr>
      <vt:lpstr>Documentação XML </vt:lpstr>
      <vt:lpstr>Tipos de Dados </vt:lpstr>
      <vt:lpstr>Tipos por Valor e Referência</vt:lpstr>
      <vt:lpstr>Boxing e Unboxing</vt:lpstr>
      <vt:lpstr>Operadores</vt:lpstr>
      <vt:lpstr>Operadores</vt:lpstr>
      <vt:lpstr>Estruturas de Controle de Fluxo</vt:lpstr>
      <vt:lpstr>Estruturas de Controle de Fluxo</vt:lpstr>
      <vt:lpstr>Estruturas de Repetição</vt:lpstr>
      <vt:lpstr>Estruturas de Repetição</vt:lpstr>
      <vt:lpstr>Estruturas de Repetição</vt:lpstr>
      <vt:lpstr>Estruturas de Repetição</vt:lpstr>
      <vt:lpstr>Tratamento de Exceções </vt:lpstr>
      <vt:lpstr>Capítulo 3: Linguagem C# </vt:lpstr>
      <vt:lpstr>Arrays (vetores)</vt:lpstr>
      <vt:lpstr>Arrays (vetores)</vt:lpstr>
      <vt:lpstr>Arrays (vetores)</vt:lpstr>
      <vt:lpstr>Arrays (vetores)</vt:lpstr>
      <vt:lpstr>Arrays (vetores)</vt:lpstr>
      <vt:lpstr>ArrayLists</vt:lpstr>
      <vt:lpstr>ArrayLists</vt:lpstr>
      <vt:lpstr>Indexadores</vt:lpstr>
      <vt:lpstr>Indexadores</vt:lpstr>
      <vt:lpstr>Eventos e Delegates</vt:lpstr>
      <vt:lpstr>Eventos e Delegates</vt:lpstr>
      <vt:lpstr>Eventos e Delegates</vt:lpstr>
      <vt:lpstr>Eventos e Delegates</vt:lpstr>
      <vt:lpstr>Enumeradores</vt:lpstr>
      <vt:lpstr>Estruturas</vt:lpstr>
      <vt:lpstr>Estruturas</vt:lpstr>
      <vt:lpstr>Estruturas</vt:lpstr>
      <vt:lpstr>Sobrecarga de operadores </vt:lpstr>
      <vt:lpstr>Conversão de operadores</vt:lpstr>
      <vt:lpstr>Conversão de operadores</vt:lpstr>
      <vt:lpstr>Capítulo 4: Recursos da .NET Framework 2.0 </vt:lpstr>
      <vt:lpstr>Generics</vt:lpstr>
      <vt:lpstr>Generics - List</vt:lpstr>
      <vt:lpstr>Generics</vt:lpstr>
      <vt:lpstr>Generics - Stack</vt:lpstr>
      <vt:lpstr>Generics - Queue</vt:lpstr>
      <vt:lpstr>Generics - LinkedList</vt:lpstr>
      <vt:lpstr>Generics</vt:lpstr>
      <vt:lpstr>Generics – Restrições (Constraints)</vt:lpstr>
      <vt:lpstr>Generics – Restrições (Constraints)</vt:lpstr>
      <vt:lpstr>Generics – Restrições (Constraints)</vt:lpstr>
      <vt:lpstr>Generics – Restrições (Constraints)</vt:lpstr>
      <vt:lpstr>Generics – Restrições (Constraints)</vt:lpstr>
      <vt:lpstr>Generics</vt:lpstr>
      <vt:lpstr>Generics</vt:lpstr>
      <vt:lpstr>Generics</vt:lpstr>
      <vt:lpstr>Generics</vt:lpstr>
      <vt:lpstr>Partial Types</vt:lpstr>
      <vt:lpstr>Partial Types</vt:lpstr>
      <vt:lpstr>Partial Types</vt:lpstr>
      <vt:lpstr>Nullable Types</vt:lpstr>
      <vt:lpstr>Nullable Types</vt:lpstr>
      <vt:lpstr>Nullable Types</vt:lpstr>
      <vt:lpstr>Nullable Types</vt:lpstr>
      <vt:lpstr>Nullable Types</vt:lpstr>
      <vt:lpstr>Nullable Types</vt:lpstr>
    </vt:vector>
  </TitlesOfParts>
  <Company>techresult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em C#</dc:title>
  <dc:creator>techresult</dc:creator>
  <cp:lastModifiedBy>Leonardo Batista Moreira</cp:lastModifiedBy>
  <cp:revision>300</cp:revision>
  <dcterms:created xsi:type="dcterms:W3CDTF">2007-05-10T20:07:05Z</dcterms:created>
  <dcterms:modified xsi:type="dcterms:W3CDTF">2015-10-25T18:02:38Z</dcterms:modified>
</cp:coreProperties>
</file>