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58" r:id="rId6"/>
    <p:sldId id="260" r:id="rId7"/>
    <p:sldId id="262" r:id="rId8"/>
    <p:sldId id="261" r:id="rId9"/>
    <p:sldId id="267" r:id="rId10"/>
    <p:sldId id="268" r:id="rId11"/>
    <p:sldId id="266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TOTAL VARIATION WITH L2-L1 FOR DENSE OPTICAL FIELD</a:t>
            </a:r>
            <a:br>
              <a:rPr lang="en-US" dirty="0"/>
            </a:br>
            <a:r>
              <a:rPr lang="ro-RO" dirty="0"/>
              <a:t>COMPUTATION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Thesis presentation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7891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Energy Function</a:t>
            </a:r>
            <a:br>
              <a:rPr lang="en-US" dirty="0" smtClean="0"/>
            </a:br>
            <a:r>
              <a:rPr lang="en-US" dirty="0" smtClean="0"/>
              <a:t>L2 vs. L1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Advantages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Straight Forward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Disadvantages</a:t>
            </a:r>
          </a:p>
          <a:p>
            <a:r>
              <a:rPr lang="en-US" dirty="0" smtClean="0"/>
              <a:t>Low Robustness</a:t>
            </a:r>
            <a:endParaRPr lang="ro-RO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1600200"/>
            <a:ext cx="3581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Advantages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More complex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dirty="0"/>
          </a:p>
          <a:p>
            <a:pPr marL="457200" indent="-457200">
              <a:buFont typeface="Arial" pitchFamily="34" charset="0"/>
              <a:buChar char="•"/>
            </a:pPr>
            <a:endParaRPr lang="en-US" sz="3200" dirty="0" smtClean="0"/>
          </a:p>
          <a:p>
            <a:r>
              <a:rPr lang="en-US" sz="3200" dirty="0" smtClean="0"/>
              <a:t>Disadvantages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Robust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smtClean="0"/>
              <a:t>NonIsotropic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endParaRPr lang="ro-RO" sz="3200" dirty="0"/>
          </a:p>
        </p:txBody>
      </p:sp>
    </p:spTree>
    <p:extLst>
      <p:ext uri="{BB962C8B-B14F-4D97-AF65-F5344CB8AC3E}">
        <p14:creationId xmlns:p14="http://schemas.microsoft.com/office/powerpoint/2010/main" val="2554259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ro-RO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56454"/>
            <a:ext cx="8229600" cy="261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2405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Coarse-to-fine approach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Gaussian or Lagrange Pyramids</a:t>
            </a:r>
          </a:p>
          <a:p>
            <a:r>
              <a:rPr lang="en-US" dirty="0" smtClean="0"/>
              <a:t>Detects large displacements</a:t>
            </a:r>
          </a:p>
          <a:p>
            <a:r>
              <a:rPr lang="en-US" dirty="0" smtClean="0"/>
              <a:t>??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33599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Coarse-to-fine approach</a:t>
            </a:r>
            <a:endParaRPr lang="ro-R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676400"/>
            <a:ext cx="484822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84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optical flow</a:t>
            </a:r>
            <a:endParaRPr lang="ro-RO" dirty="0"/>
          </a:p>
        </p:txBody>
      </p:sp>
      <p:pic>
        <p:nvPicPr>
          <p:cNvPr id="1026" name="Picture 2" descr="C:\Users\Lala\Desktop\templateLaTeX-Eng\img\morefow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73293"/>
            <a:ext cx="8229600" cy="277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1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optical flow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864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1731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Brightness assumption</a:t>
            </a:r>
            <a:endParaRPr lang="ro-RO" dirty="0"/>
          </a:p>
        </p:txBody>
      </p:sp>
      <p:pic>
        <p:nvPicPr>
          <p:cNvPr id="2050" name="Picture 2" descr="C:\Users\Lala\Desktop\templateLaTeX-Eng\img\movingD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400175"/>
            <a:ext cx="9001125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043487"/>
            <a:ext cx="35909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06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Aperture proble</a:t>
            </a:r>
            <a:r>
              <a:rPr lang="en-US" dirty="0"/>
              <a:t>m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599" y="2209800"/>
                <a:ext cx="4832927" cy="3581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Solve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u and v.</a:t>
                </a:r>
                <a:endParaRPr lang="ro-RO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599" y="2209800"/>
                <a:ext cx="4832927" cy="3581400"/>
              </a:xfrm>
              <a:blipFill rotWithShape="1">
                <a:blip r:embed="rId2"/>
                <a:stretch>
                  <a:fillRect l="-3153" t="-2215" r="-504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C:\Users\Lala\Desktop\templateLaTeX-Eng\img\Aper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527" y="1828800"/>
            <a:ext cx="14224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Lala\Downloads\Barberpole_illusion_animated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0" y="4010891"/>
            <a:ext cx="24384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29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 of the Energy Function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)= </m:t>
                      </m:r>
                      <m:sSub>
                        <m:sSubPr>
                          <m:ctrlPr>
                            <a:rPr lang="ro-RO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𝑑𝑎𝑡𝑎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)+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𝑐𝑜𝑟𝑟𝑒𝑐𝑡𝑖𝑜𝑛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Write such a function to subject to brightness, smoothness, gradient (</a:t>
                </a:r>
                <a:r>
                  <a:rPr lang="en-US" dirty="0" err="1" smtClean="0"/>
                  <a:t>etc</a:t>
                </a:r>
                <a:r>
                  <a:rPr lang="en-US" dirty="0" smtClean="0"/>
                  <a:t>?) constraint</a:t>
                </a:r>
              </a:p>
              <a:p>
                <a:r>
                  <a:rPr lang="en-US" dirty="0" smtClean="0"/>
                  <a:t>Ideally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To obtain the Optical Flow Minimize the Equation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 r="-185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765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Formulations of the Energy function</a:t>
            </a:r>
            <a:br>
              <a:rPr lang="en-US" dirty="0" smtClean="0"/>
            </a:br>
            <a:r>
              <a:rPr lang="en-US" dirty="0" smtClean="0"/>
              <a:t>Examples</a:t>
            </a:r>
            <a:endParaRPr lang="ro-RO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3274601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33600"/>
            <a:ext cx="374332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77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Energy Function</a:t>
            </a:r>
            <a:br>
              <a:rPr lang="en-US" dirty="0" smtClean="0"/>
            </a:br>
            <a:r>
              <a:rPr lang="en-US" dirty="0" smtClean="0"/>
              <a:t>L2 vs. L1</a:t>
            </a:r>
            <a:endParaRPr lang="ro-RO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03461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724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142</Words>
  <Application>Microsoft Office PowerPoint</Application>
  <PresentationFormat>On-screen Show (4:3)</PresentationFormat>
  <Paragraphs>39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TOTAL VARIATION WITH L2-L1 FOR DENSE OPTICAL FIELD COMPUTATION</vt:lpstr>
      <vt:lpstr>What is optical flow</vt:lpstr>
      <vt:lpstr>Applications of optical flow</vt:lpstr>
      <vt:lpstr>Motivation</vt:lpstr>
      <vt:lpstr>Brightness assumption</vt:lpstr>
      <vt:lpstr>Aperture problem</vt:lpstr>
      <vt:lpstr>Formulation of the Energy Function</vt:lpstr>
      <vt:lpstr>Formulations of the Energy function Examples</vt:lpstr>
      <vt:lpstr>Energy Function L2 vs. L1</vt:lpstr>
      <vt:lpstr>Energy Function L2 vs. L1</vt:lpstr>
      <vt:lpstr>System Overview</vt:lpstr>
      <vt:lpstr>Coarse-to-fine approach</vt:lpstr>
      <vt:lpstr>Coarse-to-fine approach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title</dc:title>
  <dc:creator>Lala</dc:creator>
  <cp:lastModifiedBy>Lala</cp:lastModifiedBy>
  <cp:revision>15</cp:revision>
  <dcterms:created xsi:type="dcterms:W3CDTF">2006-08-16T00:00:00Z</dcterms:created>
  <dcterms:modified xsi:type="dcterms:W3CDTF">2015-06-19T15:34:36Z</dcterms:modified>
</cp:coreProperties>
</file>