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title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Thesis presentation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78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Coarse-to-fine approach</a:t>
            </a:r>
            <a:endParaRPr lang="ro-R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676400"/>
            <a:ext cx="4848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4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optical flow</a:t>
            </a:r>
            <a:endParaRPr lang="ro-RO" dirty="0"/>
          </a:p>
        </p:txBody>
      </p:sp>
      <p:pic>
        <p:nvPicPr>
          <p:cNvPr id="1026" name="Picture 2" descr="C:\Users\Lala\Desktop\templateLaTeX-Eng\img\moref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3293"/>
            <a:ext cx="8229600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optical flow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6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731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Brightness assumption</a:t>
            </a:r>
            <a:endParaRPr lang="ro-RO" dirty="0"/>
          </a:p>
        </p:txBody>
      </p:sp>
      <p:pic>
        <p:nvPicPr>
          <p:cNvPr id="2050" name="Picture 2" descr="C:\Users\Lala\Desktop\templateLaTeX-Eng\img\movingD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00175"/>
            <a:ext cx="90011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43487"/>
            <a:ext cx="3590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Aperture proble</a:t>
            </a:r>
            <a:r>
              <a:rPr lang="en-US" dirty="0"/>
              <a:t>m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599" y="2209800"/>
                <a:ext cx="4832927" cy="3581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 </a:t>
                </a:r>
                <a:r>
                  <a:rPr lang="en-US" dirty="0" smtClean="0"/>
                  <a:t>and v.</a:t>
                </a:r>
                <a:endParaRPr lang="ro-R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2209800"/>
                <a:ext cx="4832927" cy="3581400"/>
              </a:xfrm>
              <a:blipFill rotWithShape="1">
                <a:blip r:embed="rId2"/>
                <a:stretch>
                  <a:fillRect l="-3153" t="-2215" r="-50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ala\Desktop\templateLaTeX-Eng\img\Aper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27" y="1828800"/>
            <a:ext cx="14224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ala\Downloads\Barberpole_illusion_animated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010891"/>
            <a:ext cx="2438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of the Energy Function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)= </m:t>
                      </m:r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𝑐𝑜𝑟𝑟𝑒𝑐𝑡𝑖𝑜𝑛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Write such a function to subject to brightness, smoothness, gradient (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?) constraint</a:t>
                </a:r>
              </a:p>
              <a:p>
                <a:r>
                  <a:rPr lang="en-US" dirty="0" smtClean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obtain the Optical Flow Minimize the Equation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8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7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Formulations of the Energy function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ro-RO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327460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3743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7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Coarse-to-fine approach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Gaussian or Lagrange Pyramids</a:t>
            </a:r>
          </a:p>
          <a:p>
            <a:r>
              <a:rPr lang="en-US" dirty="0" smtClean="0"/>
              <a:t>Detects large displacements</a:t>
            </a:r>
          </a:p>
          <a:p>
            <a:r>
              <a:rPr lang="en-US" dirty="0" smtClean="0"/>
              <a:t>??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35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118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My title</vt:lpstr>
      <vt:lpstr>What is optical flow</vt:lpstr>
      <vt:lpstr>Applications of optical flow</vt:lpstr>
      <vt:lpstr>Motivation</vt:lpstr>
      <vt:lpstr>Brightness assumption</vt:lpstr>
      <vt:lpstr>Aperture problem</vt:lpstr>
      <vt:lpstr>Formulation of the Energy Function</vt:lpstr>
      <vt:lpstr>Formulations of the Energy function Examples</vt:lpstr>
      <vt:lpstr>Coarse-to-fine approach</vt:lpstr>
      <vt:lpstr>Coarse-to-fine approach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Lala</dc:creator>
  <cp:lastModifiedBy>Lala</cp:lastModifiedBy>
  <cp:revision>11</cp:revision>
  <dcterms:created xsi:type="dcterms:W3CDTF">2006-08-16T00:00:00Z</dcterms:created>
  <dcterms:modified xsi:type="dcterms:W3CDTF">2015-06-19T15:22:49Z</dcterms:modified>
</cp:coreProperties>
</file>