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>
      <p:cViewPr>
        <p:scale>
          <a:sx n="100" d="100"/>
          <a:sy n="100" d="100"/>
        </p:scale>
        <p:origin x="990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39A0F-6EFA-5F0A-A368-3EEE41C5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8E3EB-16D7-D041-F2B0-0ED040D03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610B1-F680-0A58-25D9-6B6F64D0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7B87D-B6C5-BAC6-D09A-9062BBBA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856CB-58A6-FD79-7B59-4FACE490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8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6C08-C8AF-1CE6-9AD8-E36EC6B2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4CBA78-181D-E95E-01A9-1738E4D1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316EC-C9E5-7055-174F-AA3F0D17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13EC4-B509-2D1F-2A92-3611766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D36CC-3A25-BF9D-A990-30A8318D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1788AD-3F19-053B-9AFB-3320E88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081347-79AA-5136-7C44-C5553A484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81B94-0B5A-D1BD-0814-641EB727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0A3C2-FC63-1556-86CF-FC833AC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9801A-0FAE-C801-8397-F6FF3627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D7444-EA43-6BD9-28E9-C6ED86BC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E8332-9654-9E7C-C350-5B0096BF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0E2F2-B43A-4403-2348-90D5DF6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2075B-5135-E282-23CE-F747041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10E7F-33BC-6A69-35E8-C8DC72CD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2D81-EEC3-8181-82DA-234A5F27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3F463-681E-48F3-335D-42FE651B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A0367-4F32-850E-8B66-90BAA3C5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4D394-DF2F-C4F7-E27D-5AFDD9A9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9ED23-828E-E0A3-9C09-B443B062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6ED6-5229-8F4B-618E-A707BC67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FD03B-DDF0-C959-7454-EC3A42F91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6F9269-AD82-5BBF-B4C0-D54B978A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85FD1C-E645-F09D-731B-A5C77A1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CDED6-B2B3-E6AE-4D3A-DBE4B594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E5D74-E2D7-387B-C885-06751108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0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0E80-2470-10FB-1071-DFD71004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DBDFE-E9CE-B9C8-675E-44C122EB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E58825-3CF0-86FF-68B1-18179F294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74D4B0-DB72-6FA2-5891-4EC3971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E0D848-E16F-917B-18C6-51078AC55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7588E4-F923-1161-2B8C-198746EA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46836D-BA3F-C10F-01E8-191F608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924CB8-E035-FFCF-DCEB-C6AA090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80F8F-9474-1977-BC5C-C1CE04F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9EAD59-CCEC-AA4B-4B4C-3800CE54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4D2B-B6CC-C508-32DC-0413D541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BC4371-4987-D798-ED33-992829B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1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3010F0-C6FD-A582-F1AA-07A959DA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FC3E7D-AF87-E889-5E82-73F13246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A9E3B-F7AE-A299-24C9-1AF4BA40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DFBC-061C-D084-C0A4-99C74098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C06F6-9C79-8069-D733-76E51DF0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B990FD-6D2C-AC4F-5E1B-9B75DB44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EC126B-C741-CC88-85D3-974C29A2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93363-90A9-A11F-C4E2-F861EA65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B0CFE-8F9C-F32E-6E5A-798911B5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BB338-B98F-C2C2-74BB-BE353D1F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A39602-A57C-E426-A0C6-4019C4819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22B6C-00DD-9ED7-604A-E4402E3D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84C80B-AD21-8D06-25FD-67A59A8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C2CBE-07D4-0EDC-85F3-24FC9AB6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2300D0-AAD3-09C4-2CE7-8A37C736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1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70D4E5-B4B9-4349-882B-169E19F2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E6E31E-806B-8425-72CB-AFD914FD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2F2CB-DCC4-96C9-774B-37610D5B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892B-17EC-4F44-86EC-77017F2C9300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B9BF68-5EA8-2B06-445F-40FC9643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5798F-C599-BDAD-5076-2801FF06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2A8C-B5F3-414C-86E6-AD72BBD3F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3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o notebook que é um zoom para o próximo slide, contendo as palavras Dicionário e Hashes e logo abaixo os nomes dos apresentadores Isaac Costa e Lucas Moura">
            <a:extLst>
              <a:ext uri="{FF2B5EF4-FFF2-40B4-BE49-F238E27FC236}">
                <a16:creationId xmlns:a16="http://schemas.microsoft.com/office/drawing/2014/main" id="{F94460CC-8AB3-74DE-7359-1EEBBFE06237}"/>
              </a:ext>
            </a:extLst>
          </p:cNvPr>
          <p:cNvSpPr/>
          <p:nvPr/>
        </p:nvSpPr>
        <p:spPr>
          <a:xfrm>
            <a:off x="5061527" y="609600"/>
            <a:ext cx="5320146" cy="3666836"/>
          </a:xfrm>
          <a:custGeom>
            <a:avLst/>
            <a:gdLst>
              <a:gd name="connsiteX0" fmla="*/ 0 w 4267200"/>
              <a:gd name="connsiteY0" fmla="*/ 0 h 3362036"/>
              <a:gd name="connsiteX1" fmla="*/ 4267200 w 4267200"/>
              <a:gd name="connsiteY1" fmla="*/ 0 h 3362036"/>
              <a:gd name="connsiteX2" fmla="*/ 4267200 w 4267200"/>
              <a:gd name="connsiteY2" fmla="*/ 3362036 h 3362036"/>
              <a:gd name="connsiteX3" fmla="*/ 0 w 4267200"/>
              <a:gd name="connsiteY3" fmla="*/ 3362036 h 3362036"/>
              <a:gd name="connsiteX4" fmla="*/ 0 w 4267200"/>
              <a:gd name="connsiteY4" fmla="*/ 0 h 3362036"/>
              <a:gd name="connsiteX0" fmla="*/ 0 w 4765964"/>
              <a:gd name="connsiteY0" fmla="*/ 0 h 3362036"/>
              <a:gd name="connsiteX1" fmla="*/ 4765964 w 4765964"/>
              <a:gd name="connsiteY1" fmla="*/ 498763 h 3362036"/>
              <a:gd name="connsiteX2" fmla="*/ 4267200 w 4765964"/>
              <a:gd name="connsiteY2" fmla="*/ 3362036 h 3362036"/>
              <a:gd name="connsiteX3" fmla="*/ 0 w 4765964"/>
              <a:gd name="connsiteY3" fmla="*/ 3362036 h 3362036"/>
              <a:gd name="connsiteX4" fmla="*/ 0 w 4765964"/>
              <a:gd name="connsiteY4" fmla="*/ 0 h 3362036"/>
              <a:gd name="connsiteX0" fmla="*/ 0 w 4765964"/>
              <a:gd name="connsiteY0" fmla="*/ 0 h 3666836"/>
              <a:gd name="connsiteX1" fmla="*/ 4765964 w 4765964"/>
              <a:gd name="connsiteY1" fmla="*/ 498763 h 3666836"/>
              <a:gd name="connsiteX2" fmla="*/ 4193309 w 4765964"/>
              <a:gd name="connsiteY2" fmla="*/ 3666836 h 3666836"/>
              <a:gd name="connsiteX3" fmla="*/ 0 w 4765964"/>
              <a:gd name="connsiteY3" fmla="*/ 3362036 h 3666836"/>
              <a:gd name="connsiteX4" fmla="*/ 0 w 4765964"/>
              <a:gd name="connsiteY4" fmla="*/ 0 h 3666836"/>
              <a:gd name="connsiteX0" fmla="*/ 554182 w 5320146"/>
              <a:gd name="connsiteY0" fmla="*/ 0 h 3666836"/>
              <a:gd name="connsiteX1" fmla="*/ 5320146 w 5320146"/>
              <a:gd name="connsiteY1" fmla="*/ 498763 h 3666836"/>
              <a:gd name="connsiteX2" fmla="*/ 4747491 w 5320146"/>
              <a:gd name="connsiteY2" fmla="*/ 3666836 h 3666836"/>
              <a:gd name="connsiteX3" fmla="*/ 0 w 5320146"/>
              <a:gd name="connsiteY3" fmla="*/ 2946399 h 3666836"/>
              <a:gd name="connsiteX4" fmla="*/ 554182 w 5320146"/>
              <a:gd name="connsiteY4" fmla="*/ 0 h 36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0146" h="3666836">
                <a:moveTo>
                  <a:pt x="554182" y="0"/>
                </a:moveTo>
                <a:lnTo>
                  <a:pt x="5320146" y="498763"/>
                </a:lnTo>
                <a:lnTo>
                  <a:pt x="4747491" y="3666836"/>
                </a:lnTo>
                <a:lnTo>
                  <a:pt x="0" y="2946399"/>
                </a:lnTo>
                <a:lnTo>
                  <a:pt x="554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BC5340-09C3-1334-6332-9A2B49FBCBD3}"/>
              </a:ext>
            </a:extLst>
          </p:cNvPr>
          <p:cNvSpPr/>
          <p:nvPr/>
        </p:nvSpPr>
        <p:spPr>
          <a:xfrm>
            <a:off x="5057774" y="609601"/>
            <a:ext cx="5324475" cy="3648075"/>
          </a:xfrm>
          <a:custGeom>
            <a:avLst/>
            <a:gdLst>
              <a:gd name="connsiteX0" fmla="*/ 0 w 4314825"/>
              <a:gd name="connsiteY0" fmla="*/ 0 h 3343275"/>
              <a:gd name="connsiteX1" fmla="*/ 4314825 w 4314825"/>
              <a:gd name="connsiteY1" fmla="*/ 0 h 3343275"/>
              <a:gd name="connsiteX2" fmla="*/ 4314825 w 4314825"/>
              <a:gd name="connsiteY2" fmla="*/ 3343275 h 3343275"/>
              <a:gd name="connsiteX3" fmla="*/ 0 w 4314825"/>
              <a:gd name="connsiteY3" fmla="*/ 3343275 h 3343275"/>
              <a:gd name="connsiteX4" fmla="*/ 0 w 4314825"/>
              <a:gd name="connsiteY4" fmla="*/ 0 h 3343275"/>
              <a:gd name="connsiteX0" fmla="*/ 561975 w 4876800"/>
              <a:gd name="connsiteY0" fmla="*/ 0 h 3343275"/>
              <a:gd name="connsiteX1" fmla="*/ 4876800 w 4876800"/>
              <a:gd name="connsiteY1" fmla="*/ 0 h 3343275"/>
              <a:gd name="connsiteX2" fmla="*/ 4876800 w 4876800"/>
              <a:gd name="connsiteY2" fmla="*/ 3343275 h 3343275"/>
              <a:gd name="connsiteX3" fmla="*/ 0 w 4876800"/>
              <a:gd name="connsiteY3" fmla="*/ 2943225 h 3343275"/>
              <a:gd name="connsiteX4" fmla="*/ 561975 w 4876800"/>
              <a:gd name="connsiteY4" fmla="*/ 0 h 3343275"/>
              <a:gd name="connsiteX0" fmla="*/ 561975 w 4876800"/>
              <a:gd name="connsiteY0" fmla="*/ 0 h 3638550"/>
              <a:gd name="connsiteX1" fmla="*/ 4876800 w 4876800"/>
              <a:gd name="connsiteY1" fmla="*/ 0 h 3638550"/>
              <a:gd name="connsiteX2" fmla="*/ 4762500 w 4876800"/>
              <a:gd name="connsiteY2" fmla="*/ 3638550 h 3638550"/>
              <a:gd name="connsiteX3" fmla="*/ 0 w 4876800"/>
              <a:gd name="connsiteY3" fmla="*/ 2943225 h 3638550"/>
              <a:gd name="connsiteX4" fmla="*/ 561975 w 4876800"/>
              <a:gd name="connsiteY4" fmla="*/ 0 h 3638550"/>
              <a:gd name="connsiteX0" fmla="*/ 561975 w 4876800"/>
              <a:gd name="connsiteY0" fmla="*/ 0 h 3648075"/>
              <a:gd name="connsiteX1" fmla="*/ 4876800 w 4876800"/>
              <a:gd name="connsiteY1" fmla="*/ 0 h 3648075"/>
              <a:gd name="connsiteX2" fmla="*/ 4733925 w 4876800"/>
              <a:gd name="connsiteY2" fmla="*/ 3648075 h 3648075"/>
              <a:gd name="connsiteX3" fmla="*/ 0 w 4876800"/>
              <a:gd name="connsiteY3" fmla="*/ 2943225 h 3648075"/>
              <a:gd name="connsiteX4" fmla="*/ 561975 w 4876800"/>
              <a:gd name="connsiteY4" fmla="*/ 0 h 3648075"/>
              <a:gd name="connsiteX0" fmla="*/ 561975 w 5334000"/>
              <a:gd name="connsiteY0" fmla="*/ 0 h 3648075"/>
              <a:gd name="connsiteX1" fmla="*/ 5334000 w 5334000"/>
              <a:gd name="connsiteY1" fmla="*/ 495300 h 3648075"/>
              <a:gd name="connsiteX2" fmla="*/ 4733925 w 5334000"/>
              <a:gd name="connsiteY2" fmla="*/ 3648075 h 3648075"/>
              <a:gd name="connsiteX3" fmla="*/ 0 w 5334000"/>
              <a:gd name="connsiteY3" fmla="*/ 2943225 h 3648075"/>
              <a:gd name="connsiteX4" fmla="*/ 561975 w 5334000"/>
              <a:gd name="connsiteY4" fmla="*/ 0 h 3648075"/>
              <a:gd name="connsiteX0" fmla="*/ 533400 w 5334000"/>
              <a:gd name="connsiteY0" fmla="*/ 0 h 3648075"/>
              <a:gd name="connsiteX1" fmla="*/ 5334000 w 5334000"/>
              <a:gd name="connsiteY1" fmla="*/ 495300 h 3648075"/>
              <a:gd name="connsiteX2" fmla="*/ 4733925 w 5334000"/>
              <a:gd name="connsiteY2" fmla="*/ 3648075 h 3648075"/>
              <a:gd name="connsiteX3" fmla="*/ 0 w 5334000"/>
              <a:gd name="connsiteY3" fmla="*/ 2943225 h 3648075"/>
              <a:gd name="connsiteX4" fmla="*/ 533400 w 5334000"/>
              <a:gd name="connsiteY4" fmla="*/ 0 h 3648075"/>
              <a:gd name="connsiteX0" fmla="*/ 533400 w 5334000"/>
              <a:gd name="connsiteY0" fmla="*/ 0 h 3648075"/>
              <a:gd name="connsiteX1" fmla="*/ 5334000 w 5334000"/>
              <a:gd name="connsiteY1" fmla="*/ 495300 h 3648075"/>
              <a:gd name="connsiteX2" fmla="*/ 4781550 w 5334000"/>
              <a:gd name="connsiteY2" fmla="*/ 3648075 h 3648075"/>
              <a:gd name="connsiteX3" fmla="*/ 0 w 5334000"/>
              <a:gd name="connsiteY3" fmla="*/ 2943225 h 3648075"/>
              <a:gd name="connsiteX4" fmla="*/ 533400 w 5334000"/>
              <a:gd name="connsiteY4" fmla="*/ 0 h 3648075"/>
              <a:gd name="connsiteX0" fmla="*/ 533400 w 5334000"/>
              <a:gd name="connsiteY0" fmla="*/ 0 h 3648075"/>
              <a:gd name="connsiteX1" fmla="*/ 4067175 w 5334000"/>
              <a:gd name="connsiteY1" fmla="*/ 342899 h 3648075"/>
              <a:gd name="connsiteX2" fmla="*/ 5334000 w 5334000"/>
              <a:gd name="connsiteY2" fmla="*/ 495300 h 3648075"/>
              <a:gd name="connsiteX3" fmla="*/ 4781550 w 5334000"/>
              <a:gd name="connsiteY3" fmla="*/ 3648075 h 3648075"/>
              <a:gd name="connsiteX4" fmla="*/ 0 w 5334000"/>
              <a:gd name="connsiteY4" fmla="*/ 2943225 h 3648075"/>
              <a:gd name="connsiteX5" fmla="*/ 533400 w 5334000"/>
              <a:gd name="connsiteY5" fmla="*/ 0 h 3648075"/>
              <a:gd name="connsiteX0" fmla="*/ 533400 w 5334000"/>
              <a:gd name="connsiteY0" fmla="*/ 0 h 3648075"/>
              <a:gd name="connsiteX1" fmla="*/ 1609725 w 5334000"/>
              <a:gd name="connsiteY1" fmla="*/ 104774 h 3648075"/>
              <a:gd name="connsiteX2" fmla="*/ 4067175 w 5334000"/>
              <a:gd name="connsiteY2" fmla="*/ 342899 h 3648075"/>
              <a:gd name="connsiteX3" fmla="*/ 5334000 w 5334000"/>
              <a:gd name="connsiteY3" fmla="*/ 495300 h 3648075"/>
              <a:gd name="connsiteX4" fmla="*/ 4781550 w 5334000"/>
              <a:gd name="connsiteY4" fmla="*/ 3648075 h 3648075"/>
              <a:gd name="connsiteX5" fmla="*/ 0 w 5334000"/>
              <a:gd name="connsiteY5" fmla="*/ 2943225 h 3648075"/>
              <a:gd name="connsiteX6" fmla="*/ 533400 w 5334000"/>
              <a:gd name="connsiteY6" fmla="*/ 0 h 3648075"/>
              <a:gd name="connsiteX0" fmla="*/ 533400 w 5324475"/>
              <a:gd name="connsiteY0" fmla="*/ 0 h 3648075"/>
              <a:gd name="connsiteX1" fmla="*/ 1609725 w 5324475"/>
              <a:gd name="connsiteY1" fmla="*/ 104774 h 3648075"/>
              <a:gd name="connsiteX2" fmla="*/ 4067175 w 5324475"/>
              <a:gd name="connsiteY2" fmla="*/ 342899 h 3648075"/>
              <a:gd name="connsiteX3" fmla="*/ 5324475 w 5324475"/>
              <a:gd name="connsiteY3" fmla="*/ 457200 h 3648075"/>
              <a:gd name="connsiteX4" fmla="*/ 4781550 w 5324475"/>
              <a:gd name="connsiteY4" fmla="*/ 3648075 h 3648075"/>
              <a:gd name="connsiteX5" fmla="*/ 0 w 5324475"/>
              <a:gd name="connsiteY5" fmla="*/ 2943225 h 3648075"/>
              <a:gd name="connsiteX6" fmla="*/ 533400 w 5324475"/>
              <a:gd name="connsiteY6" fmla="*/ 0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4475" h="3648075">
                <a:moveTo>
                  <a:pt x="533400" y="0"/>
                </a:moveTo>
                <a:lnTo>
                  <a:pt x="1609725" y="104774"/>
                </a:lnTo>
                <a:lnTo>
                  <a:pt x="4067175" y="342899"/>
                </a:lnTo>
                <a:lnTo>
                  <a:pt x="5324475" y="457200"/>
                </a:lnTo>
                <a:lnTo>
                  <a:pt x="4781550" y="3648075"/>
                </a:lnTo>
                <a:lnTo>
                  <a:pt x="0" y="2943225"/>
                </a:lnTo>
                <a:lnTo>
                  <a:pt x="5334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A5F7CE3-E568-0C7D-C336-F0A9862A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388" y="0"/>
            <a:ext cx="10295223" cy="6858000"/>
            <a:chOff x="948388" y="0"/>
            <a:chExt cx="10295223" cy="6858000"/>
          </a:xfrm>
        </p:grpSpPr>
        <p:pic>
          <p:nvPicPr>
            <p:cNvPr id="2050" name="Picture 2" descr="Pessoa Mexendo Pc Imagens – Download Grátis no Freepik">
              <a:extLst>
                <a:ext uri="{FF2B5EF4-FFF2-40B4-BE49-F238E27FC236}">
                  <a16:creationId xmlns:a16="http://schemas.microsoft.com/office/drawing/2014/main" id="{EB06B77B-9AF9-3879-7F63-6E6D647C1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8" y="0"/>
              <a:ext cx="1029522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Zoom de Slide 8">
                  <a:extLst>
                    <a:ext uri="{FF2B5EF4-FFF2-40B4-BE49-F238E27FC236}">
                      <a16:creationId xmlns:a16="http://schemas.microsoft.com/office/drawing/2014/main" id="{6BBB38CB-576D-4727-FE8F-12EC46E004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69906977"/>
                    </p:ext>
                  </p:extLst>
                </p:nvPr>
              </p:nvGraphicFramePr>
              <p:xfrm>
                <a:off x="5039281" y="590841"/>
                <a:ext cx="5342392" cy="3666835"/>
              </p:xfrm>
              <a:graphic>
                <a:graphicData uri="http://schemas.microsoft.com/office/powerpoint/2016/slidezoom">
                  <pslz:sldZm>
                    <pslz:sldZmObj sldId="256" cId="1626310128">
                      <pslz:zmPr id="{1598FCAE-FE65-49F1-821D-EC2F4022B02C}" returnToParent="0" imageType="cover" transitionDur="1000">
                        <p166:blipFill xmlns:p166="http://schemas.microsoft.com/office/powerpoint/2016/6/main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342392" cy="3666835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Zoom de Slide 8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6BBB38CB-576D-4727-FE8F-12EC46E0047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9281" y="590841"/>
                  <a:ext cx="5342392" cy="3666835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149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EE58E-2185-05FB-60F8-656572FEF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 b="3423"/>
          <a:stretch/>
        </p:blipFill>
        <p:spPr>
          <a:xfrm>
            <a:off x="381000" y="2376488"/>
            <a:ext cx="4631990" cy="2105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7" y="1464517"/>
            <a:ext cx="5467350" cy="39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1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Set()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0F8259-F004-9BD3-A9CB-56FB2284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89" y="1533555"/>
            <a:ext cx="6945993" cy="472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751602-3B25-E176-C3EB-28FDEF56B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4" y="1533555"/>
            <a:ext cx="6819900" cy="46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latin typeface="+mj-lt"/>
              </a:rPr>
              <a:t>Remove()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222131-33A5-76D5-FFB9-3AFA2C41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206500"/>
            <a:ext cx="9410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1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 err="1">
                <a:latin typeface="+mj-lt"/>
              </a:rPr>
              <a:t>Get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33DDDA-40C7-63B7-CF54-A8EEA79B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333500"/>
            <a:ext cx="9410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Métodos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 err="1">
                <a:latin typeface="+mj-lt"/>
              </a:rPr>
              <a:t>keys</a:t>
            </a:r>
            <a:r>
              <a:rPr lang="pt-BR" sz="2000" b="1" dirty="0">
                <a:latin typeface="+mj-lt"/>
              </a:rPr>
              <a:t>() e </a:t>
            </a:r>
            <a:r>
              <a:rPr lang="pt-BR" sz="2000" b="1" dirty="0" err="1">
                <a:latin typeface="+mj-lt"/>
              </a:rPr>
              <a:t>keyValues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ECF641-9ECE-4FC1-B71F-F67998BA8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61982"/>
            <a:ext cx="5638799" cy="25340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136CBD-F775-F24F-9582-0432FB2A3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76" y="2217393"/>
            <a:ext cx="6031724" cy="24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Métodos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 err="1">
                <a:latin typeface="+mj-lt"/>
              </a:rPr>
              <a:t>forEach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8A23CD-3E94-E8F7-82E1-560ABD8A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08" y="1333500"/>
            <a:ext cx="8332391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0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Métodos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 err="1">
                <a:latin typeface="+mj-lt"/>
              </a:rPr>
              <a:t>clear</a:t>
            </a:r>
            <a:r>
              <a:rPr lang="pt-BR" sz="2000" b="1" dirty="0">
                <a:latin typeface="+mj-lt"/>
              </a:rPr>
              <a:t>(), </a:t>
            </a:r>
            <a:r>
              <a:rPr lang="pt-BR" sz="2000" b="1" dirty="0" err="1">
                <a:latin typeface="+mj-lt"/>
              </a:rPr>
              <a:t>size</a:t>
            </a:r>
            <a:r>
              <a:rPr lang="pt-BR" sz="2000" b="1" dirty="0">
                <a:latin typeface="+mj-lt"/>
              </a:rPr>
              <a:t>(), </a:t>
            </a:r>
            <a:r>
              <a:rPr lang="pt-BR" sz="2000" b="1" dirty="0" err="1">
                <a:latin typeface="+mj-lt"/>
              </a:rPr>
              <a:t>isEmpty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F00AA-630F-4C50-4563-1A7EDCF9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255295"/>
            <a:ext cx="7677150" cy="55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7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toString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A57FA2-2A4D-C3E3-392F-C1DED7A97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142999"/>
            <a:ext cx="7712246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3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6466"/>
            <a:ext cx="5914757" cy="42504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43A9022-9312-930E-DA1A-8857B9311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874"/>
            <a:ext cx="657968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Função </a:t>
            </a:r>
            <a:r>
              <a:rPr lang="pt-BR" sz="2000" b="1" dirty="0" err="1">
                <a:latin typeface="+mj-lt"/>
              </a:rPr>
              <a:t>hashCode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31B24DD-8E5B-56A9-3BDF-ACA461E61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20363"/>
            <a:ext cx="7073746" cy="58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B169-CE9E-4682-4EBD-CA72E2335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DICIONÁRIO e HASHES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912801-5446-0165-735B-B4F711175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Isaac Costa e Lucas Moura</a:t>
            </a:r>
          </a:p>
        </p:txBody>
      </p:sp>
    </p:spTree>
    <p:extLst>
      <p:ext uri="{BB962C8B-B14F-4D97-AF65-F5344CB8AC3E}">
        <p14:creationId xmlns:p14="http://schemas.microsoft.com/office/powerpoint/2010/main" val="162631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put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DB74DB-6E37-E2FF-C869-1BAABD50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371600"/>
            <a:ext cx="7372350" cy="52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2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get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CBDE2-086C-03F5-C240-00AD7B22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333500"/>
            <a:ext cx="9410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1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get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CBDE2-086C-03F5-C240-00AD7B22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333500"/>
            <a:ext cx="9410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39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HashTableSeparateChaining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8BD056-CBB5-A86E-043A-8F80E841F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14425"/>
            <a:ext cx="11487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HashTableSeparateChaining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put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529E82-D429-9C17-4DB3-0E728BE5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1080"/>
            <a:ext cx="9753600" cy="57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6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HashTableSeparateChaining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get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4560F-4532-019A-3420-FF3A308F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241462"/>
            <a:ext cx="7937308" cy="57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3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0E0A2AA-1D94-A3D6-54CB-6786BAC3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414518"/>
            <a:ext cx="6614722" cy="54434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HashTableSeparateChaining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4108-052C-24A3-EBA9-C9740C85364A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remove()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A7A534-9DA0-F1E1-5C9C-102ABBE09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7" y="1869309"/>
            <a:ext cx="6238057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1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B0BD00-AF74-1CFB-76E8-248C91A8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27906"/>
            <a:ext cx="11487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5DD370-BB74-C964-5D04-65D49A090A4C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put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E39ABC-8EFC-F355-41AC-386DC8B3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390682"/>
            <a:ext cx="7204710" cy="54673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D99978-D8A8-B57D-A77C-C6E4824E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69" y="2181165"/>
            <a:ext cx="5656606" cy="41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9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5DD370-BB74-C964-5D04-65D49A090A4C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get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13B111-D049-741E-91A4-9AC42AB7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78" y="1273427"/>
            <a:ext cx="6786172" cy="55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D5CFB-B47C-4FC5-CACF-C152307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se trata Dicionários e </a:t>
            </a:r>
            <a:r>
              <a:rPr lang="pt-BR" dirty="0" err="1"/>
              <a:t>hashes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B6FCF-6845-7758-9F5C-9C08138C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estruturas de dados conhecidas como objetos;</a:t>
            </a:r>
          </a:p>
          <a:p>
            <a:r>
              <a:rPr lang="pt-BR" dirty="0"/>
              <a:t>Representados por meio de  ‘{ }’ (chaves);</a:t>
            </a:r>
          </a:p>
          <a:p>
            <a:r>
              <a:rPr lang="pt-BR" dirty="0"/>
              <a:t>Dicionários também são chamados de Mapas, tabela de símbolos e </a:t>
            </a:r>
            <a:r>
              <a:rPr lang="pt-BR" dirty="0" err="1"/>
              <a:t>array</a:t>
            </a:r>
            <a:r>
              <a:rPr lang="pt-BR" dirty="0"/>
              <a:t> associativo;</a:t>
            </a:r>
          </a:p>
          <a:p>
            <a:r>
              <a:rPr lang="pt-BR" dirty="0"/>
              <a:t>Diferente de conjunto, passamos o chave para aquele valor e o valor que ficará dentro da chave.</a:t>
            </a:r>
          </a:p>
        </p:txBody>
      </p:sp>
    </p:spTree>
    <p:extLst>
      <p:ext uri="{BB962C8B-B14F-4D97-AF65-F5344CB8AC3E}">
        <p14:creationId xmlns:p14="http://schemas.microsoft.com/office/powerpoint/2010/main" val="313342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5DD370-BB74-C964-5D04-65D49A090A4C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remove()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E32757-1C6A-5D66-4CDF-C4619FEEF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68" y="1213691"/>
            <a:ext cx="6024664" cy="57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5DD370-BB74-C964-5D04-65D49A090A4C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Método </a:t>
            </a:r>
            <a:r>
              <a:rPr lang="pt-BR" sz="2000" b="1" dirty="0" err="1">
                <a:latin typeface="+mj-lt"/>
              </a:rPr>
              <a:t>verifyRemove</a:t>
            </a:r>
            <a:r>
              <a:rPr lang="pt-BR" sz="2000" b="1" dirty="0">
                <a:latin typeface="+mj-lt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BA345C-B539-45B1-BEE0-C9EA17FE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92" y="1333500"/>
            <a:ext cx="8699815" cy="56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4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HashTableLinearProbing</a:t>
            </a:r>
            <a:r>
              <a:rPr lang="pt-BR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5DD370-BB74-C964-5D04-65D49A090A4C}"/>
              </a:ext>
            </a:extLst>
          </p:cNvPr>
          <p:cNvSpPr txBox="1"/>
          <p:nvPr/>
        </p:nvSpPr>
        <p:spPr>
          <a:xfrm>
            <a:off x="962025" y="1333500"/>
            <a:ext cx="88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</a:rPr>
              <a:t>Função djb2()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D5BDA9-1202-B691-A9FA-91BC0E1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95375"/>
            <a:ext cx="94107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9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F28F9F-50D6-C092-AC28-1AA896DC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FIM... </a:t>
            </a:r>
          </a:p>
        </p:txBody>
      </p:sp>
    </p:spTree>
    <p:extLst>
      <p:ext uri="{BB962C8B-B14F-4D97-AF65-F5344CB8AC3E}">
        <p14:creationId xmlns:p14="http://schemas.microsoft.com/office/powerpoint/2010/main" val="20688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D5CFB-B47C-4FC5-CACF-C152307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se trata Dicionários e </a:t>
            </a:r>
            <a:r>
              <a:rPr lang="pt-BR" dirty="0" err="1"/>
              <a:t>hashes</a:t>
            </a:r>
            <a:r>
              <a:rPr lang="pt-BR" dirty="0"/>
              <a:t>:</a:t>
            </a:r>
          </a:p>
        </p:txBody>
      </p:sp>
      <p:pic>
        <p:nvPicPr>
          <p:cNvPr id="5" name="Imagem 4" descr="Código de como criar um dicionário&#10;">
            <a:extLst>
              <a:ext uri="{FF2B5EF4-FFF2-40B4-BE49-F238E27FC236}">
                <a16:creationId xmlns:a16="http://schemas.microsoft.com/office/drawing/2014/main" id="{5D60C568-4A9E-5B97-033C-D0F47F77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86" y="628650"/>
            <a:ext cx="9058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EC04-91B2-3BB5-5F6D-D0715AD8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e </a:t>
            </a:r>
            <a:r>
              <a:rPr lang="pt-BR" dirty="0" err="1"/>
              <a:t>Hashes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014A0-71C6-B063-04D7-B5A8F82B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Dicionário armazena apenas um valor único por chave, o </a:t>
            </a:r>
            <a:r>
              <a:rPr lang="pt-BR" dirty="0" err="1"/>
              <a:t>Hash</a:t>
            </a:r>
            <a:r>
              <a:rPr lang="pt-BR" dirty="0"/>
              <a:t> permite armazenamento de mais de um valor por chave.</a:t>
            </a:r>
          </a:p>
          <a:p>
            <a:endParaRPr lang="pt-BR" dirty="0"/>
          </a:p>
          <a:p>
            <a:r>
              <a:rPr lang="pt-BR" dirty="0" err="1"/>
              <a:t>JavaScript</a:t>
            </a:r>
            <a:r>
              <a:rPr lang="pt-BR" dirty="0"/>
              <a:t> é uma linguagem de tipagem dinâmica e fraca.</a:t>
            </a:r>
          </a:p>
        </p:txBody>
      </p:sp>
    </p:spTree>
    <p:extLst>
      <p:ext uri="{BB962C8B-B14F-4D97-AF65-F5344CB8AC3E}">
        <p14:creationId xmlns:p14="http://schemas.microsoft.com/office/powerpoint/2010/main" val="299400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EE58E-2185-05FB-60F8-656572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381000" y="2376488"/>
            <a:ext cx="4631990" cy="2105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7" y="1464517"/>
            <a:ext cx="5467350" cy="39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7" y="1464517"/>
            <a:ext cx="5467350" cy="39289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6EE58E-2185-05FB-60F8-656572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606931" y="1464517"/>
            <a:ext cx="10610511" cy="48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EE58E-2185-05FB-60F8-656572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381000" y="2376488"/>
            <a:ext cx="4631990" cy="2105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7" y="1464517"/>
            <a:ext cx="5467350" cy="39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6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28E2-2301-9344-9EDC-92C0F3E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Dictionary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6EE58E-2185-05FB-60F8-656572FE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/>
          <a:stretch/>
        </p:blipFill>
        <p:spPr>
          <a:xfrm>
            <a:off x="381000" y="2376488"/>
            <a:ext cx="4631990" cy="2105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BFD67E-BDB2-2D16-AF19-A485D5359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77" y="838201"/>
            <a:ext cx="8958246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240</Words>
  <Application>Microsoft Office PowerPoint</Application>
  <PresentationFormat>Widescreen</PresentationFormat>
  <Paragraphs>59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DICIONÁRIO e HASHES</vt:lpstr>
      <vt:lpstr>Do que se trata Dicionários e hashes:</vt:lpstr>
      <vt:lpstr>Do que se trata Dicionários e hashes:</vt:lpstr>
      <vt:lpstr>Dicionário e Hashes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Dictionary</vt:lpstr>
      <vt:lpstr>Classe HashTable</vt:lpstr>
      <vt:lpstr>Classe HashTable</vt:lpstr>
      <vt:lpstr>Classe HashTable</vt:lpstr>
      <vt:lpstr>Classe HashTable</vt:lpstr>
      <vt:lpstr>Classe HashTable</vt:lpstr>
      <vt:lpstr>Classe HashTableSeparateChaining:</vt:lpstr>
      <vt:lpstr>Classe HashTableSeparateChaining:</vt:lpstr>
      <vt:lpstr>Classe HashTableSeparateChaining:</vt:lpstr>
      <vt:lpstr>Classe HashTableSeparateChaining:</vt:lpstr>
      <vt:lpstr>Classe HashTableLinearProbing:</vt:lpstr>
      <vt:lpstr>Classe HashTableLinearProbing:</vt:lpstr>
      <vt:lpstr>Classe HashTableLinearProbing:</vt:lpstr>
      <vt:lpstr>Classe HashTableLinearProbing:</vt:lpstr>
      <vt:lpstr>Classe HashTableLinearProbing:</vt:lpstr>
      <vt:lpstr>Classe HashTableLinearProbing:</vt:lpstr>
      <vt:lpstr>FIM...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Moura</dc:creator>
  <cp:lastModifiedBy>Lucas Moura</cp:lastModifiedBy>
  <cp:revision>1</cp:revision>
  <dcterms:created xsi:type="dcterms:W3CDTF">2023-11-24T13:01:23Z</dcterms:created>
  <dcterms:modified xsi:type="dcterms:W3CDTF">2023-11-24T14:57:14Z</dcterms:modified>
</cp:coreProperties>
</file>