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4" d="100"/>
          <a:sy n="64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FB13-93EF-B54C-914E-FB8F55FB39DE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7" y="14478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Python/</a:t>
            </a:r>
            <a:r>
              <a:rPr lang="en-US" dirty="0" err="1" smtClean="0"/>
              <a:t>GalSim</a:t>
            </a:r>
            <a:r>
              <a:rPr lang="en-US" dirty="0" smtClean="0"/>
              <a:t> Image Simulator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6268" y="3897544"/>
            <a:ext cx="139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Aaron Bunch</a:t>
            </a:r>
          </a:p>
          <a:p>
            <a:pPr algn="ctr"/>
            <a:r>
              <a:rPr lang="en-US" dirty="0" smtClean="0"/>
              <a:t>NASA/JPL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496" y="2590879"/>
            <a:ext cx="318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Progress Report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069" y="3429000"/>
            <a:ext cx="148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serv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62" y="1828800"/>
            <a:ext cx="7222275" cy="4203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6879" y="500862"/>
            <a:ext cx="674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Observational Parameters Text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2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ject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6" y="1603116"/>
            <a:ext cx="8202907" cy="4726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3973" y="450684"/>
            <a:ext cx="527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 Parameters CSV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90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62" y="1534920"/>
            <a:ext cx="5397500" cy="532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3407" y="396846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FITS Output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98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909" y="892904"/>
            <a:ext cx="140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Do: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70909" y="1905506"/>
            <a:ext cx="75071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Add more object profiles and parameters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smtClean="0"/>
              <a:t>De </a:t>
            </a:r>
            <a:r>
              <a:rPr lang="en-US" sz="3200" dirty="0" err="1" smtClean="0"/>
              <a:t>Vaucouleurs</a:t>
            </a:r>
            <a:r>
              <a:rPr lang="en-US" sz="3200" dirty="0" smtClean="0"/>
              <a:t> profile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/>
              <a:t>Sersic</a:t>
            </a:r>
            <a:r>
              <a:rPr lang="en-US" sz="3200" dirty="0" smtClean="0"/>
              <a:t> profile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/>
              <a:t>Ellipticity</a:t>
            </a:r>
            <a:endParaRPr lang="en-US" sz="3200" dirty="0" smtClean="0"/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smtClean="0"/>
              <a:t>Rotation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Integrate light curve simulations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51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Python/GalSim Image Simulator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Bunch</dc:creator>
  <cp:lastModifiedBy>Aaron Bunch</cp:lastModifiedBy>
  <cp:revision>4</cp:revision>
  <dcterms:created xsi:type="dcterms:W3CDTF">2015-04-15T20:00:55Z</dcterms:created>
  <dcterms:modified xsi:type="dcterms:W3CDTF">2015-04-15T20:34:34Z</dcterms:modified>
</cp:coreProperties>
</file>