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52" y="-104"/>
      </p:cViewPr>
      <p:guideLst>
        <p:guide orient="horz" pos="2160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FB13-93EF-B54C-914E-FB8F55FB39D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7" y="14478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Python/</a:t>
            </a:r>
            <a:r>
              <a:rPr lang="en-US" dirty="0" err="1" smtClean="0"/>
              <a:t>GalSim</a:t>
            </a:r>
            <a:r>
              <a:rPr lang="en-US" dirty="0" smtClean="0"/>
              <a:t> Image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6268" y="3897544"/>
            <a:ext cx="139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Aaron Bunch</a:t>
            </a:r>
          </a:p>
          <a:p>
            <a:pPr algn="ctr"/>
            <a:r>
              <a:rPr lang="en-US" dirty="0" smtClean="0"/>
              <a:t>NASA/JPL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496" y="2590879"/>
            <a:ext cx="318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Progress Report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069" y="3429000"/>
            <a:ext cx="148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29,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871" y="500862"/>
            <a:ext cx="674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Observational Parameters Text File</a:t>
            </a:r>
            <a:endParaRPr lang="en-US" sz="3600" dirty="0"/>
          </a:p>
        </p:txBody>
      </p:sp>
      <p:pic>
        <p:nvPicPr>
          <p:cNvPr id="3" name="Picture 2" descr="observ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7" y="1475714"/>
            <a:ext cx="8250845" cy="49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973" y="450684"/>
            <a:ext cx="5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 Parameters CSV </a:t>
            </a:r>
            <a:r>
              <a:rPr lang="en-US" sz="3600" dirty="0" smtClean="0"/>
              <a:t>Files</a:t>
            </a:r>
            <a:endParaRPr lang="en-US" sz="3600" dirty="0"/>
          </a:p>
        </p:txBody>
      </p:sp>
      <p:pic>
        <p:nvPicPr>
          <p:cNvPr id="2" name="Picture 1" descr="var object parame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4342249"/>
            <a:ext cx="8216900" cy="1739900"/>
          </a:xfrm>
          <a:prstGeom prst="rect">
            <a:avLst/>
          </a:prstGeom>
        </p:spPr>
      </p:pic>
      <p:pic>
        <p:nvPicPr>
          <p:cNvPr id="4" name="Picture 3" descr="ref object parame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324100"/>
            <a:ext cx="873760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0457" y="190521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Objects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5304" y="3883809"/>
            <a:ext cx="21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Flux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3407" y="396846"/>
            <a:ext cx="242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</a:t>
            </a:r>
            <a:r>
              <a:rPr lang="en-US" sz="3600" dirty="0" smtClean="0"/>
              <a:t>Header</a:t>
            </a:r>
            <a:endParaRPr lang="en-US" sz="3600" dirty="0"/>
          </a:p>
        </p:txBody>
      </p:sp>
      <p:pic>
        <p:nvPicPr>
          <p:cNvPr id="2" name="Picture 1" descr="FITS 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375592"/>
            <a:ext cx="7061200" cy="483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9911" y="5250959"/>
            <a:ext cx="3345508" cy="604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3407" y="396846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</a:t>
            </a:r>
            <a:r>
              <a:rPr lang="en-US" sz="3600" dirty="0" smtClean="0"/>
              <a:t>Output</a:t>
            </a:r>
            <a:endParaRPr lang="en-US" sz="3600" dirty="0"/>
          </a:p>
        </p:txBody>
      </p:sp>
      <p:pic>
        <p:nvPicPr>
          <p:cNvPr id="3" name="Picture 2" descr="Screen Shot 2015-04-29 at 1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35" y="1472401"/>
            <a:ext cx="2735331" cy="2728441"/>
          </a:xfrm>
          <a:prstGeom prst="rect">
            <a:avLst/>
          </a:prstGeom>
        </p:spPr>
      </p:pic>
      <p:pic>
        <p:nvPicPr>
          <p:cNvPr id="6" name="Picture 5" descr="Screen Shot 2015-04-29 at 1.3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3245"/>
            <a:ext cx="2684411" cy="2677597"/>
          </a:xfrm>
          <a:prstGeom prst="rect">
            <a:avLst/>
          </a:prstGeom>
        </p:spPr>
      </p:pic>
      <p:pic>
        <p:nvPicPr>
          <p:cNvPr id="7" name="Picture 6" descr="Screen Shot 2015-04-29 at 1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35" y="4200842"/>
            <a:ext cx="2650465" cy="2657158"/>
          </a:xfrm>
          <a:prstGeom prst="rect">
            <a:avLst/>
          </a:prstGeom>
        </p:spPr>
      </p:pic>
      <p:pic>
        <p:nvPicPr>
          <p:cNvPr id="8" name="Picture 7" descr="Screen Shot 2015-04-29 at 1.35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00842"/>
            <a:ext cx="2684411" cy="26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909" y="892904"/>
            <a:ext cx="14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Do: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20274" y="2644170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Add </a:t>
            </a:r>
            <a:r>
              <a:rPr lang="en-US" sz="3200" dirty="0" smtClean="0"/>
              <a:t>more object profiles and parameters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Sersic</a:t>
            </a:r>
            <a:r>
              <a:rPr lang="en-US" sz="3200" dirty="0" smtClean="0"/>
              <a:t> </a:t>
            </a:r>
            <a:r>
              <a:rPr lang="en-US" sz="3200" dirty="0" smtClean="0"/>
              <a:t>profile, etc.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Integrate light curve simulations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51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51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Python/GalSim Image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9</cp:revision>
  <dcterms:created xsi:type="dcterms:W3CDTF">2015-04-15T20:00:55Z</dcterms:created>
  <dcterms:modified xsi:type="dcterms:W3CDTF">2015-04-29T20:40:03Z</dcterms:modified>
</cp:coreProperties>
</file>