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3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9" d="100"/>
          <a:sy n="79" d="100"/>
        </p:scale>
        <p:origin x="-1536" y="-104"/>
      </p:cViewPr>
      <p:guideLst>
        <p:guide orient="horz" pos="2160"/>
        <p:guide pos="28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0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4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FB13-93EF-B54C-914E-FB8F55FB39DE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17" y="144787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Python/</a:t>
            </a:r>
            <a:r>
              <a:rPr lang="en-US" dirty="0" err="1" smtClean="0"/>
              <a:t>GalSim</a:t>
            </a:r>
            <a:r>
              <a:rPr lang="en-US" dirty="0" smtClean="0"/>
              <a:t> Image Simulator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6268" y="3897544"/>
            <a:ext cx="139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Aaron Bunch</a:t>
            </a:r>
          </a:p>
          <a:p>
            <a:pPr algn="ctr"/>
            <a:r>
              <a:rPr lang="en-US" dirty="0" smtClean="0"/>
              <a:t>NASA/JPL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0496" y="2590879"/>
            <a:ext cx="318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Progress Report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27069" y="3429000"/>
            <a:ext cx="13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6,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4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0167" y="450684"/>
            <a:ext cx="504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Astropy</a:t>
            </a:r>
            <a:r>
              <a:rPr lang="en-US" sz="3600" dirty="0" smtClean="0"/>
              <a:t> Parameter Tables</a:t>
            </a:r>
            <a:endParaRPr lang="en-US" sz="3600" dirty="0"/>
          </a:p>
        </p:txBody>
      </p:sp>
      <p:pic>
        <p:nvPicPr>
          <p:cNvPr id="3" name="Picture 2" descr="Ref Obj 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5" y="2432450"/>
            <a:ext cx="8509000" cy="2247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93471" y="1854962"/>
            <a:ext cx="245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</a:t>
            </a:r>
            <a:r>
              <a:rPr lang="en-US" dirty="0" smtClean="0"/>
              <a:t> </a:t>
            </a:r>
            <a:r>
              <a:rPr lang="en-US" sz="2400" dirty="0" smtClean="0"/>
              <a:t>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905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82182" y="450684"/>
            <a:ext cx="3678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Profile Parameters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2775"/>
              </p:ext>
            </p:extLst>
          </p:nvPr>
        </p:nvGraphicFramePr>
        <p:xfrm>
          <a:off x="788478" y="1760220"/>
          <a:ext cx="746544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361"/>
                <a:gridCol w="1866361"/>
                <a:gridCol w="1866361"/>
                <a:gridCol w="18663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Gaussian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FWHM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Half Light Radius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(one of these three is required)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Moffat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FWHM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Half Light</a:t>
                      </a:r>
                      <a:r>
                        <a:rPr lang="en-US" baseline="0" dirty="0" smtClean="0"/>
                        <a:t> Radius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(required)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(one</a:t>
                      </a:r>
                      <a:r>
                        <a:rPr lang="en-US" baseline="0" dirty="0" smtClean="0"/>
                        <a:t> of these two)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Sersic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Sersic</a:t>
                      </a:r>
                      <a:r>
                        <a:rPr lang="en-US" dirty="0" smtClean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Half Light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Truncation Radius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(required)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(required)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(optional)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 </a:t>
                      </a:r>
                      <a:r>
                        <a:rPr lang="en-US" dirty="0" err="1" smtClean="0"/>
                        <a:t>Vaucouleurs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Half Light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Truncation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(required)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38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73407" y="396846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FITS Output</a:t>
            </a:r>
            <a:endParaRPr lang="en-US" sz="3600" dirty="0"/>
          </a:p>
        </p:txBody>
      </p:sp>
      <p:pic>
        <p:nvPicPr>
          <p:cNvPr id="2" name="Picture 1" descr="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95" y="1307628"/>
            <a:ext cx="2837816" cy="2678189"/>
          </a:xfrm>
          <a:prstGeom prst="rect">
            <a:avLst/>
          </a:prstGeom>
        </p:spPr>
      </p:pic>
      <p:pic>
        <p:nvPicPr>
          <p:cNvPr id="4" name="Picture 3" descr="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09" y="1191958"/>
            <a:ext cx="2890657" cy="2826009"/>
          </a:xfrm>
          <a:prstGeom prst="rect">
            <a:avLst/>
          </a:prstGeom>
        </p:spPr>
      </p:pic>
      <p:pic>
        <p:nvPicPr>
          <p:cNvPr id="9" name="Picture 8" descr="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87" y="3899758"/>
            <a:ext cx="3121522" cy="2958242"/>
          </a:xfrm>
          <a:prstGeom prst="rect">
            <a:avLst/>
          </a:prstGeom>
        </p:spPr>
      </p:pic>
      <p:pic>
        <p:nvPicPr>
          <p:cNvPr id="10" name="Picture 9" descr="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76" y="3917704"/>
            <a:ext cx="3288862" cy="29299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7058" y="130762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0066" y="13076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7058" y="4300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83058" y="4300990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0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909" y="892904"/>
            <a:ext cx="140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 Do: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20274" y="2459504"/>
            <a:ext cx="7632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Read magnitudes from a light-curve table, and calculate fluxes from zero-point and magnitudes.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Write more info to FITS headers (e.g., </a:t>
            </a:r>
            <a:r>
              <a:rPr lang="en-US" sz="2400" dirty="0"/>
              <a:t>CRVAL1, CRVAL2, CRPIX1, </a:t>
            </a:r>
            <a:r>
              <a:rPr lang="en-US" sz="2400" dirty="0" smtClean="0"/>
              <a:t>CRPIX2).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Simulate changing background flux.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6518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148</Words>
  <Application>Microsoft Macintosh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Python/GalSim Image Simulator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Bunch</dc:creator>
  <cp:lastModifiedBy>Aaron Bunch</cp:lastModifiedBy>
  <cp:revision>15</cp:revision>
  <dcterms:created xsi:type="dcterms:W3CDTF">2015-04-15T20:00:55Z</dcterms:created>
  <dcterms:modified xsi:type="dcterms:W3CDTF">2015-05-06T20:35:24Z</dcterms:modified>
</cp:coreProperties>
</file>