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376" y="-11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A397-9439-B342-A95F-C0DE62E9CE27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9ECA-2C44-3545-8845-FD439172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5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A397-9439-B342-A95F-C0DE62E9CE27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9ECA-2C44-3545-8845-FD439172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A397-9439-B342-A95F-C0DE62E9CE27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9ECA-2C44-3545-8845-FD439172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A397-9439-B342-A95F-C0DE62E9CE27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9ECA-2C44-3545-8845-FD439172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9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A397-9439-B342-A95F-C0DE62E9CE27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9ECA-2C44-3545-8845-FD439172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3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A397-9439-B342-A95F-C0DE62E9CE27}" type="datetimeFigureOut">
              <a:rPr lang="en-US" smtClean="0"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9ECA-2C44-3545-8845-FD439172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A397-9439-B342-A95F-C0DE62E9CE27}" type="datetimeFigureOut">
              <a:rPr lang="en-US" smtClean="0"/>
              <a:t>3/3/15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9ECA-2C44-3545-8845-FD439172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A397-9439-B342-A95F-C0DE62E9CE27}" type="datetimeFigureOut">
              <a:rPr lang="en-US" smtClean="0"/>
              <a:t>3/3/15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9ECA-2C44-3545-8845-FD439172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A397-9439-B342-A95F-C0DE62E9CE27}" type="datetimeFigureOut">
              <a:rPr lang="en-US" smtClean="0"/>
              <a:t>3/3/15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9ECA-2C44-3545-8845-FD439172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A397-9439-B342-A95F-C0DE62E9CE27}" type="datetimeFigureOut">
              <a:rPr lang="en-US" smtClean="0"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9ECA-2C44-3545-8845-FD439172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A397-9439-B342-A95F-C0DE62E9CE27}" type="datetimeFigureOut">
              <a:rPr lang="en-US" smtClean="0"/>
              <a:t>3/3/15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9ECA-2C44-3545-8845-FD439172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6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A397-9439-B342-A95F-C0DE62E9CE27}" type="datetimeFigureOut">
              <a:rPr lang="en-US" smtClean="0"/>
              <a:t>3/3/15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9ECA-2C44-3545-8845-FD439172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2542572"/>
            <a:ext cx="8249920" cy="177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1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3" y="2179955"/>
            <a:ext cx="8465014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7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1" y="2046605"/>
            <a:ext cx="8637998" cy="27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9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Bunch</dc:creator>
  <cp:lastModifiedBy>Aaron Bunch</cp:lastModifiedBy>
  <cp:revision>5</cp:revision>
  <dcterms:created xsi:type="dcterms:W3CDTF">2015-03-04T01:59:27Z</dcterms:created>
  <dcterms:modified xsi:type="dcterms:W3CDTF">2015-03-04T03:37:10Z</dcterms:modified>
</cp:coreProperties>
</file>