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4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979D-39C8-464A-95E8-4D7EF4559436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0537-43D3-684C-880E-8A7C4AFE0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1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979D-39C8-464A-95E8-4D7EF4559436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0537-43D3-684C-880E-8A7C4AFE0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2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979D-39C8-464A-95E8-4D7EF4559436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0537-43D3-684C-880E-8A7C4AFE0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2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979D-39C8-464A-95E8-4D7EF4559436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0537-43D3-684C-880E-8A7C4AFE0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979D-39C8-464A-95E8-4D7EF4559436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0537-43D3-684C-880E-8A7C4AFE0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1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979D-39C8-464A-95E8-4D7EF4559436}" type="datetimeFigureOut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0537-43D3-684C-880E-8A7C4AFE0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35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979D-39C8-464A-95E8-4D7EF4559436}" type="datetimeFigureOut">
              <a:rPr lang="en-US" smtClean="0"/>
              <a:t>3/25/15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0537-43D3-684C-880E-8A7C4AFE0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9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979D-39C8-464A-95E8-4D7EF4559436}" type="datetimeFigureOut">
              <a:rPr lang="en-US" smtClean="0"/>
              <a:t>3/25/15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0537-43D3-684C-880E-8A7C4AFE0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979D-39C8-464A-95E8-4D7EF4559436}" type="datetimeFigureOut">
              <a:rPr lang="en-US" smtClean="0"/>
              <a:t>3/25/15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0537-43D3-684C-880E-8A7C4AFE0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979D-39C8-464A-95E8-4D7EF4559436}" type="datetimeFigureOut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0537-43D3-684C-880E-8A7C4AFE0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3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979D-39C8-464A-95E8-4D7EF4559436}" type="datetimeFigureOut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20537-43D3-684C-880E-8A7C4AFE0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1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2979D-39C8-464A-95E8-4D7EF4559436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20537-43D3-684C-880E-8A7C4AFE0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6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verlapping stamp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019" y="765154"/>
            <a:ext cx="5271962" cy="53276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04463" y="5988507"/>
            <a:ext cx="31350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 smtClean="0">
                <a:solidFill>
                  <a:prstClr val="black"/>
                </a:solidFill>
              </a:rPr>
              <a:t>Overlapping </a:t>
            </a:r>
            <a:r>
              <a:rPr lang="en-US" sz="2800" dirty="0">
                <a:solidFill>
                  <a:prstClr val="black"/>
                </a:solidFill>
              </a:rPr>
              <a:t>Stamps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92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verlapping stamps with noi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720" y="776756"/>
            <a:ext cx="5360560" cy="53044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5164" y="6087722"/>
            <a:ext cx="6233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Overlapping stamps w/ background noise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9782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verlapping Gaussian profil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28" y="760180"/>
            <a:ext cx="5393943" cy="53376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07786" y="6087722"/>
            <a:ext cx="4528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Overlapping Gaussian profiles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71410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verlapping profiles with noi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459" y="774461"/>
            <a:ext cx="5365081" cy="53090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0591" y="6108670"/>
            <a:ext cx="5082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Overlapping Gaussians with noise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7977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</Words>
  <Application>Microsoft Macintosh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Bunch</dc:creator>
  <cp:lastModifiedBy>Aaron Bunch</cp:lastModifiedBy>
  <cp:revision>2</cp:revision>
  <dcterms:created xsi:type="dcterms:W3CDTF">2015-03-25T20:26:21Z</dcterms:created>
  <dcterms:modified xsi:type="dcterms:W3CDTF">2015-03-25T20:39:11Z</dcterms:modified>
</cp:coreProperties>
</file>