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7FB13-93EF-B54C-914E-FB8F55FB39DE}" type="datetimeFigureOut">
              <a:rPr lang="en-US" smtClean="0"/>
              <a:t>4/22/15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63F7-11E8-5F45-9BB9-DD530C878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7" y="144787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Python/</a:t>
            </a:r>
            <a:r>
              <a:rPr lang="en-US" dirty="0" err="1" smtClean="0"/>
              <a:t>GalSim</a:t>
            </a:r>
            <a:r>
              <a:rPr lang="en-US" dirty="0" smtClean="0"/>
              <a:t> Image Simulator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6268" y="3897544"/>
            <a:ext cx="139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Aaron Bunch</a:t>
            </a:r>
          </a:p>
          <a:p>
            <a:pPr algn="ctr"/>
            <a:r>
              <a:rPr lang="en-US" dirty="0" smtClean="0"/>
              <a:t>NASA/JPL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0496" y="2590879"/>
            <a:ext cx="318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Progress Report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827069" y="3429000"/>
            <a:ext cx="148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22,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871" y="500862"/>
            <a:ext cx="674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Observational Parameters Text File</a:t>
            </a:r>
            <a:endParaRPr lang="en-US" sz="3600" dirty="0"/>
          </a:p>
        </p:txBody>
      </p:sp>
      <p:pic>
        <p:nvPicPr>
          <p:cNvPr id="3" name="Picture 2" descr="observ_pa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7" y="1475714"/>
            <a:ext cx="8250845" cy="49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33973" y="450684"/>
            <a:ext cx="527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Object Parameters CSV File</a:t>
            </a:r>
            <a:endParaRPr lang="en-US" sz="3600" dirty="0"/>
          </a:p>
        </p:txBody>
      </p:sp>
      <p:pic>
        <p:nvPicPr>
          <p:cNvPr id="3" name="Picture 2" descr="object_para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96769"/>
            <a:ext cx="9144001" cy="20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73407" y="396846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FITS Output</a:t>
            </a:r>
            <a:endParaRPr lang="en-US" sz="3600" dirty="0"/>
          </a:p>
        </p:txBody>
      </p:sp>
      <p:pic>
        <p:nvPicPr>
          <p:cNvPr id="3" name="Picture 2" descr="FITS 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56" y="1043177"/>
            <a:ext cx="5679087" cy="52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1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0909" y="892904"/>
            <a:ext cx="140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To Do: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70909" y="1905506"/>
            <a:ext cx="75071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Fix the background flux</a:t>
            </a: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Add </a:t>
            </a:r>
            <a:r>
              <a:rPr lang="en-US" sz="3200" dirty="0" smtClean="0"/>
              <a:t>more object profiles and parameters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/>
              <a:t>Sersic</a:t>
            </a:r>
            <a:r>
              <a:rPr lang="en-US" sz="3200" dirty="0" smtClean="0"/>
              <a:t> </a:t>
            </a:r>
            <a:r>
              <a:rPr lang="en-US" sz="3200" dirty="0" smtClean="0"/>
              <a:t>profile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err="1" smtClean="0"/>
              <a:t>Ellipticity</a:t>
            </a:r>
            <a:endParaRPr lang="en-US" sz="3200" dirty="0" smtClean="0"/>
          </a:p>
          <a:p>
            <a:pPr marL="914400" lvl="1" indent="-457200">
              <a:buFont typeface="Wingdings" charset="2"/>
              <a:buChar char="§"/>
            </a:pPr>
            <a:r>
              <a:rPr lang="en-US" sz="3200" dirty="0" smtClean="0"/>
              <a:t>Rotation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Integrate light curve simulations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51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Python/GalSim Image Simulator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Bunch</dc:creator>
  <cp:lastModifiedBy>Aaron Bunch</cp:lastModifiedBy>
  <cp:revision>7</cp:revision>
  <dcterms:created xsi:type="dcterms:W3CDTF">2015-04-15T20:00:55Z</dcterms:created>
  <dcterms:modified xsi:type="dcterms:W3CDTF">2015-04-22T22:36:59Z</dcterms:modified>
</cp:coreProperties>
</file>