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3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62D7-E9B4-E14B-A4B7-873F6F2A9AC8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B77D-BAF6-0B40-A2F2-DD393F1D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" y="3832995"/>
            <a:ext cx="3092074" cy="2587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14" y="3876901"/>
            <a:ext cx="3017520" cy="2498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5" y="3834301"/>
            <a:ext cx="2915929" cy="258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5252"/>
            <a:ext cx="3345192" cy="2349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45" y="215900"/>
            <a:ext cx="2934144" cy="258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41" y="283775"/>
            <a:ext cx="2802287" cy="24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known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95"/>
            <a:ext cx="3158214" cy="2587752"/>
          </a:xfrm>
          <a:prstGeom prst="rect">
            <a:avLst/>
          </a:prstGeom>
        </p:spPr>
      </p:pic>
      <p:pic>
        <p:nvPicPr>
          <p:cNvPr id="5" name="Picture 4" descr="Unknown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14" y="3832995"/>
            <a:ext cx="3017520" cy="2586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2" y="3834301"/>
            <a:ext cx="2817236" cy="2586446"/>
          </a:xfrm>
          <a:prstGeom prst="rect">
            <a:avLst/>
          </a:prstGeom>
        </p:spPr>
      </p:pic>
      <p:pic>
        <p:nvPicPr>
          <p:cNvPr id="7" name="Picture 6" descr="Unknown-4-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900"/>
            <a:ext cx="3345192" cy="2587752"/>
          </a:xfrm>
          <a:prstGeom prst="rect">
            <a:avLst/>
          </a:prstGeom>
        </p:spPr>
      </p:pic>
      <p:pic>
        <p:nvPicPr>
          <p:cNvPr id="8" name="Picture 7" descr="Unknown-5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93" y="215900"/>
            <a:ext cx="3015648" cy="2587752"/>
          </a:xfrm>
          <a:prstGeom prst="rect">
            <a:avLst/>
          </a:prstGeom>
        </p:spPr>
      </p:pic>
      <p:pic>
        <p:nvPicPr>
          <p:cNvPr id="9" name="Picture 8" descr="Unknown-6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41" y="215900"/>
            <a:ext cx="2802287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95"/>
            <a:ext cx="3158214" cy="258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14" y="3876901"/>
            <a:ext cx="3017520" cy="2498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5" y="3834301"/>
            <a:ext cx="2915929" cy="258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8497"/>
            <a:ext cx="3345192" cy="2342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93" y="215900"/>
            <a:ext cx="3015648" cy="258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41" y="283775"/>
            <a:ext cx="2802287" cy="24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Gonzalez</dc:creator>
  <cp:lastModifiedBy>Christopher Gonzalez</cp:lastModifiedBy>
  <cp:revision>3</cp:revision>
  <dcterms:created xsi:type="dcterms:W3CDTF">2015-03-02T23:40:45Z</dcterms:created>
  <dcterms:modified xsi:type="dcterms:W3CDTF">2015-03-03T00:34:52Z</dcterms:modified>
</cp:coreProperties>
</file>