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4" d="100"/>
          <a:sy n="64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0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7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5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7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6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4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7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2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7FB13-93EF-B54C-914E-FB8F55FB39DE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17" y="144787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Python/</a:t>
            </a:r>
            <a:r>
              <a:rPr lang="en-US" dirty="0" err="1" smtClean="0"/>
              <a:t>GalSim</a:t>
            </a:r>
            <a:r>
              <a:rPr lang="en-US" dirty="0" smtClean="0"/>
              <a:t> Image Simulator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76268" y="3897544"/>
            <a:ext cx="1391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Aaron Bunch</a:t>
            </a:r>
          </a:p>
          <a:p>
            <a:pPr algn="ctr"/>
            <a:r>
              <a:rPr lang="en-US" dirty="0" smtClean="0"/>
              <a:t>NASA/JPL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0496" y="2590879"/>
            <a:ext cx="3183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Progress Report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827069" y="3429000"/>
            <a:ext cx="1489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</a:t>
            </a:r>
            <a:r>
              <a:rPr lang="en-US" dirty="0" smtClean="0"/>
              <a:t>22</a:t>
            </a:r>
            <a:r>
              <a:rPr lang="en-US" dirty="0" smtClean="0"/>
              <a:t>, </a:t>
            </a:r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4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bserv_para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62" y="1828800"/>
            <a:ext cx="7222275" cy="4203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6879" y="500862"/>
            <a:ext cx="6746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Observational Parameters Text File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7427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bject_para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46" y="1603116"/>
            <a:ext cx="8202907" cy="4726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33973" y="450684"/>
            <a:ext cx="5276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Object Parameters CSV File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5905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73407" y="396846"/>
            <a:ext cx="23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FITS Output</a:t>
            </a:r>
            <a:endParaRPr lang="en-US" sz="3600" dirty="0"/>
          </a:p>
        </p:txBody>
      </p:sp>
      <p:pic>
        <p:nvPicPr>
          <p:cNvPr id="2" name="Picture 1" descr="FITS outp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204" y="1243773"/>
            <a:ext cx="56642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1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0909" y="892904"/>
            <a:ext cx="1408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 Do: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70909" y="1905506"/>
            <a:ext cx="750718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Add more object profiles and parameters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3200" dirty="0" smtClean="0"/>
              <a:t>De </a:t>
            </a:r>
            <a:r>
              <a:rPr lang="en-US" sz="3200" dirty="0" err="1" smtClean="0"/>
              <a:t>Vaucouleurs</a:t>
            </a:r>
            <a:r>
              <a:rPr lang="en-US" sz="3200" dirty="0" smtClean="0"/>
              <a:t> profile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3200" dirty="0" err="1" smtClean="0"/>
              <a:t>Sersic</a:t>
            </a:r>
            <a:r>
              <a:rPr lang="en-US" sz="3200" dirty="0" smtClean="0"/>
              <a:t> profile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3200" dirty="0" err="1" smtClean="0"/>
              <a:t>Ellipticity</a:t>
            </a:r>
            <a:endParaRPr lang="en-US" sz="3200" dirty="0" smtClean="0"/>
          </a:p>
          <a:p>
            <a:pPr marL="914400" lvl="1" indent="-457200">
              <a:buFont typeface="Wingdings" charset="2"/>
              <a:buChar char="§"/>
            </a:pPr>
            <a:r>
              <a:rPr lang="en-US" sz="3200" dirty="0" smtClean="0"/>
              <a:t>Rotation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Integrate light curve simulations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6518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46</Words>
  <Application>Microsoft Macintosh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Python/GalSim Image Simulator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Bunch</dc:creator>
  <cp:lastModifiedBy>Aaron Bunch</cp:lastModifiedBy>
  <cp:revision>5</cp:revision>
  <dcterms:created xsi:type="dcterms:W3CDTF">2015-04-15T20:00:55Z</dcterms:created>
  <dcterms:modified xsi:type="dcterms:W3CDTF">2015-04-22T19:03:12Z</dcterms:modified>
</cp:coreProperties>
</file>