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8E0C6-740D-41C4-A345-7528519A1E6E}" v="3" dt="2025-01-21T05:42:2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>
      <p:cViewPr varScale="1">
        <p:scale>
          <a:sx n="107" d="100"/>
          <a:sy n="107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杉崎 研司" userId="f93ce0b1-92a0-4f75-8e81-5bfb72b0de4b" providerId="ADAL" clId="{C3CD90CF-3752-4F05-A3AB-DE4420D22956}"/>
    <pc:docChg chg="custSel addSld modSld">
      <pc:chgData name="杉崎 研司" userId="f93ce0b1-92a0-4f75-8e81-5bfb72b0de4b" providerId="ADAL" clId="{C3CD90CF-3752-4F05-A3AB-DE4420D22956}" dt="2023-08-03T02:36:46.487" v="184"/>
      <pc:docMkLst>
        <pc:docMk/>
      </pc:docMkLst>
      <pc:sldChg chg="addSp delSp modSp mod">
        <pc:chgData name="杉崎 研司" userId="f93ce0b1-92a0-4f75-8e81-5bfb72b0de4b" providerId="ADAL" clId="{C3CD90CF-3752-4F05-A3AB-DE4420D22956}" dt="2023-08-03T02:33:27.478" v="139" actId="1076"/>
        <pc:sldMkLst>
          <pc:docMk/>
          <pc:sldMk cId="2770540085" sldId="256"/>
        </pc:sldMkLst>
      </pc:sldChg>
      <pc:sldChg chg="addSp delSp modSp add mod">
        <pc:chgData name="杉崎 研司" userId="f93ce0b1-92a0-4f75-8e81-5bfb72b0de4b" providerId="ADAL" clId="{C3CD90CF-3752-4F05-A3AB-DE4420D22956}" dt="2023-08-03T02:34:51.361" v="176" actId="1076"/>
        <pc:sldMkLst>
          <pc:docMk/>
          <pc:sldMk cId="2200372841" sldId="257"/>
        </pc:sldMkLst>
      </pc:sldChg>
      <pc:sldChg chg="addSp delSp modSp add mod">
        <pc:chgData name="杉崎 研司" userId="f93ce0b1-92a0-4f75-8e81-5bfb72b0de4b" providerId="ADAL" clId="{C3CD90CF-3752-4F05-A3AB-DE4420D22956}" dt="2023-08-03T02:36:46.487" v="184"/>
        <pc:sldMkLst>
          <pc:docMk/>
          <pc:sldMk cId="3153564065" sldId="258"/>
        </pc:sldMkLst>
      </pc:sldChg>
    </pc:docChg>
  </pc:docChgLst>
  <pc:docChgLst>
    <pc:chgData name="ksugisaki@keio.jp" userId="f93ce0b1-92a0-4f75-8e81-5bfb72b0de4b" providerId="ADAL" clId="{66B8E0C6-740D-41C4-A345-7528519A1E6E}"/>
    <pc:docChg chg="modSld">
      <pc:chgData name="ksugisaki@keio.jp" userId="f93ce0b1-92a0-4f75-8e81-5bfb72b0de4b" providerId="ADAL" clId="{66B8E0C6-740D-41C4-A345-7528519A1E6E}" dt="2025-01-21T05:42:48.146" v="337" actId="1076"/>
      <pc:docMkLst>
        <pc:docMk/>
      </pc:docMkLst>
      <pc:sldChg chg="addSp modSp mod">
        <pc:chgData name="ksugisaki@keio.jp" userId="f93ce0b1-92a0-4f75-8e81-5bfb72b0de4b" providerId="ADAL" clId="{66B8E0C6-740D-41C4-A345-7528519A1E6E}" dt="2025-01-21T05:40:56.552" v="288" actId="1076"/>
        <pc:sldMkLst>
          <pc:docMk/>
          <pc:sldMk cId="2770540085" sldId="256"/>
        </pc:sldMkLst>
        <pc:spChg chg="add mod">
          <ac:chgData name="ksugisaki@keio.jp" userId="f93ce0b1-92a0-4f75-8e81-5bfb72b0de4b" providerId="ADAL" clId="{66B8E0C6-740D-41C4-A345-7528519A1E6E}" dt="2025-01-21T05:40:49.861" v="287" actId="20577"/>
          <ac:spMkLst>
            <pc:docMk/>
            <pc:sldMk cId="2770540085" sldId="256"/>
            <ac:spMk id="2" creationId="{B046E47E-D9F5-6658-ECFA-C7777AECD823}"/>
          </ac:spMkLst>
        </pc:spChg>
        <pc:spChg chg="mod">
          <ac:chgData name="ksugisaki@keio.jp" userId="f93ce0b1-92a0-4f75-8e81-5bfb72b0de4b" providerId="ADAL" clId="{66B8E0C6-740D-41C4-A345-7528519A1E6E}" dt="2025-01-21T05:40:56.552" v="288" actId="1076"/>
          <ac:spMkLst>
            <pc:docMk/>
            <pc:sldMk cId="2770540085" sldId="256"/>
            <ac:spMk id="9" creationId="{CB1D0AEF-5555-CEE7-D397-8E2BA92F0DD7}"/>
          </ac:spMkLst>
        </pc:spChg>
        <pc:spChg chg="mod">
          <ac:chgData name="ksugisaki@keio.jp" userId="f93ce0b1-92a0-4f75-8e81-5bfb72b0de4b" providerId="ADAL" clId="{66B8E0C6-740D-41C4-A345-7528519A1E6E}" dt="2025-01-21T05:39:58.088" v="161" actId="1076"/>
          <ac:spMkLst>
            <pc:docMk/>
            <pc:sldMk cId="2770540085" sldId="256"/>
            <ac:spMk id="18" creationId="{213828C1-CC3A-D7AD-847B-6127CFC41C31}"/>
          </ac:spMkLst>
        </pc:spChg>
        <pc:spChg chg="mod">
          <ac:chgData name="ksugisaki@keio.jp" userId="f93ce0b1-92a0-4f75-8e81-5bfb72b0de4b" providerId="ADAL" clId="{66B8E0C6-740D-41C4-A345-7528519A1E6E}" dt="2025-01-21T05:39:59.688" v="162" actId="1076"/>
          <ac:spMkLst>
            <pc:docMk/>
            <pc:sldMk cId="2770540085" sldId="256"/>
            <ac:spMk id="21" creationId="{6EB83C65-2229-F71B-C607-70161EAC547D}"/>
          </ac:spMkLst>
        </pc:spChg>
        <pc:graphicFrameChg chg="mod">
          <ac:chgData name="ksugisaki@keio.jp" userId="f93ce0b1-92a0-4f75-8e81-5bfb72b0de4b" providerId="ADAL" clId="{66B8E0C6-740D-41C4-A345-7528519A1E6E}" dt="2025-01-21T05:39:54.887" v="160" actId="1076"/>
          <ac:graphicFrameMkLst>
            <pc:docMk/>
            <pc:sldMk cId="2770540085" sldId="256"/>
            <ac:graphicFrameMk id="13" creationId="{F62098B4-7579-1022-E575-543D009041C5}"/>
          </ac:graphicFrameMkLst>
        </pc:graphicFrameChg>
      </pc:sldChg>
      <pc:sldChg chg="addSp modSp mod">
        <pc:chgData name="ksugisaki@keio.jp" userId="f93ce0b1-92a0-4f75-8e81-5bfb72b0de4b" providerId="ADAL" clId="{66B8E0C6-740D-41C4-A345-7528519A1E6E}" dt="2025-01-21T05:41:50.503" v="319" actId="20577"/>
        <pc:sldMkLst>
          <pc:docMk/>
          <pc:sldMk cId="2200372841" sldId="257"/>
        </pc:sldMkLst>
        <pc:spChg chg="add mod">
          <ac:chgData name="ksugisaki@keio.jp" userId="f93ce0b1-92a0-4f75-8e81-5bfb72b0de4b" providerId="ADAL" clId="{66B8E0C6-740D-41C4-A345-7528519A1E6E}" dt="2025-01-21T05:41:50.503" v="319" actId="20577"/>
          <ac:spMkLst>
            <pc:docMk/>
            <pc:sldMk cId="2200372841" sldId="257"/>
            <ac:spMk id="2" creationId="{D460759F-88A6-3845-5F7E-B7F4F3B1F773}"/>
          </ac:spMkLst>
        </pc:spChg>
        <pc:spChg chg="mod">
          <ac:chgData name="ksugisaki@keio.jp" userId="f93ce0b1-92a0-4f75-8e81-5bfb72b0de4b" providerId="ADAL" clId="{66B8E0C6-740D-41C4-A345-7528519A1E6E}" dt="2025-01-21T05:41:05.063" v="289" actId="1076"/>
          <ac:spMkLst>
            <pc:docMk/>
            <pc:sldMk cId="2200372841" sldId="257"/>
            <ac:spMk id="11" creationId="{744A7DB4-6E9B-C03A-C342-D3B304844F76}"/>
          </ac:spMkLst>
        </pc:spChg>
        <pc:spChg chg="mod">
          <ac:chgData name="ksugisaki@keio.jp" userId="f93ce0b1-92a0-4f75-8e81-5bfb72b0de4b" providerId="ADAL" clId="{66B8E0C6-740D-41C4-A345-7528519A1E6E}" dt="2025-01-21T05:41:05.063" v="289" actId="1076"/>
          <ac:spMkLst>
            <pc:docMk/>
            <pc:sldMk cId="2200372841" sldId="257"/>
            <ac:spMk id="18" creationId="{43675AF2-B256-96CA-6435-0800B7FFF2AF}"/>
          </ac:spMkLst>
        </pc:spChg>
        <pc:spChg chg="mod">
          <ac:chgData name="ksugisaki@keio.jp" userId="f93ce0b1-92a0-4f75-8e81-5bfb72b0de4b" providerId="ADAL" clId="{66B8E0C6-740D-41C4-A345-7528519A1E6E}" dt="2025-01-21T05:41:05.063" v="289" actId="1076"/>
          <ac:spMkLst>
            <pc:docMk/>
            <pc:sldMk cId="2200372841" sldId="257"/>
            <ac:spMk id="21" creationId="{51FC379C-0669-A8A3-D27E-F3E798C8F1E2}"/>
          </ac:spMkLst>
        </pc:spChg>
        <pc:graphicFrameChg chg="mod">
          <ac:chgData name="ksugisaki@keio.jp" userId="f93ce0b1-92a0-4f75-8e81-5bfb72b0de4b" providerId="ADAL" clId="{66B8E0C6-740D-41C4-A345-7528519A1E6E}" dt="2025-01-21T05:41:05.063" v="289" actId="1076"/>
          <ac:graphicFrameMkLst>
            <pc:docMk/>
            <pc:sldMk cId="2200372841" sldId="257"/>
            <ac:graphicFrameMk id="13" creationId="{B296A71B-C3E1-4640-A6C1-7BE5EB26F29C}"/>
          </ac:graphicFrameMkLst>
        </pc:graphicFrameChg>
      </pc:sldChg>
      <pc:sldChg chg="addSp modSp mod">
        <pc:chgData name="ksugisaki@keio.jp" userId="f93ce0b1-92a0-4f75-8e81-5bfb72b0de4b" providerId="ADAL" clId="{66B8E0C6-740D-41C4-A345-7528519A1E6E}" dt="2025-01-21T05:42:48.146" v="337" actId="1076"/>
        <pc:sldMkLst>
          <pc:docMk/>
          <pc:sldMk cId="3153564065" sldId="258"/>
        </pc:sldMkLst>
        <pc:spChg chg="add mod">
          <ac:chgData name="ksugisaki@keio.jp" userId="f93ce0b1-92a0-4f75-8e81-5bfb72b0de4b" providerId="ADAL" clId="{66B8E0C6-740D-41C4-A345-7528519A1E6E}" dt="2025-01-21T05:42:43.600" v="336" actId="20577"/>
          <ac:spMkLst>
            <pc:docMk/>
            <pc:sldMk cId="3153564065" sldId="258"/>
            <ac:spMk id="3" creationId="{6FD65D2F-F69B-5EAF-2A81-F7DEA0D17D73}"/>
          </ac:spMkLst>
        </pc:spChg>
        <pc:spChg chg="mod">
          <ac:chgData name="ksugisaki@keio.jp" userId="f93ce0b1-92a0-4f75-8e81-5bfb72b0de4b" providerId="ADAL" clId="{66B8E0C6-740D-41C4-A345-7528519A1E6E}" dt="2025-01-21T05:42:03.903" v="320" actId="1076"/>
          <ac:spMkLst>
            <pc:docMk/>
            <pc:sldMk cId="3153564065" sldId="258"/>
            <ac:spMk id="11" creationId="{81674FEB-7B04-F187-3E4D-05D39846BA8F}"/>
          </ac:spMkLst>
        </pc:spChg>
        <pc:spChg chg="mod">
          <ac:chgData name="ksugisaki@keio.jp" userId="f93ce0b1-92a0-4f75-8e81-5bfb72b0de4b" providerId="ADAL" clId="{66B8E0C6-740D-41C4-A345-7528519A1E6E}" dt="2025-01-21T05:42:03.903" v="320" actId="1076"/>
          <ac:spMkLst>
            <pc:docMk/>
            <pc:sldMk cId="3153564065" sldId="258"/>
            <ac:spMk id="12" creationId="{9ED20B41-33EE-7B58-40C5-F3A3926B9295}"/>
          </ac:spMkLst>
        </pc:spChg>
        <pc:spChg chg="mod">
          <ac:chgData name="ksugisaki@keio.jp" userId="f93ce0b1-92a0-4f75-8e81-5bfb72b0de4b" providerId="ADAL" clId="{66B8E0C6-740D-41C4-A345-7528519A1E6E}" dt="2025-01-21T05:42:48.146" v="337" actId="1076"/>
          <ac:spMkLst>
            <pc:docMk/>
            <pc:sldMk cId="3153564065" sldId="258"/>
            <ac:spMk id="13" creationId="{E1CDECF1-B4E7-B410-357A-D4275E0B2E31}"/>
          </ac:spMkLst>
        </pc:spChg>
        <pc:graphicFrameChg chg="mod">
          <ac:chgData name="ksugisaki@keio.jp" userId="f93ce0b1-92a0-4f75-8e81-5bfb72b0de4b" providerId="ADAL" clId="{66B8E0C6-740D-41C4-A345-7528519A1E6E}" dt="2025-01-21T05:42:03.903" v="320" actId="1076"/>
          <ac:graphicFrameMkLst>
            <pc:docMk/>
            <pc:sldMk cId="3153564065" sldId="258"/>
            <ac:graphicFrameMk id="9" creationId="{D93E1BFA-27F2-E9FA-72D2-3A130044A537}"/>
          </ac:graphicFrameMkLst>
        </pc:graphicFrameChg>
      </pc:sldChg>
    </pc:docChg>
  </pc:docChgLst>
  <pc:docChgLst>
    <pc:chgData name="杉崎 研司" userId="f93ce0b1-92a0-4f75-8e81-5bfb72b0de4b" providerId="ADAL" clId="{F9C02226-E357-404B-8468-454313ADD9DB}"/>
    <pc:docChg chg="modSld">
      <pc:chgData name="杉崎 研司" userId="f93ce0b1-92a0-4f75-8e81-5bfb72b0de4b" providerId="ADAL" clId="{F9C02226-E357-404B-8468-454313ADD9DB}" dt="2023-06-01T10:15:41.240" v="8" actId="403"/>
      <pc:docMkLst>
        <pc:docMk/>
      </pc:docMkLst>
      <pc:sldChg chg="addSp modSp mod">
        <pc:chgData name="杉崎 研司" userId="f93ce0b1-92a0-4f75-8e81-5bfb72b0de4b" providerId="ADAL" clId="{F9C02226-E357-404B-8468-454313ADD9DB}" dt="2023-06-01T10:15:41.240" v="8" actId="403"/>
        <pc:sldMkLst>
          <pc:docMk/>
          <pc:sldMk cId="2770540085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eiojp0-my.sharepoint.com/personal/ksugisaki_keio_jp/Documents/&#12489;&#12461;&#12517;&#12513;&#12531;&#12488;/ASP_MCref/4H_Cluster/H4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keiojp0-my.sharepoint.com/personal/ksugisaki_keio_jp/Documents/&#12489;&#12461;&#12517;&#12513;&#12531;&#12488;/ASP_MCref/4H_Cluster/P4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keiojp0-my.sharepoint.com/personal/ksugisaki_keio_jp/Documents/&#12489;&#12461;&#12517;&#12513;&#12531;&#12488;/ASP_MCref/4H_Cluster/D4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H4 cluster</a:t>
            </a:r>
            <a:endParaRPr 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'H4 cluster_Energies'!$J$2</c:f>
              <c:strCache>
                <c:ptCount val="1"/>
                <c:pt idx="0">
                  <c:v>E(S0)/Hartree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'H4 cluster_Energies'!$A$3:$A$14</c:f>
              <c:numCache>
                <c:formatCode>0.000</c:formatCode>
                <c:ptCount val="12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0.02</c:v>
                </c:pt>
                <c:pt idx="4">
                  <c:v>0.05</c:v>
                </c:pt>
                <c:pt idx="5">
                  <c:v>0.1</c:v>
                </c:pt>
                <c:pt idx="6">
                  <c:v>0.15</c:v>
                </c:pt>
                <c:pt idx="7">
                  <c:v>0.2</c:v>
                </c:pt>
                <c:pt idx="8">
                  <c:v>0.25</c:v>
                </c:pt>
                <c:pt idx="9">
                  <c:v>0.3</c:v>
                </c:pt>
                <c:pt idx="10">
                  <c:v>0.4</c:v>
                </c:pt>
                <c:pt idx="11">
                  <c:v>0.5</c:v>
                </c:pt>
              </c:numCache>
            </c:numRef>
          </c:xVal>
          <c:yVal>
            <c:numRef>
              <c:f>'H4 cluster_Energies'!$J$3:$J$14</c:f>
              <c:numCache>
                <c:formatCode>0.00000000</c:formatCode>
                <c:ptCount val="12"/>
                <c:pt idx="0">
                  <c:v>-1.9394316179</c:v>
                </c:pt>
                <c:pt idx="1">
                  <c:v>-1.9429934156999999</c:v>
                </c:pt>
                <c:pt idx="2">
                  <c:v>-1.94788603</c:v>
                </c:pt>
                <c:pt idx="3">
                  <c:v>-1.9605220714</c:v>
                </c:pt>
                <c:pt idx="4">
                  <c:v>-2.0047065996</c:v>
                </c:pt>
                <c:pt idx="5">
                  <c:v>-2.0629891630000001</c:v>
                </c:pt>
                <c:pt idx="6">
                  <c:v>-2.0987318469999998</c:v>
                </c:pt>
                <c:pt idx="7">
                  <c:v>-2.1200605170000002</c:v>
                </c:pt>
                <c:pt idx="8">
                  <c:v>-2.1329803133</c:v>
                </c:pt>
                <c:pt idx="9">
                  <c:v>-2.1409618538999999</c:v>
                </c:pt>
                <c:pt idx="10">
                  <c:v>-2.1489033841</c:v>
                </c:pt>
                <c:pt idx="11">
                  <c:v>-2.1510071427000002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66-4FDB-8FCD-D38FCE37C945}"/>
            </c:ext>
          </c:extLst>
        </c:ser>
        <c:ser>
          <c:idx val="1"/>
          <c:order val="1"/>
          <c:tx>
            <c:strRef>
              <c:f>'H4 cluster_Energies'!$K$2</c:f>
              <c:strCache>
                <c:ptCount val="1"/>
                <c:pt idx="0">
                  <c:v>E(S1)/Hartree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'H4 cluster_Energies'!$A$3:$A$14</c:f>
              <c:numCache>
                <c:formatCode>0.000</c:formatCode>
                <c:ptCount val="12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0.02</c:v>
                </c:pt>
                <c:pt idx="4">
                  <c:v>0.05</c:v>
                </c:pt>
                <c:pt idx="5">
                  <c:v>0.1</c:v>
                </c:pt>
                <c:pt idx="6">
                  <c:v>0.15</c:v>
                </c:pt>
                <c:pt idx="7">
                  <c:v>0.2</c:v>
                </c:pt>
                <c:pt idx="8">
                  <c:v>0.25</c:v>
                </c:pt>
                <c:pt idx="9">
                  <c:v>0.3</c:v>
                </c:pt>
                <c:pt idx="10">
                  <c:v>0.4</c:v>
                </c:pt>
                <c:pt idx="11">
                  <c:v>0.5</c:v>
                </c:pt>
              </c:numCache>
            </c:numRef>
          </c:xVal>
          <c:yVal>
            <c:numRef>
              <c:f>'H4 cluster_Energies'!$K$3:$K$14</c:f>
              <c:numCache>
                <c:formatCode>0.00000000</c:formatCode>
                <c:ptCount val="12"/>
                <c:pt idx="0">
                  <c:v>-1.7877354805000001</c:v>
                </c:pt>
                <c:pt idx="1">
                  <c:v>-1.7892815273</c:v>
                </c:pt>
                <c:pt idx="2">
                  <c:v>-1.7886242925</c:v>
                </c:pt>
                <c:pt idx="3">
                  <c:v>-1.7823269649</c:v>
                </c:pt>
                <c:pt idx="4">
                  <c:v>-1.7470854229999999</c:v>
                </c:pt>
                <c:pt idx="5">
                  <c:v>-1.6982789203999999</c:v>
                </c:pt>
                <c:pt idx="6">
                  <c:v>-1.6786291779</c:v>
                </c:pt>
                <c:pt idx="7">
                  <c:v>-1.6742813053000001</c:v>
                </c:pt>
                <c:pt idx="8">
                  <c:v>-1.6758435116999999</c:v>
                </c:pt>
                <c:pt idx="9">
                  <c:v>-1.6794418899000001</c:v>
                </c:pt>
                <c:pt idx="10">
                  <c:v>-1.6864815365000001</c:v>
                </c:pt>
                <c:pt idx="11">
                  <c:v>-1.6892409745000001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66-4FDB-8FCD-D38FCE37C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733279"/>
        <c:axId val="872650847"/>
      </c:scatterChart>
      <c:valAx>
        <c:axId val="925733279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72650847"/>
        <c:crossesAt val="-2.5"/>
        <c:crossBetween val="midCat"/>
      </c:valAx>
      <c:valAx>
        <c:axId val="87265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57332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'P4 cluster_Energies'!$J$2</c:f>
              <c:strCache>
                <c:ptCount val="1"/>
                <c:pt idx="0">
                  <c:v>E(S0)/Hartree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'P4 cluster_Energies'!$A$3:$A$26</c:f>
              <c:numCache>
                <c:formatCode>0.0000</c:formatCode>
                <c:ptCount val="24"/>
                <c:pt idx="0">
                  <c:v>1.1428</c:v>
                </c:pt>
                <c:pt idx="1">
                  <c:v>1.145</c:v>
                </c:pt>
                <c:pt idx="2">
                  <c:v>1.1499999999999999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1.6</c:v>
                </c:pt>
                <c:pt idx="7">
                  <c:v>1.8</c:v>
                </c:pt>
                <c:pt idx="8">
                  <c:v>1.9</c:v>
                </c:pt>
                <c:pt idx="9">
                  <c:v>1.95</c:v>
                </c:pt>
                <c:pt idx="10">
                  <c:v>1.98</c:v>
                </c:pt>
                <c:pt idx="11">
                  <c:v>1.99</c:v>
                </c:pt>
                <c:pt idx="12">
                  <c:v>2</c:v>
                </c:pt>
                <c:pt idx="13">
                  <c:v>2.0099999999999998</c:v>
                </c:pt>
                <c:pt idx="14">
                  <c:v>2.02</c:v>
                </c:pt>
                <c:pt idx="15">
                  <c:v>2.0499999999999998</c:v>
                </c:pt>
                <c:pt idx="16">
                  <c:v>2.1</c:v>
                </c:pt>
                <c:pt idx="17">
                  <c:v>2.2000000000000002</c:v>
                </c:pt>
                <c:pt idx="18">
                  <c:v>2.5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7</c:v>
                </c:pt>
                <c:pt idx="23">
                  <c:v>10</c:v>
                </c:pt>
              </c:numCache>
            </c:numRef>
          </c:xVal>
          <c:yVal>
            <c:numRef>
              <c:f>'P4 cluster_Energies'!$J$3:$J$26</c:f>
              <c:numCache>
                <c:formatCode>0.0000000</c:formatCode>
                <c:ptCount val="24"/>
                <c:pt idx="0">
                  <c:v>-1.9916571812999999</c:v>
                </c:pt>
                <c:pt idx="1">
                  <c:v>-1.9922623145</c:v>
                </c:pt>
                <c:pt idx="2">
                  <c:v>-1.9936004141999999</c:v>
                </c:pt>
                <c:pt idx="3">
                  <c:v>-2.0043199088999999</c:v>
                </c:pt>
                <c:pt idx="4">
                  <c:v>-2.0136007138999998</c:v>
                </c:pt>
                <c:pt idx="5">
                  <c:v>-2.0108651389999999</c:v>
                </c:pt>
                <c:pt idx="6">
                  <c:v>-1.9842516634</c:v>
                </c:pt>
                <c:pt idx="7">
                  <c:v>-1.9492508565</c:v>
                </c:pt>
                <c:pt idx="8">
                  <c:v>-1.9381161724</c:v>
                </c:pt>
                <c:pt idx="9">
                  <c:v>-1.9368741324000001</c:v>
                </c:pt>
                <c:pt idx="10">
                  <c:v>-1.9379403189</c:v>
                </c:pt>
                <c:pt idx="11">
                  <c:v>-1.9386089332000001</c:v>
                </c:pt>
                <c:pt idx="12">
                  <c:v>-1.9394316179</c:v>
                </c:pt>
                <c:pt idx="13">
                  <c:v>-1.9404047482</c:v>
                </c:pt>
                <c:pt idx="14">
                  <c:v>-1.9415234159000001</c:v>
                </c:pt>
                <c:pt idx="15">
                  <c:v>-1.9456875422</c:v>
                </c:pt>
                <c:pt idx="16">
                  <c:v>-1.9548335394</c:v>
                </c:pt>
                <c:pt idx="17">
                  <c:v>-1.9777020063999999</c:v>
                </c:pt>
                <c:pt idx="18">
                  <c:v>-2.0456009374000002</c:v>
                </c:pt>
                <c:pt idx="19">
                  <c:v>-2.1165498479</c:v>
                </c:pt>
                <c:pt idx="20">
                  <c:v>-2.1656516503000001</c:v>
                </c:pt>
                <c:pt idx="21">
                  <c:v>-2.1751553075999999</c:v>
                </c:pt>
                <c:pt idx="22">
                  <c:v>-2.1769573224999998</c:v>
                </c:pt>
                <c:pt idx="23">
                  <c:v>-2.1769901285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11-4933-90A5-57D07A47B8F5}"/>
            </c:ext>
          </c:extLst>
        </c:ser>
        <c:ser>
          <c:idx val="1"/>
          <c:order val="1"/>
          <c:tx>
            <c:strRef>
              <c:f>'P4 cluster_Energies'!$K$2</c:f>
              <c:strCache>
                <c:ptCount val="1"/>
                <c:pt idx="0">
                  <c:v>E(S1)/Hartree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'P4 cluster_Energies'!$A$3:$A$26</c:f>
              <c:numCache>
                <c:formatCode>0.0000</c:formatCode>
                <c:ptCount val="24"/>
                <c:pt idx="0">
                  <c:v>1.1428</c:v>
                </c:pt>
                <c:pt idx="1">
                  <c:v>1.145</c:v>
                </c:pt>
                <c:pt idx="2">
                  <c:v>1.1499999999999999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1.6</c:v>
                </c:pt>
                <c:pt idx="7">
                  <c:v>1.8</c:v>
                </c:pt>
                <c:pt idx="8">
                  <c:v>1.9</c:v>
                </c:pt>
                <c:pt idx="9">
                  <c:v>1.95</c:v>
                </c:pt>
                <c:pt idx="10">
                  <c:v>1.98</c:v>
                </c:pt>
                <c:pt idx="11">
                  <c:v>1.99</c:v>
                </c:pt>
                <c:pt idx="12">
                  <c:v>2</c:v>
                </c:pt>
                <c:pt idx="13">
                  <c:v>2.0099999999999998</c:v>
                </c:pt>
                <c:pt idx="14">
                  <c:v>2.02</c:v>
                </c:pt>
                <c:pt idx="15">
                  <c:v>2.0499999999999998</c:v>
                </c:pt>
                <c:pt idx="16">
                  <c:v>2.1</c:v>
                </c:pt>
                <c:pt idx="17">
                  <c:v>2.2000000000000002</c:v>
                </c:pt>
                <c:pt idx="18">
                  <c:v>2.5</c:v>
                </c:pt>
                <c:pt idx="19">
                  <c:v>3</c:v>
                </c:pt>
                <c:pt idx="20">
                  <c:v>4</c:v>
                </c:pt>
                <c:pt idx="21">
                  <c:v>5</c:v>
                </c:pt>
                <c:pt idx="22">
                  <c:v>7</c:v>
                </c:pt>
                <c:pt idx="23">
                  <c:v>10</c:v>
                </c:pt>
              </c:numCache>
            </c:numRef>
          </c:xVal>
          <c:yVal>
            <c:numRef>
              <c:f>'P4 cluster_Energies'!$K$3:$K$26</c:f>
              <c:numCache>
                <c:formatCode>0.0000000</c:formatCode>
                <c:ptCount val="24"/>
                <c:pt idx="0">
                  <c:v>-0.98991462109999995</c:v>
                </c:pt>
                <c:pt idx="1">
                  <c:v>-0.99420745099999996</c:v>
                </c:pt>
                <c:pt idx="2">
                  <c:v>-1.0038970282999999</c:v>
                </c:pt>
                <c:pt idx="3">
                  <c:v>-1.0958882270000001</c:v>
                </c:pt>
                <c:pt idx="4">
                  <c:v>-1.2558175053</c:v>
                </c:pt>
                <c:pt idx="5">
                  <c:v>-1.3886197522999999</c:v>
                </c:pt>
                <c:pt idx="6">
                  <c:v>-1.5906626764</c:v>
                </c:pt>
                <c:pt idx="7">
                  <c:v>-1.7253309025000001</c:v>
                </c:pt>
                <c:pt idx="8">
                  <c:v>-1.7673505701000001</c:v>
                </c:pt>
                <c:pt idx="9">
                  <c:v>-1.7804598685999999</c:v>
                </c:pt>
                <c:pt idx="10">
                  <c:v>-1.7855224369</c:v>
                </c:pt>
                <c:pt idx="11">
                  <c:v>-1.7867429341000001</c:v>
                </c:pt>
                <c:pt idx="12">
                  <c:v>-1.7877354805000001</c:v>
                </c:pt>
                <c:pt idx="13">
                  <c:v>-1.7885054611</c:v>
                </c:pt>
                <c:pt idx="14">
                  <c:v>-1.7890595096999999</c:v>
                </c:pt>
                <c:pt idx="15">
                  <c:v>-1.7895079250000001</c:v>
                </c:pt>
                <c:pt idx="16">
                  <c:v>-1.7867933879</c:v>
                </c:pt>
                <c:pt idx="17">
                  <c:v>-1.7727373273</c:v>
                </c:pt>
                <c:pt idx="18">
                  <c:v>-1.7096495118999999</c:v>
                </c:pt>
                <c:pt idx="19">
                  <c:v>-1.6222101844000001</c:v>
                </c:pt>
                <c:pt idx="20">
                  <c:v>-1.5602292346</c:v>
                </c:pt>
                <c:pt idx="21">
                  <c:v>-1.5512550375</c:v>
                </c:pt>
                <c:pt idx="22">
                  <c:v>-1.5499313528000001</c:v>
                </c:pt>
                <c:pt idx="23">
                  <c:v>-1.5499303294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11-4933-90A5-57D07A47B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306304"/>
        <c:axId val="749307616"/>
      </c:scatterChart>
      <c:valAx>
        <c:axId val="7493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307616"/>
        <c:crossesAt val="-2.5"/>
        <c:crossBetween val="midCat"/>
      </c:valAx>
      <c:valAx>
        <c:axId val="74930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9306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D4_cluster_energies!$J$2</c:f>
              <c:strCache>
                <c:ptCount val="1"/>
                <c:pt idx="0">
                  <c:v>E(S0)/Hartree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D4_cluster_energies!$A$3:$A$14</c:f>
              <c:numCache>
                <c:formatCode>0.0</c:formatCode>
                <c:ptCount val="12"/>
                <c:pt idx="0">
                  <c:v>0.6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1.5</c:v>
                </c:pt>
                <c:pt idx="5">
                  <c:v>2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</c:numCache>
            </c:numRef>
          </c:xVal>
          <c:yVal>
            <c:numRef>
              <c:f>D4_cluster_energies!$J$3:$J$14</c:f>
              <c:numCache>
                <c:formatCode>0.0000000</c:formatCode>
                <c:ptCount val="12"/>
                <c:pt idx="0">
                  <c:v>-1.5391601152000001</c:v>
                </c:pt>
                <c:pt idx="1">
                  <c:v>-1.8415367024</c:v>
                </c:pt>
                <c:pt idx="2">
                  <c:v>-1.9876272457999999</c:v>
                </c:pt>
                <c:pt idx="3">
                  <c:v>-2.0631653371000001</c:v>
                </c:pt>
                <c:pt idx="4">
                  <c:v>-2.1172116773999998</c:v>
                </c:pt>
                <c:pt idx="5">
                  <c:v>-2.1510071427000002</c:v>
                </c:pt>
                <c:pt idx="6">
                  <c:v>-2.1645664656000001</c:v>
                </c:pt>
                <c:pt idx="7">
                  <c:v>-2.1713223899999998</c:v>
                </c:pt>
                <c:pt idx="8">
                  <c:v>-2.1760565823000002</c:v>
                </c:pt>
                <c:pt idx="9">
                  <c:v>-2.1768747230000001</c:v>
                </c:pt>
                <c:pt idx="10">
                  <c:v>-2.1769769266000001</c:v>
                </c:pt>
                <c:pt idx="11">
                  <c:v>-2.1769881867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0B-4165-9923-50DCB9DB54F7}"/>
            </c:ext>
          </c:extLst>
        </c:ser>
        <c:ser>
          <c:idx val="1"/>
          <c:order val="1"/>
          <c:tx>
            <c:strRef>
              <c:f>D4_cluster_energies!$K$2</c:f>
              <c:strCache>
                <c:ptCount val="1"/>
                <c:pt idx="0">
                  <c:v>E(S1)/Hartree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D4_cluster_energies!$A$3:$A$14</c:f>
              <c:numCache>
                <c:formatCode>0.0</c:formatCode>
                <c:ptCount val="12"/>
                <c:pt idx="0">
                  <c:v>0.6</c:v>
                </c:pt>
                <c:pt idx="1">
                  <c:v>0.8</c:v>
                </c:pt>
                <c:pt idx="2">
                  <c:v>1</c:v>
                </c:pt>
                <c:pt idx="3">
                  <c:v>1.2</c:v>
                </c:pt>
                <c:pt idx="4">
                  <c:v>1.5</c:v>
                </c:pt>
                <c:pt idx="5">
                  <c:v>2</c:v>
                </c:pt>
                <c:pt idx="6">
                  <c:v>2.5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</c:numCache>
            </c:numRef>
          </c:xVal>
          <c:yVal>
            <c:numRef>
              <c:f>D4_cluster_energies!$K$3:$K$14</c:f>
              <c:numCache>
                <c:formatCode>0.0000000</c:formatCode>
                <c:ptCount val="12"/>
                <c:pt idx="0">
                  <c:v>-0.98125818819999999</c:v>
                </c:pt>
                <c:pt idx="1">
                  <c:v>-1.3086432380999999</c:v>
                </c:pt>
                <c:pt idx="2">
                  <c:v>-1.4807733475</c:v>
                </c:pt>
                <c:pt idx="3">
                  <c:v>-1.5797714768</c:v>
                </c:pt>
                <c:pt idx="4">
                  <c:v>-1.6568285200999999</c:v>
                </c:pt>
                <c:pt idx="5">
                  <c:v>-1.6892409745000001</c:v>
                </c:pt>
                <c:pt idx="6">
                  <c:v>-1.6674668179000001</c:v>
                </c:pt>
                <c:pt idx="7">
                  <c:v>-1.6296615496</c:v>
                </c:pt>
                <c:pt idx="8">
                  <c:v>-1.5718599502999999</c:v>
                </c:pt>
                <c:pt idx="9">
                  <c:v>-1.5536319085000001</c:v>
                </c:pt>
                <c:pt idx="10">
                  <c:v>-1.5504056006</c:v>
                </c:pt>
                <c:pt idx="11">
                  <c:v>-1.5499274769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0B-4165-9923-50DCB9DB5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5511807"/>
        <c:axId val="1828166079"/>
      </c:scatterChart>
      <c:valAx>
        <c:axId val="18255118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8166079"/>
        <c:crossesAt val="-2.5"/>
        <c:crossBetween val="midCat"/>
      </c:valAx>
      <c:valAx>
        <c:axId val="1828166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255118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502F1-4408-45E8-A6C1-C3C486F1AE0A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68439-94E0-4B78-9C97-67BEDC2DD1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3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8439-94E0-4B78-9C97-67BEDC2DD1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1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8439-94E0-4B78-9C97-67BEDC2DD1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7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68439-94E0-4B78-9C97-67BEDC2DD1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9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59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5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91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01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3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0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10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3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4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64F9-B3D9-4AC2-B1D2-48A9FE8EC06B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609B-034A-471E-B6D1-3EB10165DA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44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chart" Target="../charts/chart1.xml"/><Relationship Id="rId4" Type="http://schemas.openxmlformats.org/officeDocument/2006/relationships/image" Target="../media/image2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11" Type="http://schemas.openxmlformats.org/officeDocument/2006/relationships/chart" Target="../charts/chart2.xml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0C99C54-6B34-46FA-9513-66F86DBEE60C}"/>
              </a:ext>
            </a:extLst>
          </p:cNvPr>
          <p:cNvGrpSpPr/>
          <p:nvPr/>
        </p:nvGrpSpPr>
        <p:grpSpPr>
          <a:xfrm>
            <a:off x="297596" y="152636"/>
            <a:ext cx="1718120" cy="1260116"/>
            <a:chOff x="297596" y="152636"/>
            <a:chExt cx="1718120" cy="1260116"/>
          </a:xfrm>
        </p:grpSpPr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7CDA2B74-0B74-494F-9654-531EAB1EBB41}"/>
                </a:ext>
              </a:extLst>
            </p:cNvPr>
            <p:cNvGrpSpPr/>
            <p:nvPr/>
          </p:nvGrpSpPr>
          <p:grpSpPr>
            <a:xfrm>
              <a:off x="297596" y="404664"/>
              <a:ext cx="1718120" cy="1008088"/>
              <a:chOff x="2195736" y="332656"/>
              <a:chExt cx="1718120" cy="1008088"/>
            </a:xfrm>
          </p:grpSpPr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CF7E91AF-9D4E-4195-875B-E40DC2BAB0E1}"/>
                  </a:ext>
                </a:extLst>
              </p:cNvPr>
              <p:cNvCxnSpPr/>
              <p:nvPr/>
            </p:nvCxnSpPr>
            <p:spPr>
              <a:xfrm>
                <a:off x="2699792" y="620688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EEBD1BB0-1A19-4F75-94AB-38E2A38E00CF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3239872" y="932457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F13EFE68-B1CB-4FAA-B872-77E9E73B6B8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2159752" y="932457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9A23E0BF-415B-4759-95E1-293AF0DD9D5B}"/>
                  </a:ext>
                </a:extLst>
              </p:cNvPr>
              <p:cNvCxnSpPr/>
              <p:nvPr/>
            </p:nvCxnSpPr>
            <p:spPr>
              <a:xfrm>
                <a:off x="2699792" y="620688"/>
                <a:ext cx="0" cy="64807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A5521DCB-7340-46E5-9EA4-70556DC7B030}"/>
                  </a:ext>
                </a:extLst>
              </p:cNvPr>
              <p:cNvCxnSpPr/>
              <p:nvPr/>
            </p:nvCxnSpPr>
            <p:spPr>
              <a:xfrm>
                <a:off x="3419872" y="620688"/>
                <a:ext cx="0" cy="64807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B106D708-72FE-4821-952F-37DF33158942}"/>
                  </a:ext>
                </a:extLst>
              </p:cNvPr>
              <p:cNvSpPr/>
              <p:nvPr/>
            </p:nvSpPr>
            <p:spPr>
              <a:xfrm rot="6494052">
                <a:off x="3313699" y="730513"/>
                <a:ext cx="288000" cy="288032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B6175664-9180-4DE3-A2FA-4CDC89891B49}"/>
                  </a:ext>
                </a:extLst>
              </p:cNvPr>
              <p:cNvSpPr/>
              <p:nvPr/>
            </p:nvSpPr>
            <p:spPr>
              <a:xfrm rot="15105948" flipH="1">
                <a:off x="2521609" y="730512"/>
                <a:ext cx="288000" cy="288032"/>
              </a:xfrm>
              <a:prstGeom prst="arc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3FF55040-CD4C-4780-9FA8-86D504A5A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1760" y="980728"/>
                    <a:ext cx="349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ja-JP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3FF55040-CD4C-4780-9FA8-86D504A5A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760" y="980728"/>
                    <a:ext cx="34977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E7A32EF8-4DDD-4A68-B3E6-3CB82BD3EDF4}"/>
                      </a:ext>
                    </a:extLst>
                  </p:cNvPr>
                  <p:cNvSpPr txBox="1"/>
                  <p:nvPr/>
                </p:nvSpPr>
                <p:spPr>
                  <a:xfrm>
                    <a:off x="3347864" y="980728"/>
                    <a:ext cx="34977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ja-JP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E7A32EF8-4DDD-4A68-B3E6-3CB82BD3ED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980728"/>
                    <a:ext cx="34977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214DA936-CABE-4B2D-953E-282F12B814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63888" y="692696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214DA936-CABE-4B2D-953E-282F12B814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3888" y="692696"/>
                    <a:ext cx="349968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0A4D5D9-3DD6-4490-A4E5-24B2C8D71B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816" y="332656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10A4D5D9-3DD6-4490-A4E5-24B2C8D71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332656"/>
                    <a:ext cx="349968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3B32C478-5A99-41DF-AAC8-3C0E1681ED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736" y="692696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3B32C478-5A99-41DF-AAC8-3C0E1681E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736" y="692696"/>
                    <a:ext cx="349968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99E4173B-5644-437F-B09E-D516025CF446}"/>
                  </a:ext>
                </a:extLst>
              </p:cNvPr>
              <p:cNvSpPr/>
              <p:nvPr/>
            </p:nvSpPr>
            <p:spPr>
              <a:xfrm>
                <a:off x="3311860" y="512676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E2231B95-922F-4C76-B2E9-E9DF47B9FB50}"/>
                  </a:ext>
                </a:extLst>
              </p:cNvPr>
              <p:cNvSpPr/>
              <p:nvPr/>
            </p:nvSpPr>
            <p:spPr>
              <a:xfrm>
                <a:off x="2231740" y="1124744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EB061DD1-DC93-47D3-8049-862AED5EF6D5}"/>
                  </a:ext>
                </a:extLst>
              </p:cNvPr>
              <p:cNvSpPr/>
              <p:nvPr/>
            </p:nvSpPr>
            <p:spPr>
              <a:xfrm>
                <a:off x="3671900" y="1124744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D2785AE3-9A58-43F5-9D9E-8AACE6FE58D0}"/>
                  </a:ext>
                </a:extLst>
              </p:cNvPr>
              <p:cNvSpPr/>
              <p:nvPr/>
            </p:nvSpPr>
            <p:spPr>
              <a:xfrm flipH="1">
                <a:off x="2591780" y="512676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</p:grp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B6BE1ED-46A5-4B80-90D9-574DC12E5DC3}"/>
                </a:ext>
              </a:extLst>
            </p:cNvPr>
            <p:cNvSpPr txBox="1"/>
            <p:nvPr/>
          </p:nvSpPr>
          <p:spPr>
            <a:xfrm>
              <a:off x="500867" y="15263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/>
                <a:t>(a) H4 cluster</a:t>
              </a:r>
              <a:endParaRPr kumimoji="1" lang="ja-JP" altLang="en-US" sz="1600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08BD9CA-9A55-4ADC-AF29-861CF83FFB0E}"/>
                  </a:ext>
                </a:extLst>
              </p:cNvPr>
              <p:cNvSpPr txBox="1"/>
              <p:nvPr/>
            </p:nvSpPr>
            <p:spPr>
              <a:xfrm>
                <a:off x="395536" y="1484784"/>
                <a:ext cx="15945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𝛼𝜋</m:t>
                    </m:r>
                  </m:oMath>
                </a14:m>
                <a:r>
                  <a:rPr kumimoji="1" lang="en-US" altLang="ja-JP" sz="1400">
                    <a:solidFill>
                      <a:srgbClr val="0000FF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ja-JP" altLang="en-US" sz="1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ja-JP" altLang="en-US" sz="1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type m:val="lin"/>
                            <m:ctrlPr>
                              <a:rPr kumimoji="1" lang="en-US" altLang="ja-JP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kumimoji="1" lang="ja-JP" altLang="en-US" sz="140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08BD9CA-9A55-4ADC-AF29-861CF83F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1594539" cy="215444"/>
              </a:xfrm>
              <a:prstGeom prst="rect">
                <a:avLst/>
              </a:prstGeom>
              <a:blipFill>
                <a:blip r:embed="rId14"/>
                <a:stretch>
                  <a:fillRect l="-4215" t="-160000" r="-23372" b="-24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D0AEF-5555-CEE7-D397-8E2BA92F0DD7}"/>
              </a:ext>
            </a:extLst>
          </p:cNvPr>
          <p:cNvSpPr txBox="1"/>
          <p:nvPr/>
        </p:nvSpPr>
        <p:spPr>
          <a:xfrm>
            <a:off x="4427984" y="620688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PES using </a:t>
            </a:r>
            <a:r>
              <a:rPr kumimoji="1" lang="en-US" altLang="ja-JP" i="1" dirty="0"/>
              <a:t>a</a:t>
            </a:r>
            <a:r>
              <a:rPr kumimoji="1" lang="en-US" altLang="ja-JP" dirty="0"/>
              <a:t> = 2.0 Bohr</a:t>
            </a:r>
            <a:endParaRPr kumimoji="1" lang="ja-JP" altLang="en-US" dirty="0"/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F62098B4-7579-1022-E575-543D009041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316012"/>
              </p:ext>
            </p:extLst>
          </p:nvPr>
        </p:nvGraphicFramePr>
        <p:xfrm>
          <a:off x="2915816" y="944724"/>
          <a:ext cx="5955928" cy="382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3828C1-CC3A-D7AD-847B-6127CFC41C31}"/>
              </a:ext>
            </a:extLst>
          </p:cNvPr>
          <p:cNvSpPr txBox="1"/>
          <p:nvPr/>
        </p:nvSpPr>
        <p:spPr>
          <a:xfrm rot="16200000">
            <a:off x="1959429" y="2729205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Energy/Hartree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B83C65-2229-F71B-C607-70161EAC547D}"/>
              </a:ext>
            </a:extLst>
          </p:cNvPr>
          <p:cNvSpPr txBox="1"/>
          <p:nvPr/>
        </p:nvSpPr>
        <p:spPr>
          <a:xfrm>
            <a:off x="5292080" y="472514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46E47E-D9F5-6658-ECFA-C7777AECD823}"/>
              </a:ext>
            </a:extLst>
          </p:cNvPr>
          <p:cNvSpPr txBox="1"/>
          <p:nvPr/>
        </p:nvSpPr>
        <p:spPr>
          <a:xfrm>
            <a:off x="575556" y="526520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H4_aXXX_RHF_STO-3G_Int.txt ... RHF integrals</a:t>
            </a:r>
          </a:p>
          <a:p>
            <a:r>
              <a:rPr kumimoji="1" lang="en-US" altLang="ja-JP"/>
              <a:t>H4_aXXX_UNOMix_STO-3G_Int.txt ... Broken symmetry integrals</a:t>
            </a:r>
          </a:p>
          <a:p>
            <a:endParaRPr kumimoji="1" lang="en-US" altLang="ja-JP"/>
          </a:p>
          <a:p>
            <a:r>
              <a:rPr kumimoji="1" lang="en-US" altLang="ja-JP"/>
              <a:t>XXX represents alpha value (for example, H4_a200 means alpha = 0.200)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5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35F0490-911B-4C29-AA84-F3F1227FA730}"/>
              </a:ext>
            </a:extLst>
          </p:cNvPr>
          <p:cNvGrpSpPr/>
          <p:nvPr/>
        </p:nvGrpSpPr>
        <p:grpSpPr>
          <a:xfrm>
            <a:off x="323528" y="296652"/>
            <a:ext cx="1862136" cy="1332124"/>
            <a:chOff x="2303748" y="116632"/>
            <a:chExt cx="1862136" cy="1332124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D6D44CD3-B510-4088-B902-497490757DD2}"/>
                </a:ext>
              </a:extLst>
            </p:cNvPr>
            <p:cNvGrpSpPr/>
            <p:nvPr/>
          </p:nvGrpSpPr>
          <p:grpSpPr>
            <a:xfrm>
              <a:off x="2303748" y="512676"/>
              <a:ext cx="1862136" cy="936080"/>
              <a:chOff x="2123728" y="1880828"/>
              <a:chExt cx="1862136" cy="936080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A969BB2-DAC3-41B0-87BE-070D480B1731}"/>
                  </a:ext>
                </a:extLst>
              </p:cNvPr>
              <p:cNvCxnSpPr/>
              <p:nvPr/>
            </p:nvCxnSpPr>
            <p:spPr>
              <a:xfrm>
                <a:off x="2411760" y="1988840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AE49E034-49DF-47C1-A847-B7EBB350899C}"/>
                  </a:ext>
                </a:extLst>
              </p:cNvPr>
              <p:cNvCxnSpPr/>
              <p:nvPr/>
            </p:nvCxnSpPr>
            <p:spPr>
              <a:xfrm>
                <a:off x="3707904" y="1988840"/>
                <a:ext cx="0" cy="7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0134F32C-22F9-4A5F-99A1-4157B916CDFA}"/>
                  </a:ext>
                </a:extLst>
              </p:cNvPr>
              <p:cNvCxnSpPr/>
              <p:nvPr/>
            </p:nvCxnSpPr>
            <p:spPr>
              <a:xfrm>
                <a:off x="2411904" y="2348880"/>
                <a:ext cx="1296000" cy="0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8B567919-F867-47D6-ACC0-DC2EDF13F3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824" y="2348880"/>
                    <a:ext cx="17613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ja-JP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8B567919-F867-47D6-ACC0-DC2EDF13F3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824" y="2348880"/>
                    <a:ext cx="176137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793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FB78B4A4-5B49-41D6-A812-1A54FD66700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5896" y="2204864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FB78B4A4-5B49-41D6-A812-1A54FD6670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2204864"/>
                    <a:ext cx="349968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A91F4C07-81A9-45DB-85A1-F8175B53FD04}"/>
                      </a:ext>
                    </a:extLst>
                  </p:cNvPr>
                  <p:cNvSpPr txBox="1"/>
                  <p:nvPr/>
                </p:nvSpPr>
                <p:spPr>
                  <a:xfrm>
                    <a:off x="2123728" y="2204864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A91F4C07-81A9-45DB-85A1-F8175B53F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3728" y="2204864"/>
                    <a:ext cx="349968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1E61F1AB-D168-4B94-A676-72417205CB28}"/>
                  </a:ext>
                </a:extLst>
              </p:cNvPr>
              <p:cNvSpPr/>
              <p:nvPr/>
            </p:nvSpPr>
            <p:spPr>
              <a:xfrm>
                <a:off x="3599892" y="260090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8B754E0E-D328-4D24-984B-485C85A8EFF9}"/>
                  </a:ext>
                </a:extLst>
              </p:cNvPr>
              <p:cNvSpPr/>
              <p:nvPr/>
            </p:nvSpPr>
            <p:spPr>
              <a:xfrm>
                <a:off x="2303748" y="260090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7E5F7D67-8025-4451-85DF-92B83E572CB1}"/>
                  </a:ext>
                </a:extLst>
              </p:cNvPr>
              <p:cNvSpPr/>
              <p:nvPr/>
            </p:nvSpPr>
            <p:spPr>
              <a:xfrm>
                <a:off x="3599892" y="188082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2D92DEB9-2A6B-4258-9668-F53CDCC07B7D}"/>
                  </a:ext>
                </a:extLst>
              </p:cNvPr>
              <p:cNvSpPr/>
              <p:nvPr/>
            </p:nvSpPr>
            <p:spPr>
              <a:xfrm flipH="1">
                <a:off x="2303748" y="188082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</p:grp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61E748C-4A63-4EE3-BF08-76955E4C49BA}"/>
                </a:ext>
              </a:extLst>
            </p:cNvPr>
            <p:cNvSpPr txBox="1"/>
            <p:nvPr/>
          </p:nvSpPr>
          <p:spPr>
            <a:xfrm>
              <a:off x="2584638" y="116632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/>
                <a:t>(b) P4 cluster</a:t>
              </a:r>
              <a:endParaRPr kumimoji="1" lang="ja-JP" altLang="en-US" sz="1600" b="1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4A7DB4-6E9B-C03A-C342-D3B304844F76}"/>
              </a:ext>
            </a:extLst>
          </p:cNvPr>
          <p:cNvSpPr txBox="1"/>
          <p:nvPr/>
        </p:nvSpPr>
        <p:spPr>
          <a:xfrm>
            <a:off x="4716016" y="440668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PES using </a:t>
            </a:r>
            <a:r>
              <a:rPr kumimoji="1" lang="en-US" altLang="ja-JP" i="1" dirty="0"/>
              <a:t>a</a:t>
            </a:r>
            <a:r>
              <a:rPr kumimoji="1" lang="en-US" altLang="ja-JP" dirty="0"/>
              <a:t> = 2.0 Bohr</a:t>
            </a:r>
            <a:endParaRPr kumimoji="1" lang="ja-JP" altLang="en-US" dirty="0"/>
          </a:p>
        </p:txBody>
      </p:sp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B296A71B-C3E1-4640-A6C1-7BE5EB26F2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51695"/>
              </p:ext>
            </p:extLst>
          </p:nvPr>
        </p:nvGraphicFramePr>
        <p:xfrm>
          <a:off x="3487316" y="859327"/>
          <a:ext cx="5337732" cy="3576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675AF2-B256-96CA-6435-0800B7FFF2AF}"/>
              </a:ext>
            </a:extLst>
          </p:cNvPr>
          <p:cNvSpPr txBox="1"/>
          <p:nvPr/>
        </p:nvSpPr>
        <p:spPr>
          <a:xfrm rot="16200000">
            <a:off x="2391476" y="2305253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Energy/Hartree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FC379C-0669-A8A3-D27E-F3E798C8F1E2}"/>
              </a:ext>
            </a:extLst>
          </p:cNvPr>
          <p:cNvSpPr txBox="1"/>
          <p:nvPr/>
        </p:nvSpPr>
        <p:spPr>
          <a:xfrm>
            <a:off x="5076056" y="443613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Alpha/Bohr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60759F-88A6-3845-5F7E-B7F4F3B1F773}"/>
              </a:ext>
            </a:extLst>
          </p:cNvPr>
          <p:cNvSpPr txBox="1"/>
          <p:nvPr/>
        </p:nvSpPr>
        <p:spPr>
          <a:xfrm>
            <a:off x="575556" y="526520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P4_aXXXXX_RHF_STO-3G_Int.txt ... RHF integrals</a:t>
            </a:r>
          </a:p>
          <a:p>
            <a:r>
              <a:rPr kumimoji="1" lang="en-US" altLang="ja-JP"/>
              <a:t>P4_aXXXXX_UNOMix_STO-3G_Int.txt ... Broken symmetry integrals</a:t>
            </a:r>
          </a:p>
          <a:p>
            <a:endParaRPr kumimoji="1" lang="en-US" altLang="ja-JP"/>
          </a:p>
          <a:p>
            <a:r>
              <a:rPr kumimoji="1" lang="en-US" altLang="ja-JP"/>
              <a:t>XXXXX represents alpha value (for example, P4_a02100 means alpha = 2.100)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7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71FAD7F-3930-4203-8EEB-BE4520C1723A}"/>
              </a:ext>
            </a:extLst>
          </p:cNvPr>
          <p:cNvGrpSpPr/>
          <p:nvPr/>
        </p:nvGrpSpPr>
        <p:grpSpPr>
          <a:xfrm>
            <a:off x="539552" y="332656"/>
            <a:ext cx="2952304" cy="720080"/>
            <a:chOff x="899592" y="1772816"/>
            <a:chExt cx="2952304" cy="720080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705AF6C3-EB8E-4949-8A36-5860A3B9EEE0}"/>
                </a:ext>
              </a:extLst>
            </p:cNvPr>
            <p:cNvGrpSpPr/>
            <p:nvPr/>
          </p:nvGrpSpPr>
          <p:grpSpPr>
            <a:xfrm>
              <a:off x="899592" y="2096876"/>
              <a:ext cx="2952304" cy="396020"/>
              <a:chOff x="1583668" y="3140968"/>
              <a:chExt cx="2952304" cy="396020"/>
            </a:xfrm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7651A5FE-F384-4708-AA84-67826575F099}"/>
                  </a:ext>
                </a:extLst>
              </p:cNvPr>
              <p:cNvCxnSpPr/>
              <p:nvPr/>
            </p:nvCxnSpPr>
            <p:spPr>
              <a:xfrm>
                <a:off x="2519772" y="3429000"/>
                <a:ext cx="1080000" cy="0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5236A15-3119-4488-9567-9F22B364B39E}"/>
                  </a:ext>
                </a:extLst>
              </p:cNvPr>
              <p:cNvCxnSpPr/>
              <p:nvPr/>
            </p:nvCxnSpPr>
            <p:spPr>
              <a:xfrm>
                <a:off x="3707904" y="3429000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3B87F157-C85C-4260-A164-8F7FDCA6CC76}"/>
                  </a:ext>
                </a:extLst>
              </p:cNvPr>
              <p:cNvCxnSpPr/>
              <p:nvPr/>
            </p:nvCxnSpPr>
            <p:spPr>
              <a:xfrm>
                <a:off x="1691680" y="3429000"/>
                <a:ext cx="72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0DC3528-DE96-4671-B5AC-83DD72C9519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3928" y="3140968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0DC3528-DE96-4671-B5AC-83DD72C951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3140968"/>
                    <a:ext cx="349968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33660857-CCAE-49C7-8D33-7184F5B0610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7704" y="3140968"/>
                    <a:ext cx="3499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60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33660857-CCAE-49C7-8D33-7184F5B06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7704" y="3140968"/>
                    <a:ext cx="349968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097C9648-C7F1-4825-8A60-76CC3BB1D19A}"/>
                  </a:ext>
                </a:extLst>
              </p:cNvPr>
              <p:cNvSpPr/>
              <p:nvPr/>
            </p:nvSpPr>
            <p:spPr>
              <a:xfrm>
                <a:off x="3599892" y="332098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46070887-BD59-4690-94E9-61F660A2AC36}"/>
                  </a:ext>
                </a:extLst>
              </p:cNvPr>
              <p:cNvSpPr/>
              <p:nvPr/>
            </p:nvSpPr>
            <p:spPr>
              <a:xfrm>
                <a:off x="2303748" y="332098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44A759E4-C2CE-460F-A9B7-F3E9A7093D8E}"/>
                  </a:ext>
                </a:extLst>
              </p:cNvPr>
              <p:cNvSpPr/>
              <p:nvPr/>
            </p:nvSpPr>
            <p:spPr>
              <a:xfrm>
                <a:off x="4319972" y="332098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ECEAD40E-AAF1-449D-A826-49F43851D42A}"/>
                  </a:ext>
                </a:extLst>
              </p:cNvPr>
              <p:cNvSpPr/>
              <p:nvPr/>
            </p:nvSpPr>
            <p:spPr>
              <a:xfrm flipH="1">
                <a:off x="1583668" y="3320988"/>
                <a:ext cx="216000" cy="216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/>
                  <a:t>H</a:t>
                </a:r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93DACAFB-F3E9-4E48-9198-19D3645436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824" y="3176972"/>
                    <a:ext cx="176137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ja-JP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93DACAFB-F3E9-4E48-9198-19D3645436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824" y="3176972"/>
                    <a:ext cx="176137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241" r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1429D84-1B7F-46D4-A73A-03C314A1BDF1}"/>
                </a:ext>
              </a:extLst>
            </p:cNvPr>
            <p:cNvSpPr txBox="1"/>
            <p:nvPr/>
          </p:nvSpPr>
          <p:spPr>
            <a:xfrm>
              <a:off x="1727169" y="1772816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/>
                <a:t>(c) D4 cluster</a:t>
              </a:r>
              <a:endParaRPr kumimoji="1" lang="ja-JP" altLang="en-US" sz="1600" b="1"/>
            </a:p>
          </p:txBody>
        </p:sp>
      </p:grpSp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D93E1BFA-27F2-E9FA-72D2-3A130044A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763093"/>
              </p:ext>
            </p:extLst>
          </p:nvPr>
        </p:nvGraphicFramePr>
        <p:xfrm>
          <a:off x="3887924" y="1196752"/>
          <a:ext cx="5040560" cy="306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1674FEB-7B04-F187-3E4D-05D39846BA8F}"/>
              </a:ext>
            </a:extLst>
          </p:cNvPr>
          <p:cNvSpPr txBox="1"/>
          <p:nvPr/>
        </p:nvSpPr>
        <p:spPr>
          <a:xfrm>
            <a:off x="4932040" y="648595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PES using </a:t>
            </a:r>
            <a:r>
              <a:rPr kumimoji="1" lang="en-US" altLang="ja-JP" i="1" dirty="0"/>
              <a:t>a</a:t>
            </a:r>
            <a:r>
              <a:rPr kumimoji="1" lang="en-US" altLang="ja-JP" dirty="0"/>
              <a:t> = 2.0 Bohr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D20B41-33EE-7B58-40C5-F3A3926B9295}"/>
              </a:ext>
            </a:extLst>
          </p:cNvPr>
          <p:cNvSpPr txBox="1"/>
          <p:nvPr/>
        </p:nvSpPr>
        <p:spPr>
          <a:xfrm rot="16200000">
            <a:off x="2607500" y="2513180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Energy/Hartree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CDECF1-B4E7-B410-357A-D4275E0B2E31}"/>
              </a:ext>
            </a:extLst>
          </p:cNvPr>
          <p:cNvSpPr txBox="1"/>
          <p:nvPr/>
        </p:nvSpPr>
        <p:spPr>
          <a:xfrm>
            <a:off x="5688124" y="418508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Alpha/Bohr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D65D2F-F69B-5EAF-2A81-F7DEA0D17D73}"/>
              </a:ext>
            </a:extLst>
          </p:cNvPr>
          <p:cNvSpPr txBox="1"/>
          <p:nvPr/>
        </p:nvSpPr>
        <p:spPr>
          <a:xfrm>
            <a:off x="575556" y="526520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D4_aXX_RHF_STO-3G_Int.txt ... RHF integrals</a:t>
            </a:r>
          </a:p>
          <a:p>
            <a:r>
              <a:rPr kumimoji="1" lang="en-US" altLang="ja-JP"/>
              <a:t>D4_aXX_UNOMix_STO-3G_Int.txt ... Broken symmetry integrals</a:t>
            </a:r>
          </a:p>
          <a:p>
            <a:endParaRPr kumimoji="1" lang="en-US" altLang="ja-JP"/>
          </a:p>
          <a:p>
            <a:r>
              <a:rPr kumimoji="1" lang="en-US" altLang="ja-JP"/>
              <a:t>XX represents alpha value (for example, D4_a12 means alpha = 1.2)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5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219</Words>
  <Application>Microsoft Office PowerPoint</Application>
  <PresentationFormat>画面に合わせる (4:3)</PresentationFormat>
  <Paragraphs>52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杉崎　研司</dc:creator>
  <cp:lastModifiedBy>ksugisaki@keio.jp</cp:lastModifiedBy>
  <cp:revision>6</cp:revision>
  <dcterms:created xsi:type="dcterms:W3CDTF">2022-01-13T06:16:47Z</dcterms:created>
  <dcterms:modified xsi:type="dcterms:W3CDTF">2025-01-21T05:42:48Z</dcterms:modified>
</cp:coreProperties>
</file>