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sugisaki@keio.jp" userId="f93ce0b1-92a0-4f75-8e81-5bfb72b0de4b" providerId="ADAL" clId="{A270D59C-33C1-48F5-9761-9CDA461E4EBB}"/>
    <pc:docChg chg="modSld">
      <pc:chgData name="ksugisaki@keio.jp" userId="f93ce0b1-92a0-4f75-8e81-5bfb72b0de4b" providerId="ADAL" clId="{A270D59C-33C1-48F5-9761-9CDA461E4EBB}" dt="2025-02-10T05:12:42.515" v="30" actId="1076"/>
      <pc:docMkLst>
        <pc:docMk/>
      </pc:docMkLst>
      <pc:sldChg chg="modSp mod">
        <pc:chgData name="ksugisaki@keio.jp" userId="f93ce0b1-92a0-4f75-8e81-5bfb72b0de4b" providerId="ADAL" clId="{A270D59C-33C1-48F5-9761-9CDA461E4EBB}" dt="2025-02-10T05:12:42.515" v="30" actId="1076"/>
        <pc:sldMkLst>
          <pc:docMk/>
          <pc:sldMk cId="3906336944" sldId="256"/>
        </pc:sldMkLst>
        <pc:spChg chg="mod">
          <ac:chgData name="ksugisaki@keio.jp" userId="f93ce0b1-92a0-4f75-8e81-5bfb72b0de4b" providerId="ADAL" clId="{A270D59C-33C1-48F5-9761-9CDA461E4EBB}" dt="2025-02-10T05:12:42.515" v="30" actId="1076"/>
          <ac:spMkLst>
            <pc:docMk/>
            <pc:sldMk cId="3906336944" sldId="256"/>
            <ac:spMk id="24" creationId="{F74D3F70-8601-396B-389D-61BFDB11C7CA}"/>
          </ac:spMkLst>
        </pc:spChg>
        <pc:spChg chg="mod">
          <ac:chgData name="ksugisaki@keio.jp" userId="f93ce0b1-92a0-4f75-8e81-5bfb72b0de4b" providerId="ADAL" clId="{A270D59C-33C1-48F5-9761-9CDA461E4EBB}" dt="2025-02-10T05:12:31.821" v="21" actId="122"/>
          <ac:spMkLst>
            <pc:docMk/>
            <pc:sldMk cId="3906336944" sldId="256"/>
            <ac:spMk id="34" creationId="{6CC93C98-8010-3EC0-6E26-E7607A0555F7}"/>
          </ac:spMkLst>
        </pc:spChg>
        <pc:spChg chg="mod">
          <ac:chgData name="ksugisaki@keio.jp" userId="f93ce0b1-92a0-4f75-8e81-5bfb72b0de4b" providerId="ADAL" clId="{A270D59C-33C1-48F5-9761-9CDA461E4EBB}" dt="2025-02-10T05:12:39.133" v="29" actId="122"/>
          <ac:spMkLst>
            <pc:docMk/>
            <pc:sldMk cId="3906336944" sldId="256"/>
            <ac:spMk id="51" creationId="{011720E4-27EB-002E-E9F5-8FFBABB7C9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89A2E3-33BF-2B9B-09AD-FB3CA2B15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9FFB010-9D98-3716-0173-450E4B5A3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3BC7ED-6C88-AF06-BBB4-73FFE8FA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160-AEA9-4738-9971-1505A900686B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443222-7E7A-96DE-57C5-874647CC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B32A54-D8DD-9629-C96F-F6C0229D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FC0-52E1-4E53-8908-4B1F2D6B60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92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45F9DB-9CFD-729D-1361-A94F9CD3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7294B0-A775-BB0B-9ECF-9504DC876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D5C2D0-6A24-EB4E-6DA7-B77F2B8F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160-AEA9-4738-9971-1505A900686B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AD7EE9-DA61-1E19-DB23-CFF20BAF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47EB1E-48A0-D8CC-E47A-24D1D085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FC0-52E1-4E53-8908-4B1F2D6B60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40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4D5E911-E26D-D191-AAB7-FA111558D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623345-8422-3358-6712-F084A16FB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B80005-EA99-6EFA-789E-73C358CD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160-AEA9-4738-9971-1505A900686B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FCAB66-A2DD-80DF-C9E0-34C58E21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F47516-7E25-7B51-AC02-C7F90513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FC0-52E1-4E53-8908-4B1F2D6B60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28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667ECA-DAF7-975B-4B15-92BB539B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ED1295-0D24-749D-8CC7-6A8063F9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272B93-1763-EA34-CD93-5C975227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160-AEA9-4738-9971-1505A900686B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7B8957-65C2-64BE-F899-8C776538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4DCA5F-AFEE-2E85-A4E8-6D4DB395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FC0-52E1-4E53-8908-4B1F2D6B60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19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8A9387-94B5-7C4F-B072-2BD79BD1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BB4C92-DF86-EAB6-48A7-C18E2295E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163BE6-6AEE-17E6-F46D-34A6A568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160-AEA9-4738-9971-1505A900686B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43EB85-427A-DA2F-E1BB-60C6DECA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432EBC-05C8-F675-323F-092FE356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FC0-52E1-4E53-8908-4B1F2D6B60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915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E6E464-D182-6982-DB6D-D1825959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16F86F-B08F-7A89-9C68-79A990C43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E65350-DAEB-82B6-C11C-91216FC3D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1C58D5-BB26-9377-72B3-4AD5CE29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160-AEA9-4738-9971-1505A900686B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74C7CB-32E9-E2D6-18C7-40BC7100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E08A7A-4E39-A303-2FE5-2AD45308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FC0-52E1-4E53-8908-4B1F2D6B60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74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AD6F1D-649C-5771-C6D0-FA9D74F8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AA6240-73E7-C16A-4817-FC308F2FC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E15265-D1C0-34A8-8550-4D010AA26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972BFBD-DB4A-58E3-3FDB-AD0DDA085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8C33A8D-B73C-BAF0-0F43-9F2031A22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ABB94CD-C7B4-E81D-2972-757C0698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160-AEA9-4738-9971-1505A900686B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CF75F4F-711E-08BF-9379-3C662698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77BC23-B63B-244E-FEF2-C0069145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FC0-52E1-4E53-8908-4B1F2D6B60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93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B6E3B-9313-2CCA-B3AE-2EF421EE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FF9815-1AC6-A32E-28A8-C3537923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160-AEA9-4738-9971-1505A900686B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8086163-7CA1-7479-A176-373327EA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9F392A-25FC-DD37-1C3C-0C5DDEEB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FC0-52E1-4E53-8908-4B1F2D6B60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47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6C65698-91E7-2861-5D15-021247D9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160-AEA9-4738-9971-1505A900686B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526D09E-F0EC-7039-9F40-DA1B8D81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0F6FB4-C71D-5139-D9D3-F5B09BA8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FC0-52E1-4E53-8908-4B1F2D6B60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33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31C06-315F-A504-E94A-CBEBB969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01F749-F1E8-990E-DC16-96405ABB9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8BD6A7-CED5-C924-A073-58676E9EB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DF027B-0AEB-58CD-A824-507268E3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160-AEA9-4738-9971-1505A900686B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20C2C6-2815-B958-63C0-8619C6D1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FDBAAA-0EFA-AE51-4C8A-BA793DC6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FC0-52E1-4E53-8908-4B1F2D6B60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879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3439A-8FBD-0143-A8DB-79B91371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892183-5FCE-5365-5AFF-A0A77E674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6A63BD-3EEE-07A0-8CF8-D7761964F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BBC53D-C675-E1BA-5662-112B65E6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2160-AEA9-4738-9971-1505A900686B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88B627-566B-2CFB-E0D9-5413F232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A5EEA5-31B7-A42E-648E-80269D3F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FFC0-52E1-4E53-8908-4B1F2D6B60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0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6635836-9924-9B10-02DA-2AFD607D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F75AF3-912A-BB82-62E3-F1F61F623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23CE9A-8FD2-9684-3BA0-31B73D1DA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9F2160-AEA9-4738-9971-1505A900686B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2BFA2F-1666-31D1-2842-6CFF164F5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502851-FEB9-73F4-AF2D-69425763F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83FFC0-52E1-4E53-8908-4B1F2D6B60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672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"/><Relationship Id="rId3" Type="http://schemas.openxmlformats.org/officeDocument/2006/relationships/image" Target="../media/image2.tif"/><Relationship Id="rId7" Type="http://schemas.openxmlformats.org/officeDocument/2006/relationships/image" Target="../media/image6.tif"/><Relationship Id="rId12" Type="http://schemas.openxmlformats.org/officeDocument/2006/relationships/image" Target="../media/image11.tif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"/><Relationship Id="rId11" Type="http://schemas.openxmlformats.org/officeDocument/2006/relationships/image" Target="../media/image10.tif"/><Relationship Id="rId5" Type="http://schemas.openxmlformats.org/officeDocument/2006/relationships/image" Target="../media/image4.tif"/><Relationship Id="rId10" Type="http://schemas.openxmlformats.org/officeDocument/2006/relationships/image" Target="../media/image9.tif"/><Relationship Id="rId4" Type="http://schemas.openxmlformats.org/officeDocument/2006/relationships/image" Target="../media/image3.tif"/><Relationship Id="rId9" Type="http://schemas.openxmlformats.org/officeDocument/2006/relationships/image" Target="../media/image8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5BC9D1-A806-5A40-8E67-B8B359EF9ADD}"/>
              </a:ext>
            </a:extLst>
          </p:cNvPr>
          <p:cNvSpPr txBox="1"/>
          <p:nvPr/>
        </p:nvSpPr>
        <p:spPr>
          <a:xfrm>
            <a:off x="352425" y="209550"/>
            <a:ext cx="799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Broken-symmetry wave function for double bond dissociation in ethylene</a:t>
            </a:r>
            <a:endParaRPr kumimoji="1" lang="ja-JP" altLang="en-US" b="1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AE1F280-D4D6-29CE-2BE9-C04477D3A037}"/>
              </a:ext>
            </a:extLst>
          </p:cNvPr>
          <p:cNvSpPr txBox="1"/>
          <p:nvPr/>
        </p:nvSpPr>
        <p:spPr>
          <a:xfrm>
            <a:off x="266700" y="685800"/>
            <a:ext cx="11325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ja-JP"/>
              <a:t>Perform broken-symmetry spin-unrestricted Hartree-Fock (BS-UHF) calculation using STO-6G basis set</a:t>
            </a:r>
          </a:p>
          <a:p>
            <a:pPr marL="342900" indent="-342900">
              <a:buAutoNum type="arabicPeriod"/>
            </a:pPr>
            <a:r>
              <a:rPr lang="en-US" altLang="ja-JP"/>
              <a:t>Generate natural orbitals (UNO) by diagonalizing reduced one-body density matrix and compute diradical character</a:t>
            </a:r>
          </a:p>
          <a:p>
            <a:pPr marL="342900" indent="-342900">
              <a:buAutoNum type="arabicPeriod"/>
            </a:pPr>
            <a:r>
              <a:rPr kumimoji="1" lang="en-US" altLang="ja-JP"/>
              <a:t>Localize </a:t>
            </a:r>
            <a:r>
              <a:rPr lang="en-US" altLang="ja-JP"/>
              <a:t>natural orbitals by mixing symmetric and antisymmetric orbitals (UNOLoc1 and UNOLoc2)</a:t>
            </a:r>
            <a:endParaRPr kumimoji="1" lang="ja-JP" altLang="en-US"/>
          </a:p>
        </p:txBody>
      </p:sp>
      <p:pic>
        <p:nvPicPr>
          <p:cNvPr id="7" name="図 6" descr="ダイアグラム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FED883D-DAE2-2332-3908-5B40F5ECA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313" y="5356667"/>
            <a:ext cx="971682" cy="419157"/>
          </a:xfrm>
          <a:prstGeom prst="rect">
            <a:avLst/>
          </a:prstGeom>
        </p:spPr>
      </p:pic>
      <p:pic>
        <p:nvPicPr>
          <p:cNvPr id="9" name="図 8" descr="ダイアグラム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CBDDDED-D6CF-3411-1604-92BC076C5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563" y="4586286"/>
            <a:ext cx="881182" cy="504894"/>
          </a:xfrm>
          <a:prstGeom prst="rect">
            <a:avLst/>
          </a:prstGeom>
        </p:spPr>
      </p:pic>
      <p:pic>
        <p:nvPicPr>
          <p:cNvPr id="11" name="図 10" descr="ダイアグラム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F073188-5895-A38C-F99A-8E4984928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18" y="3889191"/>
            <a:ext cx="895472" cy="519183"/>
          </a:xfrm>
          <a:prstGeom prst="rect">
            <a:avLst/>
          </a:prstGeom>
        </p:spPr>
      </p:pic>
      <p:pic>
        <p:nvPicPr>
          <p:cNvPr id="13" name="図 12" descr="ダイアグラム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8252AE3-934C-D76A-0C71-6148E3F254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95" y="3229982"/>
            <a:ext cx="966919" cy="409631"/>
          </a:xfrm>
          <a:prstGeom prst="rect">
            <a:avLst/>
          </a:prstGeom>
        </p:spPr>
      </p:pic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7BDEE023-8FEA-A7D2-D30B-5D0A2FE82754}"/>
              </a:ext>
            </a:extLst>
          </p:cNvPr>
          <p:cNvCxnSpPr/>
          <p:nvPr/>
        </p:nvCxnSpPr>
        <p:spPr>
          <a:xfrm>
            <a:off x="2489812" y="3437262"/>
            <a:ext cx="7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56F1711-26A9-F9E9-0213-1C6BC47A17FE}"/>
              </a:ext>
            </a:extLst>
          </p:cNvPr>
          <p:cNvCxnSpPr/>
          <p:nvPr/>
        </p:nvCxnSpPr>
        <p:spPr>
          <a:xfrm>
            <a:off x="2498992" y="4151524"/>
            <a:ext cx="7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283DDDE-1C0D-0BD2-109F-B3DDDFC97A0B}"/>
              </a:ext>
            </a:extLst>
          </p:cNvPr>
          <p:cNvCxnSpPr/>
          <p:nvPr/>
        </p:nvCxnSpPr>
        <p:spPr>
          <a:xfrm>
            <a:off x="2487975" y="4867619"/>
            <a:ext cx="7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27EBB69-E7BA-9ECE-3D99-9F6784792BE7}"/>
              </a:ext>
            </a:extLst>
          </p:cNvPr>
          <p:cNvCxnSpPr/>
          <p:nvPr/>
        </p:nvCxnSpPr>
        <p:spPr>
          <a:xfrm>
            <a:off x="2489812" y="5574535"/>
            <a:ext cx="7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2A81F22-B9EB-AB43-4CDB-E14AE6F3BF36}"/>
              </a:ext>
            </a:extLst>
          </p:cNvPr>
          <p:cNvCxnSpPr>
            <a:cxnSpLocks/>
          </p:cNvCxnSpPr>
          <p:nvPr/>
        </p:nvCxnSpPr>
        <p:spPr>
          <a:xfrm flipV="1">
            <a:off x="2743200" y="5386330"/>
            <a:ext cx="0" cy="3600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050ADBC-2D31-13B7-1DCE-2CCAFDA36860}"/>
              </a:ext>
            </a:extLst>
          </p:cNvPr>
          <p:cNvCxnSpPr>
            <a:cxnSpLocks/>
          </p:cNvCxnSpPr>
          <p:nvPr/>
        </p:nvCxnSpPr>
        <p:spPr>
          <a:xfrm>
            <a:off x="2895600" y="5386330"/>
            <a:ext cx="0" cy="3600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96850C2-4D69-FCDB-0B1A-BF47335EECFB}"/>
              </a:ext>
            </a:extLst>
          </p:cNvPr>
          <p:cNvCxnSpPr>
            <a:cxnSpLocks/>
          </p:cNvCxnSpPr>
          <p:nvPr/>
        </p:nvCxnSpPr>
        <p:spPr>
          <a:xfrm flipV="1">
            <a:off x="2752381" y="4679414"/>
            <a:ext cx="0" cy="3600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04D717C-486F-9DFA-B307-C0232770FAB1}"/>
              </a:ext>
            </a:extLst>
          </p:cNvPr>
          <p:cNvCxnSpPr>
            <a:cxnSpLocks/>
          </p:cNvCxnSpPr>
          <p:nvPr/>
        </p:nvCxnSpPr>
        <p:spPr>
          <a:xfrm>
            <a:off x="2904781" y="4679414"/>
            <a:ext cx="0" cy="3600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74D3F70-8601-396B-389D-61BFDB11C7CA}"/>
              </a:ext>
            </a:extLst>
          </p:cNvPr>
          <p:cNvSpPr txBox="1"/>
          <p:nvPr/>
        </p:nvSpPr>
        <p:spPr>
          <a:xfrm>
            <a:off x="2047646" y="252619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/>
              <a:t>UNO</a:t>
            </a:r>
            <a:endParaRPr kumimoji="1" lang="ja-JP" altLang="en-US" b="1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71F3E48B-EEA4-2E90-1365-C3792AFC779A}"/>
              </a:ext>
            </a:extLst>
          </p:cNvPr>
          <p:cNvCxnSpPr/>
          <p:nvPr/>
        </p:nvCxnSpPr>
        <p:spPr>
          <a:xfrm>
            <a:off x="6079474" y="3446443"/>
            <a:ext cx="7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EE82144F-DFEB-D351-FBE3-5FDC55AD9F29}"/>
              </a:ext>
            </a:extLst>
          </p:cNvPr>
          <p:cNvCxnSpPr/>
          <p:nvPr/>
        </p:nvCxnSpPr>
        <p:spPr>
          <a:xfrm>
            <a:off x="6088654" y="4160705"/>
            <a:ext cx="7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0B675561-06BF-C8AA-C6E3-B6DAD6698A56}"/>
              </a:ext>
            </a:extLst>
          </p:cNvPr>
          <p:cNvCxnSpPr/>
          <p:nvPr/>
        </p:nvCxnSpPr>
        <p:spPr>
          <a:xfrm>
            <a:off x="6077637" y="4876800"/>
            <a:ext cx="7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8B15E26-2EA5-B54C-31B0-65E194D07CE8}"/>
              </a:ext>
            </a:extLst>
          </p:cNvPr>
          <p:cNvCxnSpPr/>
          <p:nvPr/>
        </p:nvCxnSpPr>
        <p:spPr>
          <a:xfrm>
            <a:off x="6079474" y="5583716"/>
            <a:ext cx="7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86F6355-31E0-19E7-B0D2-B2F4E10373A5}"/>
              </a:ext>
            </a:extLst>
          </p:cNvPr>
          <p:cNvCxnSpPr>
            <a:cxnSpLocks/>
          </p:cNvCxnSpPr>
          <p:nvPr/>
        </p:nvCxnSpPr>
        <p:spPr>
          <a:xfrm flipV="1">
            <a:off x="6332862" y="5395511"/>
            <a:ext cx="0" cy="3600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6F8E115-2DF1-D847-1A24-B5A0A9036BF8}"/>
              </a:ext>
            </a:extLst>
          </p:cNvPr>
          <p:cNvCxnSpPr>
            <a:cxnSpLocks/>
          </p:cNvCxnSpPr>
          <p:nvPr/>
        </p:nvCxnSpPr>
        <p:spPr>
          <a:xfrm>
            <a:off x="6485262" y="5395511"/>
            <a:ext cx="0" cy="3600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A0911138-6678-0659-D8A0-F7A8176FA439}"/>
              </a:ext>
            </a:extLst>
          </p:cNvPr>
          <p:cNvCxnSpPr>
            <a:cxnSpLocks/>
          </p:cNvCxnSpPr>
          <p:nvPr/>
        </p:nvCxnSpPr>
        <p:spPr>
          <a:xfrm flipV="1">
            <a:off x="6342043" y="4688595"/>
            <a:ext cx="0" cy="3600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64A3916-946C-1C5F-228A-C82D6D549801}"/>
              </a:ext>
            </a:extLst>
          </p:cNvPr>
          <p:cNvCxnSpPr>
            <a:cxnSpLocks/>
          </p:cNvCxnSpPr>
          <p:nvPr/>
        </p:nvCxnSpPr>
        <p:spPr>
          <a:xfrm>
            <a:off x="6505460" y="3994532"/>
            <a:ext cx="0" cy="3600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CC93C98-8010-3EC0-6E26-E7607A0555F7}"/>
              </a:ext>
            </a:extLst>
          </p:cNvPr>
          <p:cNvSpPr txBox="1"/>
          <p:nvPr/>
        </p:nvSpPr>
        <p:spPr>
          <a:xfrm>
            <a:off x="5531615" y="2421071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/>
              <a:t>UNOLoc1</a:t>
            </a:r>
          </a:p>
          <a:p>
            <a:pPr algn="ctr"/>
            <a:r>
              <a:rPr kumimoji="1" lang="en-US" altLang="ja-JP" b="1"/>
              <a:t>(BS1)</a:t>
            </a:r>
            <a:endParaRPr kumimoji="1" lang="ja-JP" altLang="en-US" b="1"/>
          </a:p>
        </p:txBody>
      </p:sp>
      <p:pic>
        <p:nvPicPr>
          <p:cNvPr id="36" name="図 35" descr="ダイアグラム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E29EF2E-C617-9663-6197-764665F51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084" y="5394250"/>
            <a:ext cx="957392" cy="414394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59791F6D-C549-CD8F-8BBB-9D72253CF9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097" y="3887284"/>
            <a:ext cx="857366" cy="562051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46BB394-6478-F55B-BAEF-B138B0FFC0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34" y="4592889"/>
            <a:ext cx="866893" cy="557288"/>
          </a:xfrm>
          <a:prstGeom prst="rect">
            <a:avLst/>
          </a:prstGeom>
        </p:spPr>
      </p:pic>
      <p:pic>
        <p:nvPicPr>
          <p:cNvPr id="42" name="図 41" descr="ダイアグラム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A70553A-366A-EDF3-0E9F-9E984AE364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702" y="3223727"/>
            <a:ext cx="962156" cy="423920"/>
          </a:xfrm>
          <a:prstGeom prst="rect">
            <a:avLst/>
          </a:prstGeom>
        </p:spPr>
      </p:pic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F6A2A58-E72B-B470-B9C3-F60430C34D95}"/>
              </a:ext>
            </a:extLst>
          </p:cNvPr>
          <p:cNvCxnSpPr/>
          <p:nvPr/>
        </p:nvCxnSpPr>
        <p:spPr>
          <a:xfrm>
            <a:off x="9691171" y="3433590"/>
            <a:ext cx="7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8F3AF1A-07A5-6A0B-14B8-0C0F5E503379}"/>
              </a:ext>
            </a:extLst>
          </p:cNvPr>
          <p:cNvCxnSpPr/>
          <p:nvPr/>
        </p:nvCxnSpPr>
        <p:spPr>
          <a:xfrm>
            <a:off x="9700351" y="4147852"/>
            <a:ext cx="7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C1AE31C-0F7B-3394-5DA8-ACFABC3602B3}"/>
              </a:ext>
            </a:extLst>
          </p:cNvPr>
          <p:cNvCxnSpPr/>
          <p:nvPr/>
        </p:nvCxnSpPr>
        <p:spPr>
          <a:xfrm>
            <a:off x="9689334" y="4863947"/>
            <a:ext cx="7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9D9C8AF4-5E91-7308-C9C9-67D9A032E144}"/>
              </a:ext>
            </a:extLst>
          </p:cNvPr>
          <p:cNvCxnSpPr/>
          <p:nvPr/>
        </p:nvCxnSpPr>
        <p:spPr>
          <a:xfrm>
            <a:off x="9691171" y="5570863"/>
            <a:ext cx="7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DACE9F95-02AE-94EF-6201-F63DF7D8EE11}"/>
              </a:ext>
            </a:extLst>
          </p:cNvPr>
          <p:cNvCxnSpPr>
            <a:cxnSpLocks/>
          </p:cNvCxnSpPr>
          <p:nvPr/>
        </p:nvCxnSpPr>
        <p:spPr>
          <a:xfrm flipV="1">
            <a:off x="9944559" y="5382658"/>
            <a:ext cx="0" cy="3600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D8E3A211-786C-862D-824F-F9B07209FBA1}"/>
              </a:ext>
            </a:extLst>
          </p:cNvPr>
          <p:cNvCxnSpPr>
            <a:cxnSpLocks/>
          </p:cNvCxnSpPr>
          <p:nvPr/>
        </p:nvCxnSpPr>
        <p:spPr>
          <a:xfrm>
            <a:off x="10118993" y="3278436"/>
            <a:ext cx="0" cy="3600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38D8113-1B5E-68D0-7168-3A25A8E61188}"/>
              </a:ext>
            </a:extLst>
          </p:cNvPr>
          <p:cNvCxnSpPr>
            <a:cxnSpLocks/>
          </p:cNvCxnSpPr>
          <p:nvPr/>
        </p:nvCxnSpPr>
        <p:spPr>
          <a:xfrm flipV="1">
            <a:off x="9953740" y="4675742"/>
            <a:ext cx="0" cy="3600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A56C261F-4F2B-BA06-FDE2-2995984A4430}"/>
              </a:ext>
            </a:extLst>
          </p:cNvPr>
          <p:cNvCxnSpPr>
            <a:cxnSpLocks/>
          </p:cNvCxnSpPr>
          <p:nvPr/>
        </p:nvCxnSpPr>
        <p:spPr>
          <a:xfrm>
            <a:off x="10117157" y="3981679"/>
            <a:ext cx="0" cy="36000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11720E4-27EB-002E-E9F5-8FFBABB7C9A9}"/>
              </a:ext>
            </a:extLst>
          </p:cNvPr>
          <p:cNvSpPr txBox="1"/>
          <p:nvPr/>
        </p:nvSpPr>
        <p:spPr>
          <a:xfrm>
            <a:off x="9181412" y="2427268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/>
              <a:t>UNOLoc2</a:t>
            </a:r>
          </a:p>
          <a:p>
            <a:pPr algn="ctr"/>
            <a:r>
              <a:rPr lang="en-US" altLang="ja-JP" b="1"/>
              <a:t>(BS2)</a:t>
            </a:r>
            <a:endParaRPr kumimoji="1" lang="ja-JP" altLang="en-US" b="1"/>
          </a:p>
        </p:txBody>
      </p:sp>
      <p:pic>
        <p:nvPicPr>
          <p:cNvPr id="53" name="図 52" descr="白いバックグラウンドの前に並んでいる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5FC79DE-6B48-C62D-DEB0-68AFB59FE8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755" y="5362399"/>
            <a:ext cx="914524" cy="457262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D84A00C1-F5EE-1FF3-C27D-D7A5FC6F4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116" y="4608142"/>
            <a:ext cx="866893" cy="557288"/>
          </a:xfrm>
          <a:prstGeom prst="rect">
            <a:avLst/>
          </a:prstGeom>
        </p:spPr>
      </p:pic>
      <p:pic>
        <p:nvPicPr>
          <p:cNvPr id="57" name="図 56" descr="黒い背景と白い文字の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BE6CBED-3A88-6D7F-93B4-F67AD5145C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962" y="3937515"/>
            <a:ext cx="909761" cy="452499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F766A00A-5D2A-6A4D-B198-5874738084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847" y="3143952"/>
            <a:ext cx="871656" cy="5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3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3">
      <a:majorFont>
        <a:latin typeface="Calibri"/>
        <a:ea typeface="ＭＳ Ｐゴシック"/>
        <a:cs typeface=""/>
      </a:majorFont>
      <a:minorFont>
        <a:latin typeface="Calibri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60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ksugisaki@keio.jp</dc:creator>
  <cp:lastModifiedBy>ksugisaki@keio.jp</cp:lastModifiedBy>
  <cp:revision>1</cp:revision>
  <dcterms:created xsi:type="dcterms:W3CDTF">2025-02-10T05:02:43Z</dcterms:created>
  <dcterms:modified xsi:type="dcterms:W3CDTF">2025-02-10T05:12:43Z</dcterms:modified>
</cp:coreProperties>
</file>