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photoAlbum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49E0-2612-4296-80A0-3DE73C167E87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C304-3BF1-4150-90D3-AFCBF7B10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95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49E0-2612-4296-80A0-3DE73C167E87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C304-3BF1-4150-90D3-AFCBF7B10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78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49E0-2612-4296-80A0-3DE73C167E87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C304-3BF1-4150-90D3-AFCBF7B10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99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49E0-2612-4296-80A0-3DE73C167E87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C304-3BF1-4150-90D3-AFCBF7B10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7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49E0-2612-4296-80A0-3DE73C167E87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C304-3BF1-4150-90D3-AFCBF7B10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94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49E0-2612-4296-80A0-3DE73C167E87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C304-3BF1-4150-90D3-AFCBF7B10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64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49E0-2612-4296-80A0-3DE73C167E87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C304-3BF1-4150-90D3-AFCBF7B10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27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49E0-2612-4296-80A0-3DE73C167E87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C304-3BF1-4150-90D3-AFCBF7B10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92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49E0-2612-4296-80A0-3DE73C167E87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C304-3BF1-4150-90D3-AFCBF7B10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06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49E0-2612-4296-80A0-3DE73C167E87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C304-3BF1-4150-90D3-AFCBF7B10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23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49E0-2612-4296-80A0-3DE73C167E87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C304-3BF1-4150-90D3-AFCBF7B10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31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E49E0-2612-4296-80A0-3DE73C167E87}" type="datetimeFigureOut">
              <a:rPr lang="pt-BR" smtClean="0"/>
              <a:t>08/01/2018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6C304-3BF1-4150-90D3-AFCBF7B109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448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ot_uniaxial_number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1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5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2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TTR01</dc:creator>
  <cp:lastModifiedBy>TTR01</cp:lastModifiedBy>
  <cp:revision>2</cp:revision>
  <dcterms:created xsi:type="dcterms:W3CDTF">2018-01-08T15:59:45Z</dcterms:created>
  <dcterms:modified xsi:type="dcterms:W3CDTF">2018-01-08T16:10:09Z</dcterms:modified>
</cp:coreProperties>
</file>