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BDBF5-0A16-4612-B869-E4B838319710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85F-1B05-4DEE-9684-2965EB1E8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12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C:\Manasses\all_uniaxial_biaxial_3_geometries\all_uniaxial_biaxial_3_geometries_NEW.m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85F-1B05-4DEE-9684-2965EB1E8E5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6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C:\Manasses\all_uniaxial_biaxial_3_geometries\all_uniaxial_biaxial_3_geometries_NEW.m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85F-1B05-4DEE-9684-2965EB1E8E5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2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C:\Manasses\all_uniaxial_biaxial_3_geometries\all_uniaxial_biaxial_3_geometries_NEW.m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85F-1B05-4DEE-9684-2965EB1E8E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2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8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8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87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3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0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38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5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10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7D36-9E34-4936-B3B2-0757D687BFB3}" type="datetimeFigureOut">
              <a:rPr lang="pt-BR" smtClean="0"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D10F-C09B-419A-9E57-A3B83F68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27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32354"/>
              </p:ext>
            </p:extLst>
          </p:nvPr>
        </p:nvGraphicFramePr>
        <p:xfrm>
          <a:off x="872066" y="728133"/>
          <a:ext cx="9878695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705"/>
                <a:gridCol w="2640330"/>
                <a:gridCol w="2640330"/>
                <a:gridCol w="2640330"/>
              </a:tblGrid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Uniaxial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=1.5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A (x1)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2.942446768300000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2.722951114200000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1.925316333800000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pt-BR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(x2)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2.935607373700000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2.721057593800000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1.925137460200000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80876"/>
              </p:ext>
            </p:extLst>
          </p:nvPr>
        </p:nvGraphicFramePr>
        <p:xfrm>
          <a:off x="2829771" y="2201333"/>
          <a:ext cx="7920990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/>
                <a:gridCol w="2640330"/>
                <a:gridCol w="2640330"/>
              </a:tblGrid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Biaxial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=1.5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2.015860319100000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2.404486894600000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1.596784085000000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2.013187766100000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2.404265463400000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1.596903532700000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07649"/>
              </p:ext>
            </p:extLst>
          </p:nvPr>
        </p:nvGraphicFramePr>
        <p:xfrm>
          <a:off x="872066" y="2201333"/>
          <a:ext cx="1957705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705"/>
              </a:tblGrid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A (x1)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pt-BR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(x2)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343400" y="4224403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 Geometria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=14,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Intervalo 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Sigma_min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{20,40}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364876" y="26853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Sigma_min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83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17520"/>
              </p:ext>
            </p:extLst>
          </p:nvPr>
        </p:nvGraphicFramePr>
        <p:xfrm>
          <a:off x="1349739" y="2775298"/>
          <a:ext cx="9878695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705"/>
                <a:gridCol w="2640330"/>
                <a:gridCol w="2640330"/>
                <a:gridCol w="2640330"/>
              </a:tblGrid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Uniaxial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=1.5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A (x1)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2.933690130700000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2.692401707200000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1.920085877200000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pt-BR" sz="18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(x2)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22569"/>
              </p:ext>
            </p:extLst>
          </p:nvPr>
        </p:nvGraphicFramePr>
        <p:xfrm>
          <a:off x="3307444" y="4248498"/>
          <a:ext cx="7920990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/>
                <a:gridCol w="2640330"/>
                <a:gridCol w="2640330"/>
              </a:tblGrid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Biaxial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=1.5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2.008045554200000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2.378486096900000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1.594718247700000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74711"/>
              </p:ext>
            </p:extLst>
          </p:nvPr>
        </p:nvGraphicFramePr>
        <p:xfrm>
          <a:off x="1349739" y="4248498"/>
          <a:ext cx="1957705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705"/>
              </a:tblGrid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A (x1)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pt-BR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(x2)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77672" y="434580"/>
            <a:ext cx="1131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Sigma min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u_b_s_p_center_hole_withou_kirsch.m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Manasses\center_hole\u_b_s_p_center_hole_withou_kirsch.m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3836604" y="1608982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sig_min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cont_min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)=matriz(end,9);</a:t>
            </a:r>
          </a:p>
        </p:txBody>
      </p:sp>
    </p:spTree>
    <p:extLst>
      <p:ext uri="{BB962C8B-B14F-4D97-AF65-F5344CB8AC3E}">
        <p14:creationId xmlns:p14="http://schemas.microsoft.com/office/powerpoint/2010/main" val="42010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349739" y="2775298"/>
          <a:ext cx="9878695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705"/>
                <a:gridCol w="2640330"/>
                <a:gridCol w="2640330"/>
                <a:gridCol w="2640330"/>
              </a:tblGrid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Uniaxial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=1.5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A (x1)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2.933690130700000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2.692401707200000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1.920085877200000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pt-BR" sz="18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(x2)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3307444" y="4248498"/>
          <a:ext cx="7920990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/>
                <a:gridCol w="2640330"/>
                <a:gridCol w="2640330"/>
              </a:tblGrid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Biaxial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=1.5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T_p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H_d</a:t>
                      </a:r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2.008045554200000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2.378486096900000 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1.594718247700000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349739" y="4248498"/>
          <a:ext cx="1957705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705"/>
              </a:tblGrid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A (x1)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pt-BR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(x2)</a:t>
                      </a:r>
                      <a:endParaRPr lang="pt-B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77672" y="434580"/>
            <a:ext cx="1131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Sigma min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u_b_s_p_center_hole_withou_kirsch.m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Manasses\center_hole\u_b_s_p_center_hole_withou_kirsch.m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3836604" y="1608982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sig_min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cont_min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)=matriz(end,9);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9" y="1608982"/>
            <a:ext cx="10422379" cy="52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45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172</Words>
  <Application>Microsoft Office PowerPoint</Application>
  <PresentationFormat>Widescreen</PresentationFormat>
  <Paragraphs>90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LMP-LabMetro</dc:creator>
  <cp:lastModifiedBy>LMP-LabMetro</cp:lastModifiedBy>
  <cp:revision>8</cp:revision>
  <dcterms:created xsi:type="dcterms:W3CDTF">2018-02-26T20:41:57Z</dcterms:created>
  <dcterms:modified xsi:type="dcterms:W3CDTF">2018-03-20T13:26:39Z</dcterms:modified>
</cp:coreProperties>
</file>