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25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7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4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9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73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49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6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2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3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74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3954-3D68-45DC-AAED-E8BD350645D0}" type="datetimeFigureOut">
              <a:rPr lang="pt-BR" smtClean="0"/>
              <a:t>12/01/2018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D58B-EA1C-4D53-A8F3-12608A028A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285" y="754743"/>
            <a:ext cx="220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Grosseira: esize, 0.5</a:t>
            </a:r>
          </a:p>
          <a:p>
            <a:r>
              <a:rPr lang="pt-BR" dirty="0" smtClean="0"/>
              <a:t>Refinada: esize, 0.5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285" y="754743"/>
            <a:ext cx="220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Grosseira: esize, 0.5</a:t>
            </a:r>
          </a:p>
          <a:p>
            <a:r>
              <a:rPr lang="pt-BR" dirty="0" smtClean="0"/>
              <a:t>Refinada: esize, 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9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285" y="754743"/>
            <a:ext cx="220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Grosseira: esize, 0.25</a:t>
            </a:r>
          </a:p>
          <a:p>
            <a:r>
              <a:rPr lang="pt-BR" dirty="0" smtClean="0"/>
              <a:t>Refinada: esize, 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3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TTR01</dc:creator>
  <cp:lastModifiedBy>TTR01</cp:lastModifiedBy>
  <cp:revision>4</cp:revision>
  <dcterms:created xsi:type="dcterms:W3CDTF">2018-01-12T16:33:09Z</dcterms:created>
  <dcterms:modified xsi:type="dcterms:W3CDTF">2018-01-12T17:01:45Z</dcterms:modified>
</cp:coreProperties>
</file>