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0" r:id="rId4"/>
    <p:sldId id="266" r:id="rId5"/>
    <p:sldId id="271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2 - </a:t>
            </a:r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7A7D-26A7-4A8F-980D-3D77A84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3 - </a:t>
            </a:r>
            <a:r>
              <a:rPr lang="zh-CN" altLang="en-US" dirty="0"/>
              <a:t>十六进制格式私钥解析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A48C-C1E7-497B-BAF8-C546DD0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BC727-0C3B-4C7D-93B9-EE4D2920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7.1</a:t>
            </a:r>
            <a:r>
              <a:rPr lang="zh-CN" altLang="en-US" dirty="0"/>
              <a:t>及以后 </a:t>
            </a:r>
            <a:r>
              <a:rPr lang="en-US" altLang="zh-CN" dirty="0" err="1"/>
              <a:t>openssl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1CE3-E938-4A5E-A780-6143DD2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6A94-2485-41D0-B80E-7B5EB97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ECCA3-CA7E-42EA-903C-39573ABE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8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AEDB-D71E-444A-BCBF-8CCE3CD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解密过程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85E9-80D9-4F3B-80FE-28837A74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6363-DEE7-4A9C-AFB9-C6D984D9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34AB0-03EA-451F-AC1A-BFD89068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NOPADDING</a:t>
            </a:r>
          </a:p>
          <a:p>
            <a:r>
              <a:rPr lang="en-US" altLang="zh-CN" dirty="0"/>
              <a:t>PKCS5</a:t>
            </a:r>
          </a:p>
          <a:p>
            <a:r>
              <a:rPr lang="en-US" altLang="zh-CN" dirty="0"/>
              <a:t>PKCS7</a:t>
            </a:r>
          </a:p>
        </p:txBody>
      </p:sp>
    </p:spTree>
    <p:extLst>
      <p:ext uri="{BB962C8B-B14F-4D97-AF65-F5344CB8AC3E}">
        <p14:creationId xmlns:p14="http://schemas.microsoft.com/office/powerpoint/2010/main" val="22336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3F79-4152-4804-8D9F-A6F8EC2F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4 – A pow m % n </a:t>
            </a:r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088B0-3281-4755-97D0-641D0F22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方法一 直接计算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运算量大 </a:t>
            </a:r>
            <a:r>
              <a:rPr lang="en-US" altLang="zh-CN" dirty="0"/>
              <a:t>&amp;</a:t>
            </a:r>
            <a:r>
              <a:rPr lang="zh-CN" altLang="en-US" dirty="0"/>
              <a:t> 超范围</a:t>
            </a:r>
            <a:endParaRPr lang="en-US" altLang="zh-CN" dirty="0"/>
          </a:p>
          <a:p>
            <a:r>
              <a:rPr lang="zh-CN" altLang="en-US" dirty="0"/>
              <a:t>方法二 利用 模性质计算 快速指数算法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A * B</a:t>
            </a:r>
            <a:r>
              <a:rPr lang="zh-CN" altLang="en-US" dirty="0"/>
              <a:t>）</a:t>
            </a:r>
            <a:r>
              <a:rPr lang="en-US" altLang="zh-CN" dirty="0"/>
              <a:t>mod N = </a:t>
            </a:r>
            <a:r>
              <a:rPr lang="zh-CN" altLang="en-US" dirty="0"/>
              <a:t>（</a:t>
            </a:r>
            <a:r>
              <a:rPr lang="en-US" altLang="zh-CN" dirty="0"/>
              <a:t>A mod N * B mod N</a:t>
            </a:r>
            <a:r>
              <a:rPr lang="zh-CN" altLang="en-US" dirty="0"/>
              <a:t>）</a:t>
            </a:r>
            <a:r>
              <a:rPr lang="en-US" altLang="zh-CN" dirty="0"/>
              <a:t>mod N</a:t>
            </a:r>
          </a:p>
          <a:p>
            <a:pPr marL="0" indent="0">
              <a:buNone/>
            </a:pPr>
            <a:r>
              <a:rPr lang="en-US" altLang="zh-CN" dirty="0"/>
              <a:t>	for</a:t>
            </a:r>
            <a:r>
              <a:rPr lang="zh-CN" altLang="en-US" dirty="0"/>
              <a:t>（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= k;$</a:t>
            </a:r>
            <a:r>
              <a:rPr lang="en-US" altLang="zh-CN" dirty="0" err="1"/>
              <a:t>i</a:t>
            </a:r>
            <a:r>
              <a:rPr lang="en-US" altLang="zh-CN" dirty="0"/>
              <a:t>&gt;=0;$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d = (d * d) mod n;</a:t>
            </a:r>
          </a:p>
          <a:p>
            <a:pPr marL="0" indent="0">
              <a:buNone/>
            </a:pPr>
            <a:r>
              <a:rPr lang="en-US" altLang="zh-CN" dirty="0"/>
              <a:t>		if(bi == 0) d = (d * a) mod 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8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ed </a:t>
            </a:r>
            <a:r>
              <a:rPr lang="zh-CN" altLang="en-US" sz="1800" dirty="0"/>
              <a:t>≡ </a:t>
            </a:r>
            <a:r>
              <a:rPr lang="en-US" altLang="zh-CN" sz="1800" dirty="0"/>
              <a:t>1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endParaRPr lang="en-US" altLang="zh-CN" sz="2200" dirty="0"/>
          </a:p>
          <a:p>
            <a:pPr lvl="2"/>
            <a:r>
              <a:rPr lang="en-US" altLang="zh-CN" sz="1800" dirty="0"/>
              <a:t>c </a:t>
            </a:r>
            <a:r>
              <a:rPr lang="en-US" altLang="zh-CN" sz="1800" baseline="30000" dirty="0"/>
              <a:t>d</a:t>
            </a:r>
            <a:r>
              <a:rPr lang="en-US" altLang="zh-CN" sz="1800" dirty="0"/>
              <a:t> </a:t>
            </a:r>
            <a:r>
              <a:rPr lang="zh-CN" altLang="en-US" dirty="0"/>
              <a:t>≡</a:t>
            </a:r>
            <a:r>
              <a:rPr lang="en-US" altLang="zh-CN" sz="1800" dirty="0"/>
              <a:t> M </a:t>
            </a:r>
            <a:r>
              <a:rPr lang="zh-CN" altLang="en-US" sz="1800" dirty="0"/>
              <a:t>（</a:t>
            </a:r>
            <a:r>
              <a:rPr lang="en-US" altLang="zh-CN" sz="1800" dirty="0"/>
              <a:t>mod 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1- </a:t>
            </a:r>
            <a:r>
              <a:rPr lang="en-US" altLang="zh-CN" dirty="0" err="1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2594</TotalTime>
  <Words>707</Words>
  <Application>Microsoft Office PowerPoint</Application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切片</vt:lpstr>
      <vt:lpstr>加密算法-可逆</vt:lpstr>
      <vt:lpstr>RSA加解密算法数学基础 -1</vt:lpstr>
      <vt:lpstr>RSA加解密算法数学基础2 – 欧拉函数</vt:lpstr>
      <vt:lpstr>RSA加解密算法数学基础3 – 模反元素</vt:lpstr>
      <vt:lpstr>RSA加解密算法数学基础4 – A pow m % n 求解方法</vt:lpstr>
      <vt:lpstr>RSA</vt:lpstr>
      <vt:lpstr>RSA算法描述</vt:lpstr>
      <vt:lpstr>RSA算法实例描述</vt:lpstr>
      <vt:lpstr>密钥探究1- Openssl命令生成RSA公私钥</vt:lpstr>
      <vt:lpstr>密钥探究2 - 把秘钥文件的首行和末行去除并转化成十六进制格式</vt:lpstr>
      <vt:lpstr>PowerPoint 演示文稿</vt:lpstr>
      <vt:lpstr>密钥探究3 - 十六进制格式私钥解析</vt:lpstr>
      <vt:lpstr>Php 7.1及以后 openssl加密解密</vt:lpstr>
      <vt:lpstr>RSA加密过程</vt:lpstr>
      <vt:lpstr>RSA解密过程</vt:lpstr>
      <vt:lpstr>填充方式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Windows 用户</cp:lastModifiedBy>
  <cp:revision>43</cp:revision>
  <dcterms:created xsi:type="dcterms:W3CDTF">2018-12-08T02:37:36Z</dcterms:created>
  <dcterms:modified xsi:type="dcterms:W3CDTF">2018-12-26T15:31:35Z</dcterms:modified>
</cp:coreProperties>
</file>