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65" r:id="rId7"/>
    <p:sldId id="260" r:id="rId8"/>
    <p:sldId id="266" r:id="rId9"/>
    <p:sldId id="261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58D8-A44E-487D-9786-56E240937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常见加密算法及其应用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4B9D5-332B-4C20-97B8-F65073B4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李明权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6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altLang="zh-CN" dirty="0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7A7D-26A7-4A8F-980D-3D77A84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</a:t>
            </a:r>
            <a:r>
              <a:rPr lang="zh-CN" altLang="en-US" dirty="0"/>
              <a:t>编码表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A48C-C1E7-497B-BAF8-C546DD0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DBD-165A-4AA1-A380-CE82DA7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加密算法</a:t>
            </a:r>
            <a:r>
              <a:rPr lang="en-US" altLang="zh-CN" dirty="0"/>
              <a:t>-</a:t>
            </a:r>
            <a:r>
              <a:rPr lang="zh-CN" altLang="en-US" dirty="0"/>
              <a:t>不可逆加密算法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DC70D-FF38-49B9-96AE-13CFF37D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MD5(2,4)</a:t>
            </a:r>
          </a:p>
          <a:p>
            <a:r>
              <a:rPr lang="en-US" altLang="zh-CN" dirty="0"/>
              <a:t>SHA1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31B7-98C1-44DA-9A56-C29F1EDF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AES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3EFD0-D460-403D-95E3-CEF22BF1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748-F068-47EF-A2A1-BAC06F2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 3DES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49929-B328-421D-A52B-40CDFA7C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pPr lvl="2"/>
            <a:r>
              <a:rPr lang="en-US" altLang="zh-CN" sz="1800" dirty="0"/>
              <a:t>d :  e</a:t>
            </a:r>
            <a:r>
              <a:rPr lang="en-US" altLang="zh-CN" sz="1800" baseline="30000" dirty="0"/>
              <a:t> -1 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r>
              <a:rPr lang="en-US" altLang="zh-CN" sz="2000" dirty="0"/>
              <a:t>c </a:t>
            </a:r>
            <a:r>
              <a:rPr lang="en-US" altLang="zh-CN" sz="2000" baseline="30000" dirty="0"/>
              <a:t>d</a:t>
            </a:r>
            <a:r>
              <a:rPr lang="en-US" altLang="zh-CN" sz="2000" dirty="0"/>
              <a:t> </a:t>
            </a:r>
            <a:r>
              <a:rPr lang="zh-CN" altLang="en-US" dirty="0"/>
              <a:t>≡</a:t>
            </a:r>
            <a:r>
              <a:rPr lang="en-US" altLang="zh-CN" sz="2000" dirty="0"/>
              <a:t> M </a:t>
            </a:r>
            <a:r>
              <a:rPr lang="zh-CN" altLang="en-US" sz="2000" dirty="0"/>
              <a:t>（</a:t>
            </a:r>
            <a:r>
              <a:rPr lang="en-US" altLang="zh-CN" sz="2000" dirty="0"/>
              <a:t>mod 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2499</TotalTime>
  <Words>682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切片</vt:lpstr>
      <vt:lpstr>常见加密算法及其应用</vt:lpstr>
      <vt:lpstr>加密算法-不可逆加密算法</vt:lpstr>
      <vt:lpstr>加密算法-可逆</vt:lpstr>
      <vt:lpstr>对称加密算法AES</vt:lpstr>
      <vt:lpstr>DES 3DES</vt:lpstr>
      <vt:lpstr>RSA加解密算法数学基础 -1</vt:lpstr>
      <vt:lpstr>RSA加解密算法数学基础2 – 欧拉函数</vt:lpstr>
      <vt:lpstr>RSA加解密算法数学基础3 – 模反元素</vt:lpstr>
      <vt:lpstr>RSA</vt:lpstr>
      <vt:lpstr>RSA算法描述</vt:lpstr>
      <vt:lpstr>RSA算法实例描述</vt:lpstr>
      <vt:lpstr>Openssl命令生成RSA公私钥</vt:lpstr>
      <vt:lpstr>把秘钥文件的首行和末行去除并转化成十六进制格式</vt:lpstr>
      <vt:lpstr>PowerPoint 演示文稿</vt:lpstr>
      <vt:lpstr>BASE64编码表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Windows 用户</cp:lastModifiedBy>
  <cp:revision>35</cp:revision>
  <dcterms:created xsi:type="dcterms:W3CDTF">2018-12-08T02:37:36Z</dcterms:created>
  <dcterms:modified xsi:type="dcterms:W3CDTF">2018-12-25T16:20:02Z</dcterms:modified>
</cp:coreProperties>
</file>