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0" r:id="rId4"/>
    <p:sldId id="259" r:id="rId5"/>
    <p:sldId id="260" r:id="rId6"/>
    <p:sldId id="288" r:id="rId7"/>
    <p:sldId id="261" r:id="rId8"/>
    <p:sldId id="262" r:id="rId9"/>
    <p:sldId id="289" r:id="rId10"/>
    <p:sldId id="297" r:id="rId11"/>
    <p:sldId id="294" r:id="rId12"/>
    <p:sldId id="296" r:id="rId13"/>
    <p:sldId id="267" r:id="rId14"/>
    <p:sldId id="283" r:id="rId15"/>
    <p:sldId id="275" r:id="rId16"/>
    <p:sldId id="302" r:id="rId17"/>
    <p:sldId id="276" r:id="rId18"/>
    <p:sldId id="284" r:id="rId19"/>
    <p:sldId id="278" r:id="rId20"/>
    <p:sldId id="281" r:id="rId21"/>
    <p:sldId id="273" r:id="rId22"/>
    <p:sldId id="274" r:id="rId23"/>
    <p:sldId id="282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71ABF8-219C-45E5-9E7B-86D7ABE00617}">
          <p14:sldIdLst>
            <p14:sldId id="256"/>
            <p14:sldId id="257"/>
            <p14:sldId id="290"/>
            <p14:sldId id="259"/>
            <p14:sldId id="260"/>
            <p14:sldId id="288"/>
            <p14:sldId id="261"/>
            <p14:sldId id="262"/>
            <p14:sldId id="289"/>
            <p14:sldId id="297"/>
            <p14:sldId id="294"/>
            <p14:sldId id="296"/>
            <p14:sldId id="267"/>
            <p14:sldId id="283"/>
            <p14:sldId id="275"/>
            <p14:sldId id="302"/>
            <p14:sldId id="276"/>
            <p14:sldId id="284"/>
            <p14:sldId id="278"/>
            <p14:sldId id="281"/>
            <p14:sldId id="273"/>
            <p14:sldId id="274"/>
            <p14:sldId id="282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E6DB7-CF19-47AA-9688-DF85332C7CE3}" v="14" dt="2024-04-30T19:02:1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CA7A8-BAFB-457B-9F4E-3C4DFF040596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F4D12B-2246-433B-93A5-632680854397}">
      <dgm:prSet/>
      <dgm:spPr/>
      <dgm:t>
        <a:bodyPr/>
        <a:lstStyle/>
        <a:p>
          <a:r>
            <a:rPr lang="en-US"/>
            <a:t>Secure AI systems</a:t>
          </a:r>
        </a:p>
      </dgm:t>
    </dgm:pt>
    <dgm:pt modelId="{F79A3B0D-D8A0-4577-8B7D-8B2D0E80245E}" type="parTrans" cxnId="{460C4D08-73B7-4C16-863E-2BFB01990C78}">
      <dgm:prSet/>
      <dgm:spPr/>
      <dgm:t>
        <a:bodyPr/>
        <a:lstStyle/>
        <a:p>
          <a:endParaRPr lang="en-US"/>
        </a:p>
      </dgm:t>
    </dgm:pt>
    <dgm:pt modelId="{F48D28C7-C426-494C-8F8A-03CF3371774F}" type="sibTrans" cxnId="{460C4D08-73B7-4C16-863E-2BFB01990C78}">
      <dgm:prSet/>
      <dgm:spPr/>
      <dgm:t>
        <a:bodyPr/>
        <a:lstStyle/>
        <a:p>
          <a:endParaRPr lang="en-US"/>
        </a:p>
      </dgm:t>
    </dgm:pt>
    <dgm:pt modelId="{4B9D7EA9-C366-41E4-B2B6-8C6E5C75CD6D}">
      <dgm:prSet/>
      <dgm:spPr/>
      <dgm:t>
        <a:bodyPr/>
        <a:lstStyle/>
        <a:p>
          <a:r>
            <a:rPr lang="en-US" dirty="0"/>
            <a:t>AI in Cyber Defense</a:t>
          </a:r>
        </a:p>
      </dgm:t>
    </dgm:pt>
    <dgm:pt modelId="{D249D9B3-7CFC-4039-91C6-9FCAF815F754}" type="parTrans" cxnId="{39456870-0A82-44D1-90F9-FCFE105BFB79}">
      <dgm:prSet/>
      <dgm:spPr/>
      <dgm:t>
        <a:bodyPr/>
        <a:lstStyle/>
        <a:p>
          <a:endParaRPr lang="en-US"/>
        </a:p>
      </dgm:t>
    </dgm:pt>
    <dgm:pt modelId="{08ACDA42-6FED-4FCB-B216-626FD738AD0C}" type="sibTrans" cxnId="{39456870-0A82-44D1-90F9-FCFE105BFB79}">
      <dgm:prSet/>
      <dgm:spPr/>
      <dgm:t>
        <a:bodyPr/>
        <a:lstStyle/>
        <a:p>
          <a:endParaRPr lang="en-US"/>
        </a:p>
      </dgm:t>
    </dgm:pt>
    <dgm:pt modelId="{D4B59E7F-22AB-4586-945E-C1A9E31E6F86}">
      <dgm:prSet/>
      <dgm:spPr/>
      <dgm:t>
        <a:bodyPr/>
        <a:lstStyle/>
        <a:p>
          <a:r>
            <a:rPr lang="en-US" dirty="0"/>
            <a:t>AI in Vulnerability Assessments &amp; Ethical Hacking</a:t>
          </a:r>
        </a:p>
      </dgm:t>
    </dgm:pt>
    <dgm:pt modelId="{57EA83B2-68B4-4803-B09E-68F05B3E3965}" type="parTrans" cxnId="{D76A4F11-E797-4B12-91A8-4D43458A46D3}">
      <dgm:prSet/>
      <dgm:spPr/>
      <dgm:t>
        <a:bodyPr/>
        <a:lstStyle/>
        <a:p>
          <a:endParaRPr lang="en-US"/>
        </a:p>
      </dgm:t>
    </dgm:pt>
    <dgm:pt modelId="{9DAA3266-8CB1-4C60-93F0-E2E41C80E30F}" type="sibTrans" cxnId="{D76A4F11-E797-4B12-91A8-4D43458A46D3}">
      <dgm:prSet/>
      <dgm:spPr/>
      <dgm:t>
        <a:bodyPr/>
        <a:lstStyle/>
        <a:p>
          <a:endParaRPr lang="en-US"/>
        </a:p>
      </dgm:t>
    </dgm:pt>
    <dgm:pt modelId="{F9C1982F-029E-4355-A543-9195DB0F813A}">
      <dgm:prSet/>
      <dgm:spPr/>
      <dgm:t>
        <a:bodyPr/>
        <a:lstStyle/>
        <a:p>
          <a:r>
            <a:rPr lang="en-US" dirty="0"/>
            <a:t>Tool Prototype</a:t>
          </a:r>
        </a:p>
      </dgm:t>
    </dgm:pt>
    <dgm:pt modelId="{0FD8C040-A7A8-4D84-9D3B-648A0C49BA34}" type="parTrans" cxnId="{CCA5F373-5130-4957-98DB-60775705DD41}">
      <dgm:prSet/>
      <dgm:spPr/>
      <dgm:t>
        <a:bodyPr/>
        <a:lstStyle/>
        <a:p>
          <a:endParaRPr lang="en-US"/>
        </a:p>
      </dgm:t>
    </dgm:pt>
    <dgm:pt modelId="{A64F1D63-4224-4FD0-BA8B-8B2ABE1CDBD0}" type="sibTrans" cxnId="{CCA5F373-5130-4957-98DB-60775705DD41}">
      <dgm:prSet/>
      <dgm:spPr/>
      <dgm:t>
        <a:bodyPr/>
        <a:lstStyle/>
        <a:p>
          <a:endParaRPr lang="en-US"/>
        </a:p>
      </dgm:t>
    </dgm:pt>
    <dgm:pt modelId="{7DC3E179-3125-4443-AEA3-052D51037042}">
      <dgm:prSet/>
      <dgm:spPr/>
      <dgm:t>
        <a:bodyPr/>
        <a:lstStyle/>
        <a:p>
          <a:r>
            <a:rPr lang="en-US" dirty="0"/>
            <a:t>Overview of work at PNNL</a:t>
          </a:r>
        </a:p>
      </dgm:t>
    </dgm:pt>
    <dgm:pt modelId="{2871B189-3BAA-4D5F-BE1F-28A7ACF4372B}" type="sibTrans" cxnId="{EBEC9692-A501-4D0A-8C99-5A24A772CDBB}">
      <dgm:prSet/>
      <dgm:spPr/>
      <dgm:t>
        <a:bodyPr/>
        <a:lstStyle/>
        <a:p>
          <a:endParaRPr lang="en-US"/>
        </a:p>
      </dgm:t>
    </dgm:pt>
    <dgm:pt modelId="{35CACC41-4572-45BB-9FD4-C7975BAC4E7B}" type="parTrans" cxnId="{EBEC9692-A501-4D0A-8C99-5A24A772CDBB}">
      <dgm:prSet/>
      <dgm:spPr/>
      <dgm:t>
        <a:bodyPr/>
        <a:lstStyle/>
        <a:p>
          <a:endParaRPr lang="en-US"/>
        </a:p>
      </dgm:t>
    </dgm:pt>
    <dgm:pt modelId="{82204839-4084-4B3E-BE08-88972AD64864}" type="pres">
      <dgm:prSet presAssocID="{D26CA7A8-BAFB-457B-9F4E-3C4DFF040596}" presName="diagram" presStyleCnt="0">
        <dgm:presLayoutVars>
          <dgm:dir/>
          <dgm:resizeHandles val="exact"/>
        </dgm:presLayoutVars>
      </dgm:prSet>
      <dgm:spPr/>
    </dgm:pt>
    <dgm:pt modelId="{C3954941-DEE2-4F14-A5C2-A9D8A9D8545A}" type="pres">
      <dgm:prSet presAssocID="{6BF4D12B-2246-433B-93A5-632680854397}" presName="node" presStyleLbl="node1" presStyleIdx="0" presStyleCnt="5">
        <dgm:presLayoutVars>
          <dgm:bulletEnabled val="1"/>
        </dgm:presLayoutVars>
      </dgm:prSet>
      <dgm:spPr/>
    </dgm:pt>
    <dgm:pt modelId="{A57B816E-023A-4F03-AD19-0B403057F295}" type="pres">
      <dgm:prSet presAssocID="{F48D28C7-C426-494C-8F8A-03CF3371774F}" presName="sibTrans" presStyleCnt="0"/>
      <dgm:spPr/>
    </dgm:pt>
    <dgm:pt modelId="{CCD14868-4A1C-47E5-B926-7FF2E702BFC7}" type="pres">
      <dgm:prSet presAssocID="{4B9D7EA9-C366-41E4-B2B6-8C6E5C75CD6D}" presName="node" presStyleLbl="node1" presStyleIdx="1" presStyleCnt="5">
        <dgm:presLayoutVars>
          <dgm:bulletEnabled val="1"/>
        </dgm:presLayoutVars>
      </dgm:prSet>
      <dgm:spPr/>
    </dgm:pt>
    <dgm:pt modelId="{881451BE-2D94-48F7-A535-6F649EC69B88}" type="pres">
      <dgm:prSet presAssocID="{08ACDA42-6FED-4FCB-B216-626FD738AD0C}" presName="sibTrans" presStyleCnt="0"/>
      <dgm:spPr/>
    </dgm:pt>
    <dgm:pt modelId="{87118CC5-094E-4021-9E9E-713C3CC8703F}" type="pres">
      <dgm:prSet presAssocID="{D4B59E7F-22AB-4586-945E-C1A9E31E6F86}" presName="node" presStyleLbl="node1" presStyleIdx="2" presStyleCnt="5">
        <dgm:presLayoutVars>
          <dgm:bulletEnabled val="1"/>
        </dgm:presLayoutVars>
      </dgm:prSet>
      <dgm:spPr/>
    </dgm:pt>
    <dgm:pt modelId="{415BCC42-A451-4B57-AFFF-46490C153E53}" type="pres">
      <dgm:prSet presAssocID="{9DAA3266-8CB1-4C60-93F0-E2E41C80E30F}" presName="sibTrans" presStyleCnt="0"/>
      <dgm:spPr/>
    </dgm:pt>
    <dgm:pt modelId="{3E0EF436-14F5-4111-B24F-A9C5FE19AFDE}" type="pres">
      <dgm:prSet presAssocID="{F9C1982F-029E-4355-A543-9195DB0F813A}" presName="node" presStyleLbl="node1" presStyleIdx="3" presStyleCnt="5">
        <dgm:presLayoutVars>
          <dgm:bulletEnabled val="1"/>
        </dgm:presLayoutVars>
      </dgm:prSet>
      <dgm:spPr/>
    </dgm:pt>
    <dgm:pt modelId="{C991D26A-50AE-40F8-ABBD-01D21E812968}" type="pres">
      <dgm:prSet presAssocID="{A64F1D63-4224-4FD0-BA8B-8B2ABE1CDBD0}" presName="sibTrans" presStyleCnt="0"/>
      <dgm:spPr/>
    </dgm:pt>
    <dgm:pt modelId="{1FFDA5ED-8E3D-43EA-9919-0B621306D5C6}" type="pres">
      <dgm:prSet presAssocID="{7DC3E179-3125-4443-AEA3-052D51037042}" presName="node" presStyleLbl="node1" presStyleIdx="4" presStyleCnt="5">
        <dgm:presLayoutVars>
          <dgm:bulletEnabled val="1"/>
        </dgm:presLayoutVars>
      </dgm:prSet>
      <dgm:spPr/>
    </dgm:pt>
  </dgm:ptLst>
  <dgm:cxnLst>
    <dgm:cxn modelId="{460C4D08-73B7-4C16-863E-2BFB01990C78}" srcId="{D26CA7A8-BAFB-457B-9F4E-3C4DFF040596}" destId="{6BF4D12B-2246-433B-93A5-632680854397}" srcOrd="0" destOrd="0" parTransId="{F79A3B0D-D8A0-4577-8B7D-8B2D0E80245E}" sibTransId="{F48D28C7-C426-494C-8F8A-03CF3371774F}"/>
    <dgm:cxn modelId="{D76A4F11-E797-4B12-91A8-4D43458A46D3}" srcId="{D26CA7A8-BAFB-457B-9F4E-3C4DFF040596}" destId="{D4B59E7F-22AB-4586-945E-C1A9E31E6F86}" srcOrd="2" destOrd="0" parTransId="{57EA83B2-68B4-4803-B09E-68F05B3E3965}" sibTransId="{9DAA3266-8CB1-4C60-93F0-E2E41C80E30F}"/>
    <dgm:cxn modelId="{4EDBCC2C-56F4-4FC1-B3AA-9EABDD11DD2E}" type="presOf" srcId="{7DC3E179-3125-4443-AEA3-052D51037042}" destId="{1FFDA5ED-8E3D-43EA-9919-0B621306D5C6}" srcOrd="0" destOrd="0" presId="urn:microsoft.com/office/officeart/2005/8/layout/default"/>
    <dgm:cxn modelId="{F288BD3E-A074-4D78-8CF2-D55DCEF6773E}" type="presOf" srcId="{4B9D7EA9-C366-41E4-B2B6-8C6E5C75CD6D}" destId="{CCD14868-4A1C-47E5-B926-7FF2E702BFC7}" srcOrd="0" destOrd="0" presId="urn:microsoft.com/office/officeart/2005/8/layout/default"/>
    <dgm:cxn modelId="{39456870-0A82-44D1-90F9-FCFE105BFB79}" srcId="{D26CA7A8-BAFB-457B-9F4E-3C4DFF040596}" destId="{4B9D7EA9-C366-41E4-B2B6-8C6E5C75CD6D}" srcOrd="1" destOrd="0" parTransId="{D249D9B3-7CFC-4039-91C6-9FCAF815F754}" sibTransId="{08ACDA42-6FED-4FCB-B216-626FD738AD0C}"/>
    <dgm:cxn modelId="{CCA5F373-5130-4957-98DB-60775705DD41}" srcId="{D26CA7A8-BAFB-457B-9F4E-3C4DFF040596}" destId="{F9C1982F-029E-4355-A543-9195DB0F813A}" srcOrd="3" destOrd="0" parTransId="{0FD8C040-A7A8-4D84-9D3B-648A0C49BA34}" sibTransId="{A64F1D63-4224-4FD0-BA8B-8B2ABE1CDBD0}"/>
    <dgm:cxn modelId="{C60E2475-B8DB-41D7-AD45-B42A0D47B8E3}" type="presOf" srcId="{6BF4D12B-2246-433B-93A5-632680854397}" destId="{C3954941-DEE2-4F14-A5C2-A9D8A9D8545A}" srcOrd="0" destOrd="0" presId="urn:microsoft.com/office/officeart/2005/8/layout/default"/>
    <dgm:cxn modelId="{EBEC9692-A501-4D0A-8C99-5A24A772CDBB}" srcId="{D26CA7A8-BAFB-457B-9F4E-3C4DFF040596}" destId="{7DC3E179-3125-4443-AEA3-052D51037042}" srcOrd="4" destOrd="0" parTransId="{35CACC41-4572-45BB-9FD4-C7975BAC4E7B}" sibTransId="{2871B189-3BAA-4D5F-BE1F-28A7ACF4372B}"/>
    <dgm:cxn modelId="{7285FD9D-80A3-46D2-B720-19A50AC485A1}" type="presOf" srcId="{D4B59E7F-22AB-4586-945E-C1A9E31E6F86}" destId="{87118CC5-094E-4021-9E9E-713C3CC8703F}" srcOrd="0" destOrd="0" presId="urn:microsoft.com/office/officeart/2005/8/layout/default"/>
    <dgm:cxn modelId="{705634C2-362B-46EC-8085-C01E34583C21}" type="presOf" srcId="{F9C1982F-029E-4355-A543-9195DB0F813A}" destId="{3E0EF436-14F5-4111-B24F-A9C5FE19AFDE}" srcOrd="0" destOrd="0" presId="urn:microsoft.com/office/officeart/2005/8/layout/default"/>
    <dgm:cxn modelId="{DDB4BDF7-C5CC-47C6-B208-740FA5250664}" type="presOf" srcId="{D26CA7A8-BAFB-457B-9F4E-3C4DFF040596}" destId="{82204839-4084-4B3E-BE08-88972AD64864}" srcOrd="0" destOrd="0" presId="urn:microsoft.com/office/officeart/2005/8/layout/default"/>
    <dgm:cxn modelId="{BD786F8A-E50D-47C3-93B9-EA6E629EDD79}" type="presParOf" srcId="{82204839-4084-4B3E-BE08-88972AD64864}" destId="{C3954941-DEE2-4F14-A5C2-A9D8A9D8545A}" srcOrd="0" destOrd="0" presId="urn:microsoft.com/office/officeart/2005/8/layout/default"/>
    <dgm:cxn modelId="{0EC998B5-BC54-4766-AF1B-14BCFA6E5313}" type="presParOf" srcId="{82204839-4084-4B3E-BE08-88972AD64864}" destId="{A57B816E-023A-4F03-AD19-0B403057F295}" srcOrd="1" destOrd="0" presId="urn:microsoft.com/office/officeart/2005/8/layout/default"/>
    <dgm:cxn modelId="{62B453E6-64D1-42AA-A4C8-4ACBF42A0D48}" type="presParOf" srcId="{82204839-4084-4B3E-BE08-88972AD64864}" destId="{CCD14868-4A1C-47E5-B926-7FF2E702BFC7}" srcOrd="2" destOrd="0" presId="urn:microsoft.com/office/officeart/2005/8/layout/default"/>
    <dgm:cxn modelId="{D2156262-8D12-4F03-9A8F-5D98906F2CE6}" type="presParOf" srcId="{82204839-4084-4B3E-BE08-88972AD64864}" destId="{881451BE-2D94-48F7-A535-6F649EC69B88}" srcOrd="3" destOrd="0" presId="urn:microsoft.com/office/officeart/2005/8/layout/default"/>
    <dgm:cxn modelId="{448E7330-AFF1-4B7B-B767-664DE5AB651D}" type="presParOf" srcId="{82204839-4084-4B3E-BE08-88972AD64864}" destId="{87118CC5-094E-4021-9E9E-713C3CC8703F}" srcOrd="4" destOrd="0" presId="urn:microsoft.com/office/officeart/2005/8/layout/default"/>
    <dgm:cxn modelId="{291C50D0-F67C-4589-894B-F74D2C5F8D69}" type="presParOf" srcId="{82204839-4084-4B3E-BE08-88972AD64864}" destId="{415BCC42-A451-4B57-AFFF-46490C153E53}" srcOrd="5" destOrd="0" presId="urn:microsoft.com/office/officeart/2005/8/layout/default"/>
    <dgm:cxn modelId="{2F7E095C-7017-49B6-A7C7-9D0DECBEABC2}" type="presParOf" srcId="{82204839-4084-4B3E-BE08-88972AD64864}" destId="{3E0EF436-14F5-4111-B24F-A9C5FE19AFDE}" srcOrd="6" destOrd="0" presId="urn:microsoft.com/office/officeart/2005/8/layout/default"/>
    <dgm:cxn modelId="{411BE1C2-11F0-425D-88B7-BEEACF8D593D}" type="presParOf" srcId="{82204839-4084-4B3E-BE08-88972AD64864}" destId="{C991D26A-50AE-40F8-ABBD-01D21E812968}" srcOrd="7" destOrd="0" presId="urn:microsoft.com/office/officeart/2005/8/layout/default"/>
    <dgm:cxn modelId="{86E3CD10-37C3-4DEA-A72F-4734059820E2}" type="presParOf" srcId="{82204839-4084-4B3E-BE08-88972AD64864}" destId="{1FFDA5ED-8E3D-43EA-9919-0B621306D5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2066E-B44A-4605-850D-39473F51DDD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396450-583E-4A56-88C7-D8FAE346CACD}">
      <dgm:prSet/>
      <dgm:spPr/>
      <dgm:t>
        <a:bodyPr/>
        <a:lstStyle/>
        <a:p>
          <a:pPr>
            <a:spcAft>
              <a:spcPts val="200"/>
            </a:spcAft>
          </a:pPr>
          <a:r>
            <a:rPr lang="en-US" b="1" u="sng" dirty="0"/>
            <a:t>Adversarial Attacks: </a:t>
          </a:r>
        </a:p>
        <a:p>
          <a:pPr>
            <a:spcAft>
              <a:spcPct val="35000"/>
            </a:spcAft>
          </a:pPr>
          <a:r>
            <a:rPr lang="en-US" dirty="0"/>
            <a:t>Manipulate or deceive AI systems by feeding them malicious input data. </a:t>
          </a:r>
        </a:p>
      </dgm:t>
    </dgm:pt>
    <dgm:pt modelId="{73F4A650-1195-4D44-8051-1DD116DB38D6}" type="parTrans" cxnId="{ACF5204F-83E9-45D5-A942-13E7F4137E2D}">
      <dgm:prSet/>
      <dgm:spPr/>
      <dgm:t>
        <a:bodyPr/>
        <a:lstStyle/>
        <a:p>
          <a:endParaRPr lang="en-US"/>
        </a:p>
      </dgm:t>
    </dgm:pt>
    <dgm:pt modelId="{4C0F17B5-96CD-4C56-B10B-644D3E007260}" type="sibTrans" cxnId="{ACF5204F-83E9-45D5-A942-13E7F4137E2D}">
      <dgm:prSet/>
      <dgm:spPr/>
      <dgm:t>
        <a:bodyPr/>
        <a:lstStyle/>
        <a:p>
          <a:endParaRPr lang="en-US"/>
        </a:p>
      </dgm:t>
    </dgm:pt>
    <dgm:pt modelId="{CDE8A82F-1440-4059-838A-1AD6CDFD7C50}">
      <dgm:prSet/>
      <dgm:spPr/>
      <dgm:t>
        <a:bodyPr/>
        <a:lstStyle/>
        <a:p>
          <a:r>
            <a:rPr lang="en-US"/>
            <a:t>Result: make incorrect predictions or decisions.</a:t>
          </a:r>
        </a:p>
      </dgm:t>
    </dgm:pt>
    <dgm:pt modelId="{1B5FE34C-DE4B-44F6-93A5-00C405F3D975}" type="parTrans" cxnId="{7448E356-2039-421E-B275-DB8E1CE805DD}">
      <dgm:prSet/>
      <dgm:spPr/>
      <dgm:t>
        <a:bodyPr/>
        <a:lstStyle/>
        <a:p>
          <a:endParaRPr lang="en-US"/>
        </a:p>
      </dgm:t>
    </dgm:pt>
    <dgm:pt modelId="{6C4B515F-AFE6-491B-B62F-7AB3D6C6033B}" type="sibTrans" cxnId="{7448E356-2039-421E-B275-DB8E1CE805DD}">
      <dgm:prSet/>
      <dgm:spPr/>
      <dgm:t>
        <a:bodyPr/>
        <a:lstStyle/>
        <a:p>
          <a:endParaRPr lang="en-US"/>
        </a:p>
      </dgm:t>
    </dgm:pt>
    <dgm:pt modelId="{772D6A42-CBC4-4E6E-A23F-C1DA212D1800}">
      <dgm:prSet/>
      <dgm:spPr/>
      <dgm:t>
        <a:bodyPr/>
        <a:lstStyle/>
        <a:p>
          <a:pPr>
            <a:spcAft>
              <a:spcPts val="200"/>
            </a:spcAft>
          </a:pPr>
          <a:r>
            <a:rPr lang="en-US" b="1" u="sng" dirty="0"/>
            <a:t>Data Poisoning:</a:t>
          </a:r>
          <a:r>
            <a:rPr lang="en-US" dirty="0"/>
            <a:t> </a:t>
          </a:r>
        </a:p>
        <a:p>
          <a:pPr>
            <a:spcAft>
              <a:spcPct val="35000"/>
            </a:spcAft>
          </a:pPr>
          <a:r>
            <a:rPr lang="en-US" dirty="0"/>
            <a:t>Injecting malicious data into the training dataset of an AI model. </a:t>
          </a:r>
        </a:p>
      </dgm:t>
    </dgm:pt>
    <dgm:pt modelId="{61CB24B7-76D8-46A8-904B-D03FA09973E5}" type="parTrans" cxnId="{300FB13C-E56E-421A-81EB-941360F5C0B8}">
      <dgm:prSet/>
      <dgm:spPr/>
      <dgm:t>
        <a:bodyPr/>
        <a:lstStyle/>
        <a:p>
          <a:endParaRPr lang="en-US"/>
        </a:p>
      </dgm:t>
    </dgm:pt>
    <dgm:pt modelId="{0660BB1B-C07D-471A-9A6D-2E7DB6C8281E}" type="sibTrans" cxnId="{300FB13C-E56E-421A-81EB-941360F5C0B8}">
      <dgm:prSet/>
      <dgm:spPr/>
      <dgm:t>
        <a:bodyPr/>
        <a:lstStyle/>
        <a:p>
          <a:endParaRPr lang="en-US"/>
        </a:p>
      </dgm:t>
    </dgm:pt>
    <dgm:pt modelId="{7E6A1348-32D1-4753-823F-6860BD9ACA13}">
      <dgm:prSet/>
      <dgm:spPr/>
      <dgm:t>
        <a:bodyPr/>
        <a:lstStyle/>
        <a:p>
          <a:r>
            <a:rPr lang="en-US"/>
            <a:t>Result: learn incorrect or biased patterns, leading to compromised performance.</a:t>
          </a:r>
        </a:p>
      </dgm:t>
    </dgm:pt>
    <dgm:pt modelId="{804FE112-D1AD-427B-985D-D39381013ABA}" type="parTrans" cxnId="{794BC331-60EC-436D-9757-76A458DFA6D9}">
      <dgm:prSet/>
      <dgm:spPr/>
      <dgm:t>
        <a:bodyPr/>
        <a:lstStyle/>
        <a:p>
          <a:endParaRPr lang="en-US"/>
        </a:p>
      </dgm:t>
    </dgm:pt>
    <dgm:pt modelId="{C0C39330-8DFE-472D-BDF1-9E2F17EC4B24}" type="sibTrans" cxnId="{794BC331-60EC-436D-9757-76A458DFA6D9}">
      <dgm:prSet/>
      <dgm:spPr/>
      <dgm:t>
        <a:bodyPr/>
        <a:lstStyle/>
        <a:p>
          <a:endParaRPr lang="en-US"/>
        </a:p>
      </dgm:t>
    </dgm:pt>
    <dgm:pt modelId="{3989BB1E-B7E6-472E-9BDD-7F61D2031907}">
      <dgm:prSet/>
      <dgm:spPr/>
      <dgm:t>
        <a:bodyPr/>
        <a:lstStyle/>
        <a:p>
          <a:pPr>
            <a:spcAft>
              <a:spcPts val="200"/>
            </a:spcAft>
          </a:pPr>
          <a:r>
            <a:rPr lang="en-US" b="1" u="sng" dirty="0"/>
            <a:t>Model Vulnerabilities:</a:t>
          </a:r>
          <a:r>
            <a:rPr lang="en-US" dirty="0"/>
            <a:t> </a:t>
          </a:r>
        </a:p>
        <a:p>
          <a:pPr>
            <a:spcAft>
              <a:spcPct val="35000"/>
            </a:spcAft>
          </a:pPr>
          <a:r>
            <a:rPr lang="en-US" dirty="0"/>
            <a:t>Backdoor attacks, model inversion, and model stealing</a:t>
          </a:r>
        </a:p>
      </dgm:t>
    </dgm:pt>
    <dgm:pt modelId="{7DD36C36-65A4-4386-8373-147624F09044}" type="parTrans" cxnId="{3DD13500-B72C-45F5-8C9F-B05937813B79}">
      <dgm:prSet/>
      <dgm:spPr/>
      <dgm:t>
        <a:bodyPr/>
        <a:lstStyle/>
        <a:p>
          <a:endParaRPr lang="en-US"/>
        </a:p>
      </dgm:t>
    </dgm:pt>
    <dgm:pt modelId="{3160D97C-009B-46BF-975C-BC424FB8A7FE}" type="sibTrans" cxnId="{3DD13500-B72C-45F5-8C9F-B05937813B79}">
      <dgm:prSet/>
      <dgm:spPr/>
      <dgm:t>
        <a:bodyPr/>
        <a:lstStyle/>
        <a:p>
          <a:endParaRPr lang="en-US"/>
        </a:p>
      </dgm:t>
    </dgm:pt>
    <dgm:pt modelId="{797398D3-5DAF-4590-82D7-2119232909C3}" type="pres">
      <dgm:prSet presAssocID="{BAD2066E-B44A-4605-850D-39473F51DDD5}" presName="Name0" presStyleCnt="0">
        <dgm:presLayoutVars>
          <dgm:dir/>
          <dgm:animLvl val="lvl"/>
          <dgm:resizeHandles val="exact"/>
        </dgm:presLayoutVars>
      </dgm:prSet>
      <dgm:spPr/>
    </dgm:pt>
    <dgm:pt modelId="{099A5EF2-C003-4F85-A465-4AADE2F9CB43}" type="pres">
      <dgm:prSet presAssocID="{07396450-583E-4A56-88C7-D8FAE346CACD}" presName="composite" presStyleCnt="0"/>
      <dgm:spPr/>
    </dgm:pt>
    <dgm:pt modelId="{DA73FBF5-E49E-40FE-855E-887535D4E19F}" type="pres">
      <dgm:prSet presAssocID="{07396450-583E-4A56-88C7-D8FAE346CAC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E748C7-245D-43F6-AAAE-CC0A7C30902E}" type="pres">
      <dgm:prSet presAssocID="{07396450-583E-4A56-88C7-D8FAE346CACD}" presName="desTx" presStyleLbl="alignAccFollowNode1" presStyleIdx="0" presStyleCnt="3">
        <dgm:presLayoutVars>
          <dgm:bulletEnabled val="1"/>
        </dgm:presLayoutVars>
      </dgm:prSet>
      <dgm:spPr/>
    </dgm:pt>
    <dgm:pt modelId="{33647333-84BB-4314-B423-D5D9A02C4659}" type="pres">
      <dgm:prSet presAssocID="{4C0F17B5-96CD-4C56-B10B-644D3E007260}" presName="space" presStyleCnt="0"/>
      <dgm:spPr/>
    </dgm:pt>
    <dgm:pt modelId="{D6C1919B-CB76-491F-BA86-AA831F252C52}" type="pres">
      <dgm:prSet presAssocID="{772D6A42-CBC4-4E6E-A23F-C1DA212D1800}" presName="composite" presStyleCnt="0"/>
      <dgm:spPr/>
    </dgm:pt>
    <dgm:pt modelId="{5B8B6BF3-5B84-478D-92BB-96E61E671C47}" type="pres">
      <dgm:prSet presAssocID="{772D6A42-CBC4-4E6E-A23F-C1DA212D18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FD2232-4CE0-4602-8DBF-2AB489CFAABE}" type="pres">
      <dgm:prSet presAssocID="{772D6A42-CBC4-4E6E-A23F-C1DA212D1800}" presName="desTx" presStyleLbl="alignAccFollowNode1" presStyleIdx="1" presStyleCnt="3">
        <dgm:presLayoutVars>
          <dgm:bulletEnabled val="1"/>
        </dgm:presLayoutVars>
      </dgm:prSet>
      <dgm:spPr/>
    </dgm:pt>
    <dgm:pt modelId="{65EB33E1-3E51-4163-9EBD-708530C90D2D}" type="pres">
      <dgm:prSet presAssocID="{0660BB1B-C07D-471A-9A6D-2E7DB6C8281E}" presName="space" presStyleCnt="0"/>
      <dgm:spPr/>
    </dgm:pt>
    <dgm:pt modelId="{2ED090AE-0697-45E5-B9B5-5281A67B075E}" type="pres">
      <dgm:prSet presAssocID="{3989BB1E-B7E6-472E-9BDD-7F61D2031907}" presName="composite" presStyleCnt="0"/>
      <dgm:spPr/>
    </dgm:pt>
    <dgm:pt modelId="{BDA9EF0E-A712-461E-B8AB-32342166F70F}" type="pres">
      <dgm:prSet presAssocID="{3989BB1E-B7E6-472E-9BDD-7F61D20319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B69E66A-4C95-4602-BD5E-7C80BFFD6BC0}" type="pres">
      <dgm:prSet presAssocID="{3989BB1E-B7E6-472E-9BDD-7F61D20319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DD13500-B72C-45F5-8C9F-B05937813B79}" srcId="{BAD2066E-B44A-4605-850D-39473F51DDD5}" destId="{3989BB1E-B7E6-472E-9BDD-7F61D2031907}" srcOrd="2" destOrd="0" parTransId="{7DD36C36-65A4-4386-8373-147624F09044}" sibTransId="{3160D97C-009B-46BF-975C-BC424FB8A7FE}"/>
    <dgm:cxn modelId="{E75CF71C-4406-4D95-993E-0457CF8B98F4}" type="presOf" srcId="{07396450-583E-4A56-88C7-D8FAE346CACD}" destId="{DA73FBF5-E49E-40FE-855E-887535D4E19F}" srcOrd="0" destOrd="0" presId="urn:microsoft.com/office/officeart/2005/8/layout/hList1"/>
    <dgm:cxn modelId="{27182524-1B24-4EAB-B25F-3BA88919C8A4}" type="presOf" srcId="{CDE8A82F-1440-4059-838A-1AD6CDFD7C50}" destId="{59E748C7-245D-43F6-AAAE-CC0A7C30902E}" srcOrd="0" destOrd="0" presId="urn:microsoft.com/office/officeart/2005/8/layout/hList1"/>
    <dgm:cxn modelId="{0CC8A92D-00E7-4828-920C-37A9EBCE2024}" type="presOf" srcId="{7E6A1348-32D1-4753-823F-6860BD9ACA13}" destId="{11FD2232-4CE0-4602-8DBF-2AB489CFAABE}" srcOrd="0" destOrd="0" presId="urn:microsoft.com/office/officeart/2005/8/layout/hList1"/>
    <dgm:cxn modelId="{794BC331-60EC-436D-9757-76A458DFA6D9}" srcId="{772D6A42-CBC4-4E6E-A23F-C1DA212D1800}" destId="{7E6A1348-32D1-4753-823F-6860BD9ACA13}" srcOrd="0" destOrd="0" parTransId="{804FE112-D1AD-427B-985D-D39381013ABA}" sibTransId="{C0C39330-8DFE-472D-BDF1-9E2F17EC4B24}"/>
    <dgm:cxn modelId="{300FB13C-E56E-421A-81EB-941360F5C0B8}" srcId="{BAD2066E-B44A-4605-850D-39473F51DDD5}" destId="{772D6A42-CBC4-4E6E-A23F-C1DA212D1800}" srcOrd="1" destOrd="0" parTransId="{61CB24B7-76D8-46A8-904B-D03FA09973E5}" sibTransId="{0660BB1B-C07D-471A-9A6D-2E7DB6C8281E}"/>
    <dgm:cxn modelId="{B0D5C162-8F72-4D75-98D8-F239A04A9B0A}" type="presOf" srcId="{3989BB1E-B7E6-472E-9BDD-7F61D2031907}" destId="{BDA9EF0E-A712-461E-B8AB-32342166F70F}" srcOrd="0" destOrd="0" presId="urn:microsoft.com/office/officeart/2005/8/layout/hList1"/>
    <dgm:cxn modelId="{ACF5204F-83E9-45D5-A942-13E7F4137E2D}" srcId="{BAD2066E-B44A-4605-850D-39473F51DDD5}" destId="{07396450-583E-4A56-88C7-D8FAE346CACD}" srcOrd="0" destOrd="0" parTransId="{73F4A650-1195-4D44-8051-1DD116DB38D6}" sibTransId="{4C0F17B5-96CD-4C56-B10B-644D3E007260}"/>
    <dgm:cxn modelId="{7448E356-2039-421E-B275-DB8E1CE805DD}" srcId="{07396450-583E-4A56-88C7-D8FAE346CACD}" destId="{CDE8A82F-1440-4059-838A-1AD6CDFD7C50}" srcOrd="0" destOrd="0" parTransId="{1B5FE34C-DE4B-44F6-93A5-00C405F3D975}" sibTransId="{6C4B515F-AFE6-491B-B62F-7AB3D6C6033B}"/>
    <dgm:cxn modelId="{5257E1B3-0363-4F40-A8FF-201F6414106D}" type="presOf" srcId="{BAD2066E-B44A-4605-850D-39473F51DDD5}" destId="{797398D3-5DAF-4590-82D7-2119232909C3}" srcOrd="0" destOrd="0" presId="urn:microsoft.com/office/officeart/2005/8/layout/hList1"/>
    <dgm:cxn modelId="{B5B46CDE-B08B-41AD-9E08-73B873691EC2}" type="presOf" srcId="{772D6A42-CBC4-4E6E-A23F-C1DA212D1800}" destId="{5B8B6BF3-5B84-478D-92BB-96E61E671C47}" srcOrd="0" destOrd="0" presId="urn:microsoft.com/office/officeart/2005/8/layout/hList1"/>
    <dgm:cxn modelId="{567CC8C1-B92C-4E2B-B66E-1EF55346134B}" type="presParOf" srcId="{797398D3-5DAF-4590-82D7-2119232909C3}" destId="{099A5EF2-C003-4F85-A465-4AADE2F9CB43}" srcOrd="0" destOrd="0" presId="urn:microsoft.com/office/officeart/2005/8/layout/hList1"/>
    <dgm:cxn modelId="{3D25D69B-058E-4E9F-AF8F-715F2ED7B137}" type="presParOf" srcId="{099A5EF2-C003-4F85-A465-4AADE2F9CB43}" destId="{DA73FBF5-E49E-40FE-855E-887535D4E19F}" srcOrd="0" destOrd="0" presId="urn:microsoft.com/office/officeart/2005/8/layout/hList1"/>
    <dgm:cxn modelId="{C00EE6F7-6C75-447A-83C6-97162378D63D}" type="presParOf" srcId="{099A5EF2-C003-4F85-A465-4AADE2F9CB43}" destId="{59E748C7-245D-43F6-AAAE-CC0A7C30902E}" srcOrd="1" destOrd="0" presId="urn:microsoft.com/office/officeart/2005/8/layout/hList1"/>
    <dgm:cxn modelId="{1139E9BA-9864-4360-87FE-74C3EBE16F65}" type="presParOf" srcId="{797398D3-5DAF-4590-82D7-2119232909C3}" destId="{33647333-84BB-4314-B423-D5D9A02C4659}" srcOrd="1" destOrd="0" presId="urn:microsoft.com/office/officeart/2005/8/layout/hList1"/>
    <dgm:cxn modelId="{397F2C10-1416-448C-9D32-91301E310D6D}" type="presParOf" srcId="{797398D3-5DAF-4590-82D7-2119232909C3}" destId="{D6C1919B-CB76-491F-BA86-AA831F252C52}" srcOrd="2" destOrd="0" presId="urn:microsoft.com/office/officeart/2005/8/layout/hList1"/>
    <dgm:cxn modelId="{2EA91555-921C-4124-A3D3-8BF6BEA54A6A}" type="presParOf" srcId="{D6C1919B-CB76-491F-BA86-AA831F252C52}" destId="{5B8B6BF3-5B84-478D-92BB-96E61E671C47}" srcOrd="0" destOrd="0" presId="urn:microsoft.com/office/officeart/2005/8/layout/hList1"/>
    <dgm:cxn modelId="{40FFB103-881C-456F-AF13-436097E96245}" type="presParOf" srcId="{D6C1919B-CB76-491F-BA86-AA831F252C52}" destId="{11FD2232-4CE0-4602-8DBF-2AB489CFAABE}" srcOrd="1" destOrd="0" presId="urn:microsoft.com/office/officeart/2005/8/layout/hList1"/>
    <dgm:cxn modelId="{9B6CF2CE-F112-4179-AC32-FD8958E24701}" type="presParOf" srcId="{797398D3-5DAF-4590-82D7-2119232909C3}" destId="{65EB33E1-3E51-4163-9EBD-708530C90D2D}" srcOrd="3" destOrd="0" presId="urn:microsoft.com/office/officeart/2005/8/layout/hList1"/>
    <dgm:cxn modelId="{129C922C-86AF-4FCC-B151-D783454F1186}" type="presParOf" srcId="{797398D3-5DAF-4590-82D7-2119232909C3}" destId="{2ED090AE-0697-45E5-B9B5-5281A67B075E}" srcOrd="4" destOrd="0" presId="urn:microsoft.com/office/officeart/2005/8/layout/hList1"/>
    <dgm:cxn modelId="{4254E83C-096C-478D-8BB1-A3E234C7E991}" type="presParOf" srcId="{2ED090AE-0697-45E5-B9B5-5281A67B075E}" destId="{BDA9EF0E-A712-461E-B8AB-32342166F70F}" srcOrd="0" destOrd="0" presId="urn:microsoft.com/office/officeart/2005/8/layout/hList1"/>
    <dgm:cxn modelId="{AE0671A8-F49D-45B8-BFBE-7B218A9F1169}" type="presParOf" srcId="{2ED090AE-0697-45E5-B9B5-5281A67B075E}" destId="{4B69E66A-4C95-4602-BD5E-7C80BFFD6B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44B17-0381-4343-A2DC-860BC2098A2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474A52-35FF-4133-B840-D8F164F2EC0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300" b="1" dirty="0">
              <a:latin typeface="+mj-lt"/>
            </a:rPr>
            <a:t>Secure Data Collection:</a:t>
          </a:r>
          <a:endParaRPr lang="en-US" sz="2300" dirty="0"/>
        </a:p>
      </dgm:t>
    </dgm:pt>
    <dgm:pt modelId="{F38EB6D9-4095-4BCE-A923-C203FAEBDCC4}" type="parTrans" cxnId="{E017EE48-A5F7-4ABD-959F-A43B4B6E6C3E}">
      <dgm:prSet/>
      <dgm:spPr/>
      <dgm:t>
        <a:bodyPr/>
        <a:lstStyle/>
        <a:p>
          <a:endParaRPr lang="en-US"/>
        </a:p>
      </dgm:t>
    </dgm:pt>
    <dgm:pt modelId="{E8B3FFD7-39D1-43DA-81D5-CB7D254711F6}" type="sibTrans" cxnId="{E017EE48-A5F7-4ABD-959F-A43B4B6E6C3E}">
      <dgm:prSet/>
      <dgm:spPr/>
      <dgm:t>
        <a:bodyPr/>
        <a:lstStyle/>
        <a:p>
          <a:endParaRPr lang="en-US"/>
        </a:p>
      </dgm:t>
    </dgm:pt>
    <dgm:pt modelId="{7ECC0904-AA73-448C-B36E-E5FE85B030EE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dirty="0"/>
            <a:t>Anonymize sensitive information</a:t>
          </a:r>
        </a:p>
      </dgm:t>
    </dgm:pt>
    <dgm:pt modelId="{1AC3FAE6-0F03-4A19-9DC4-B56C7DEEDAB7}" type="parTrans" cxnId="{09956067-DBCF-4916-9D9A-C79AAA5A04EF}">
      <dgm:prSet/>
      <dgm:spPr/>
      <dgm:t>
        <a:bodyPr/>
        <a:lstStyle/>
        <a:p>
          <a:endParaRPr lang="en-US"/>
        </a:p>
      </dgm:t>
    </dgm:pt>
    <dgm:pt modelId="{A6AAC4AB-FC9C-430C-BAB0-925F4C448F3D}" type="sibTrans" cxnId="{09956067-DBCF-4916-9D9A-C79AAA5A04EF}">
      <dgm:prSet/>
      <dgm:spPr/>
      <dgm:t>
        <a:bodyPr/>
        <a:lstStyle/>
        <a:p>
          <a:endParaRPr lang="en-US"/>
        </a:p>
      </dgm:t>
    </dgm:pt>
    <dgm:pt modelId="{B4A86ED9-7B2B-40DF-8312-1AEE018B771A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dirty="0"/>
            <a:t>Implementing access controls to prevent unauthorized access to data</a:t>
          </a:r>
        </a:p>
      </dgm:t>
    </dgm:pt>
    <dgm:pt modelId="{4F2FFE2E-7A9C-4BBE-9FC1-76B2138582EA}" type="parTrans" cxnId="{44EA651C-BED2-480F-ADFB-83E7DAFC9CD3}">
      <dgm:prSet/>
      <dgm:spPr/>
      <dgm:t>
        <a:bodyPr/>
        <a:lstStyle/>
        <a:p>
          <a:endParaRPr lang="en-US"/>
        </a:p>
      </dgm:t>
    </dgm:pt>
    <dgm:pt modelId="{3647ACB6-BE7B-4118-A6B8-CC94E572C2D4}" type="sibTrans" cxnId="{44EA651C-BED2-480F-ADFB-83E7DAFC9CD3}">
      <dgm:prSet/>
      <dgm:spPr/>
      <dgm:t>
        <a:bodyPr/>
        <a:lstStyle/>
        <a:p>
          <a:endParaRPr lang="en-US"/>
        </a:p>
      </dgm:t>
    </dgm:pt>
    <dgm:pt modelId="{86782292-C195-49B8-AE05-E8B875387D9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300" b="1" dirty="0">
              <a:latin typeface="+mj-lt"/>
            </a:rPr>
            <a:t>Secure Model Training:</a:t>
          </a:r>
          <a:endParaRPr lang="en-US" sz="2300" dirty="0"/>
        </a:p>
      </dgm:t>
    </dgm:pt>
    <dgm:pt modelId="{FC118F52-FAC3-4185-A554-B50B03351A3D}" type="parTrans" cxnId="{63B44199-EA14-486F-B942-6360EF7FF9EC}">
      <dgm:prSet/>
      <dgm:spPr/>
      <dgm:t>
        <a:bodyPr/>
        <a:lstStyle/>
        <a:p>
          <a:endParaRPr lang="en-US"/>
        </a:p>
      </dgm:t>
    </dgm:pt>
    <dgm:pt modelId="{BD9C397E-4BED-4DA1-A9C6-3506A2B0F563}" type="sibTrans" cxnId="{63B44199-EA14-486F-B942-6360EF7FF9EC}">
      <dgm:prSet/>
      <dgm:spPr/>
      <dgm:t>
        <a:bodyPr/>
        <a:lstStyle/>
        <a:p>
          <a:endParaRPr lang="en-US"/>
        </a:p>
      </dgm:t>
    </dgm:pt>
    <dgm:pt modelId="{23FA5FE1-21A8-47F6-8804-A50FBDC3FCB1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Implement model validation and testing procedures</a:t>
          </a:r>
        </a:p>
      </dgm:t>
    </dgm:pt>
    <dgm:pt modelId="{5FAC37B5-D51D-4F82-960B-E9D3F955AA1E}" type="parTrans" cxnId="{00C3DEEB-B6EE-4AB2-BE6D-6A7ACADF3284}">
      <dgm:prSet/>
      <dgm:spPr/>
      <dgm:t>
        <a:bodyPr/>
        <a:lstStyle/>
        <a:p>
          <a:endParaRPr lang="en-US"/>
        </a:p>
      </dgm:t>
    </dgm:pt>
    <dgm:pt modelId="{23FC0C65-B43D-49B6-95A2-6F0751DEDE29}" type="sibTrans" cxnId="{00C3DEEB-B6EE-4AB2-BE6D-6A7ACADF3284}">
      <dgm:prSet/>
      <dgm:spPr/>
      <dgm:t>
        <a:bodyPr/>
        <a:lstStyle/>
        <a:p>
          <a:endParaRPr lang="en-US"/>
        </a:p>
      </dgm:t>
    </dgm:pt>
    <dgm:pt modelId="{04F15162-6430-4762-953D-DFF0D14F784D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kern="1200" dirty="0"/>
            <a:t>Monitor for suspicious activity during training</a:t>
          </a:r>
        </a:p>
      </dgm:t>
    </dgm:pt>
    <dgm:pt modelId="{A0FD91E4-5651-4BF7-9048-C954F90EDB8A}" type="parTrans" cxnId="{EE57A3B5-B15F-4643-9FDD-AB385FA57632}">
      <dgm:prSet/>
      <dgm:spPr/>
      <dgm:t>
        <a:bodyPr/>
        <a:lstStyle/>
        <a:p>
          <a:endParaRPr lang="en-US"/>
        </a:p>
      </dgm:t>
    </dgm:pt>
    <dgm:pt modelId="{902B628E-A564-4186-BDEB-CFBBDF3208EC}" type="sibTrans" cxnId="{EE57A3B5-B15F-4643-9FDD-AB385FA57632}">
      <dgm:prSet/>
      <dgm:spPr/>
      <dgm:t>
        <a:bodyPr/>
        <a:lstStyle/>
        <a:p>
          <a:endParaRPr lang="en-US"/>
        </a:p>
      </dgm:t>
    </dgm:pt>
    <dgm:pt modelId="{DA09A108-7E61-4385-9173-329A465F7DF7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kern="1200" dirty="0"/>
            <a:t>Use secure computing environments to prevent unauthorized access to training data and models</a:t>
          </a:r>
        </a:p>
      </dgm:t>
    </dgm:pt>
    <dgm:pt modelId="{7E564F6D-2176-4027-939A-F42FBEEBAF88}" type="parTrans" cxnId="{224FB6DD-90FF-468F-9D18-88EC1BAA4162}">
      <dgm:prSet/>
      <dgm:spPr/>
      <dgm:t>
        <a:bodyPr/>
        <a:lstStyle/>
        <a:p>
          <a:endParaRPr lang="en-US"/>
        </a:p>
      </dgm:t>
    </dgm:pt>
    <dgm:pt modelId="{B8870E43-7511-433C-B62E-B057FB6BFE24}" type="sibTrans" cxnId="{224FB6DD-90FF-468F-9D18-88EC1BAA4162}">
      <dgm:prSet/>
      <dgm:spPr/>
      <dgm:t>
        <a:bodyPr/>
        <a:lstStyle/>
        <a:p>
          <a:endParaRPr lang="en-US"/>
        </a:p>
      </dgm:t>
    </dgm:pt>
    <dgm:pt modelId="{509CD8EC-9EBF-40A1-B26C-9895E38C3B51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dirty="0"/>
            <a:t>Implement access controls to restrict access to AI systems</a:t>
          </a:r>
        </a:p>
      </dgm:t>
    </dgm:pt>
    <dgm:pt modelId="{3CA6CFC9-46E0-49ED-99DB-80B243810BD1}" type="parTrans" cxnId="{8F338EDE-994F-42EB-B761-C4BA24F26B38}">
      <dgm:prSet/>
      <dgm:spPr/>
      <dgm:t>
        <a:bodyPr/>
        <a:lstStyle/>
        <a:p>
          <a:endParaRPr lang="en-US"/>
        </a:p>
      </dgm:t>
    </dgm:pt>
    <dgm:pt modelId="{8E001C46-E9AD-4314-9C00-CB0CD1077BBB}" type="sibTrans" cxnId="{8F338EDE-994F-42EB-B761-C4BA24F26B38}">
      <dgm:prSet/>
      <dgm:spPr/>
      <dgm:t>
        <a:bodyPr/>
        <a:lstStyle/>
        <a:p>
          <a:endParaRPr lang="en-US"/>
        </a:p>
      </dgm:t>
    </dgm:pt>
    <dgm:pt modelId="{BC032AB2-B56A-4719-A536-9AF6C1991395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dirty="0"/>
            <a:t>Monitor for anomalous behavior in deployed models</a:t>
          </a:r>
        </a:p>
      </dgm:t>
    </dgm:pt>
    <dgm:pt modelId="{22D3DF76-102B-46E4-A061-3F1F0BC08525}" type="parTrans" cxnId="{10867655-F0F5-485B-A411-513A267C260C}">
      <dgm:prSet/>
      <dgm:spPr/>
      <dgm:t>
        <a:bodyPr/>
        <a:lstStyle/>
        <a:p>
          <a:endParaRPr lang="en-US"/>
        </a:p>
      </dgm:t>
    </dgm:pt>
    <dgm:pt modelId="{01A0162F-7F94-4844-A4A8-D71CCCFE3806}" type="sibTrans" cxnId="{10867655-F0F5-485B-A411-513A267C260C}">
      <dgm:prSet/>
      <dgm:spPr/>
      <dgm:t>
        <a:bodyPr/>
        <a:lstStyle/>
        <a:p>
          <a:endParaRPr lang="en-US"/>
        </a:p>
      </dgm:t>
    </dgm:pt>
    <dgm:pt modelId="{9451175D-8C3C-4341-9DCC-EDFD35B041B7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dirty="0"/>
            <a:t>Regularly update and patch deployed models to address security vulnerabilities.</a:t>
          </a:r>
        </a:p>
      </dgm:t>
    </dgm:pt>
    <dgm:pt modelId="{83CDF740-2E01-4892-AF8D-16ADA032DB92}" type="parTrans" cxnId="{E756B1FC-1D3A-41C1-AF8F-AC56EE067037}">
      <dgm:prSet/>
      <dgm:spPr/>
      <dgm:t>
        <a:bodyPr/>
        <a:lstStyle/>
        <a:p>
          <a:endParaRPr lang="en-US"/>
        </a:p>
      </dgm:t>
    </dgm:pt>
    <dgm:pt modelId="{7CF55854-3672-41B2-AD5C-F31C5430DE47}" type="sibTrans" cxnId="{E756B1FC-1D3A-41C1-AF8F-AC56EE067037}">
      <dgm:prSet/>
      <dgm:spPr/>
      <dgm:t>
        <a:bodyPr/>
        <a:lstStyle/>
        <a:p>
          <a:endParaRPr lang="en-US"/>
        </a:p>
      </dgm:t>
    </dgm:pt>
    <dgm:pt modelId="{938C467B-9481-4FAB-B465-C44AAD2D3A4D}">
      <dgm:prSet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1900" dirty="0"/>
            <a:t>Encrypt data during transmission</a:t>
          </a:r>
          <a:endParaRPr lang="en-US" sz="1900" b="1" dirty="0">
            <a:latin typeface="+mj-lt"/>
          </a:endParaRPr>
        </a:p>
      </dgm:t>
    </dgm:pt>
    <dgm:pt modelId="{6D54A1B2-CD8C-4F2C-A2D4-F2E8637A9797}" type="parTrans" cxnId="{D91274E9-2F32-4813-8E8B-E3CF3928AABC}">
      <dgm:prSet/>
      <dgm:spPr/>
      <dgm:t>
        <a:bodyPr/>
        <a:lstStyle/>
        <a:p>
          <a:endParaRPr lang="en-US"/>
        </a:p>
      </dgm:t>
    </dgm:pt>
    <dgm:pt modelId="{C49BD582-F772-4556-A903-5277E8C6C918}" type="sibTrans" cxnId="{D91274E9-2F32-4813-8E8B-E3CF3928AABC}">
      <dgm:prSet/>
      <dgm:spPr/>
      <dgm:t>
        <a:bodyPr/>
        <a:lstStyle/>
        <a:p>
          <a:endParaRPr lang="en-US"/>
        </a:p>
      </dgm:t>
    </dgm:pt>
    <dgm:pt modelId="{09EAF840-B82D-486B-998B-EA9E48E3346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300" dirty="0"/>
            <a:t>Secure </a:t>
          </a:r>
          <a:r>
            <a:rPr lang="en-US" sz="2300" b="1" dirty="0">
              <a:latin typeface="+mj-lt"/>
            </a:rPr>
            <a:t>Model Deployment:</a:t>
          </a:r>
          <a:endParaRPr lang="en-US" sz="2300" dirty="0"/>
        </a:p>
      </dgm:t>
    </dgm:pt>
    <dgm:pt modelId="{49B13787-7FBD-4240-89B8-34FCDA1DCBB3}" type="sibTrans" cxnId="{568238BD-ACB8-4880-9AA8-A63B612B10E2}">
      <dgm:prSet/>
      <dgm:spPr/>
      <dgm:t>
        <a:bodyPr/>
        <a:lstStyle/>
        <a:p>
          <a:endParaRPr lang="en-US"/>
        </a:p>
      </dgm:t>
    </dgm:pt>
    <dgm:pt modelId="{D2BB7A34-AE62-44C6-90AD-F27469527E46}" type="parTrans" cxnId="{568238BD-ACB8-4880-9AA8-A63B612B10E2}">
      <dgm:prSet/>
      <dgm:spPr/>
      <dgm:t>
        <a:bodyPr/>
        <a:lstStyle/>
        <a:p>
          <a:endParaRPr lang="en-US"/>
        </a:p>
      </dgm:t>
    </dgm:pt>
    <dgm:pt modelId="{F568899C-9288-4F02-8B8D-51EBDF9A681D}" type="pres">
      <dgm:prSet presAssocID="{DAE44B17-0381-4343-A2DC-860BC2098A21}" presName="root" presStyleCnt="0">
        <dgm:presLayoutVars>
          <dgm:dir/>
          <dgm:resizeHandles val="exact"/>
        </dgm:presLayoutVars>
      </dgm:prSet>
      <dgm:spPr/>
    </dgm:pt>
    <dgm:pt modelId="{CBCD0B4C-16C1-47DE-909B-0341427E6E6B}" type="pres">
      <dgm:prSet presAssocID="{C9474A52-35FF-4133-B840-D8F164F2EC0D}" presName="compNode" presStyleCnt="0"/>
      <dgm:spPr/>
    </dgm:pt>
    <dgm:pt modelId="{CFF363AD-54E8-4B39-A594-0D986FB75A96}" type="pres">
      <dgm:prSet presAssocID="{C9474A52-35FF-4133-B840-D8F164F2EC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BDE9183-B53C-4812-9042-CEC5B4DB8F16}" type="pres">
      <dgm:prSet presAssocID="{C9474A52-35FF-4133-B840-D8F164F2EC0D}" presName="iconSpace" presStyleCnt="0"/>
      <dgm:spPr/>
    </dgm:pt>
    <dgm:pt modelId="{80EA9404-C7F5-4DAB-82EF-9E17C9D6AFD1}" type="pres">
      <dgm:prSet presAssocID="{C9474A52-35FF-4133-B840-D8F164F2EC0D}" presName="parTx" presStyleLbl="revTx" presStyleIdx="0" presStyleCnt="6">
        <dgm:presLayoutVars>
          <dgm:chMax val="0"/>
          <dgm:chPref val="0"/>
        </dgm:presLayoutVars>
      </dgm:prSet>
      <dgm:spPr/>
    </dgm:pt>
    <dgm:pt modelId="{82A49599-6497-4620-A404-FC6B902C1FAB}" type="pres">
      <dgm:prSet presAssocID="{C9474A52-35FF-4133-B840-D8F164F2EC0D}" presName="txSpace" presStyleCnt="0"/>
      <dgm:spPr/>
    </dgm:pt>
    <dgm:pt modelId="{427D83FD-DD24-4EFE-AD0F-A46DBDD62CD7}" type="pres">
      <dgm:prSet presAssocID="{C9474A52-35FF-4133-B840-D8F164F2EC0D}" presName="desTx" presStyleLbl="revTx" presStyleIdx="1" presStyleCnt="6">
        <dgm:presLayoutVars/>
      </dgm:prSet>
      <dgm:spPr/>
    </dgm:pt>
    <dgm:pt modelId="{6AFF9CDE-0E76-473C-A984-8F0D1D2FA732}" type="pres">
      <dgm:prSet presAssocID="{E8B3FFD7-39D1-43DA-81D5-CB7D254711F6}" presName="sibTrans" presStyleCnt="0"/>
      <dgm:spPr/>
    </dgm:pt>
    <dgm:pt modelId="{DFCECC08-2D28-4B6C-AF09-0055892E2037}" type="pres">
      <dgm:prSet presAssocID="{86782292-C195-49B8-AE05-E8B875387D96}" presName="compNode" presStyleCnt="0"/>
      <dgm:spPr/>
    </dgm:pt>
    <dgm:pt modelId="{F2A10F62-66D8-4085-B569-3F5BBACEFF6C}" type="pres">
      <dgm:prSet presAssocID="{86782292-C195-49B8-AE05-E8B875387D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143CE3D-3C05-48DE-9DC3-D6D26A92F427}" type="pres">
      <dgm:prSet presAssocID="{86782292-C195-49B8-AE05-E8B875387D96}" presName="iconSpace" presStyleCnt="0"/>
      <dgm:spPr/>
    </dgm:pt>
    <dgm:pt modelId="{B11108B4-961C-47C1-9502-2FD789185F8C}" type="pres">
      <dgm:prSet presAssocID="{86782292-C195-49B8-AE05-E8B875387D96}" presName="parTx" presStyleLbl="revTx" presStyleIdx="2" presStyleCnt="6">
        <dgm:presLayoutVars>
          <dgm:chMax val="0"/>
          <dgm:chPref val="0"/>
        </dgm:presLayoutVars>
      </dgm:prSet>
      <dgm:spPr/>
    </dgm:pt>
    <dgm:pt modelId="{FD87BE0A-B270-42EC-B6A0-EF1E9366A3B9}" type="pres">
      <dgm:prSet presAssocID="{86782292-C195-49B8-AE05-E8B875387D96}" presName="txSpace" presStyleCnt="0"/>
      <dgm:spPr/>
    </dgm:pt>
    <dgm:pt modelId="{4695156B-A3AD-4F6A-8FFF-F290C309CA24}" type="pres">
      <dgm:prSet presAssocID="{86782292-C195-49B8-AE05-E8B875387D96}" presName="desTx" presStyleLbl="revTx" presStyleIdx="3" presStyleCnt="6">
        <dgm:presLayoutVars/>
      </dgm:prSet>
      <dgm:spPr/>
    </dgm:pt>
    <dgm:pt modelId="{7E15AAB8-43DA-4CF1-B301-314B562F6654}" type="pres">
      <dgm:prSet presAssocID="{BD9C397E-4BED-4DA1-A9C6-3506A2B0F563}" presName="sibTrans" presStyleCnt="0"/>
      <dgm:spPr/>
    </dgm:pt>
    <dgm:pt modelId="{D291E339-7A33-415A-B5F9-60A04DE2A151}" type="pres">
      <dgm:prSet presAssocID="{09EAF840-B82D-486B-998B-EA9E48E33463}" presName="compNode" presStyleCnt="0"/>
      <dgm:spPr/>
    </dgm:pt>
    <dgm:pt modelId="{C1BC84FC-FD43-422E-A2FA-E023DA2DC01A}" type="pres">
      <dgm:prSet presAssocID="{09EAF840-B82D-486B-998B-EA9E48E33463}" presName="iconRect" presStyleLbl="node1" presStyleIdx="2" presStyleCnt="3" custLinFactNeighborX="-24432" custLinFactNeighborY="611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42366D-C5EE-402D-BFF8-A2E7511E7C93}" type="pres">
      <dgm:prSet presAssocID="{09EAF840-B82D-486B-998B-EA9E48E33463}" presName="iconSpace" presStyleCnt="0"/>
      <dgm:spPr/>
    </dgm:pt>
    <dgm:pt modelId="{A77D9C81-84D7-4D2B-99A3-E34DD4EA6166}" type="pres">
      <dgm:prSet presAssocID="{09EAF840-B82D-486B-998B-EA9E48E33463}" presName="parTx" presStyleLbl="revTx" presStyleIdx="4" presStyleCnt="6" custScaleX="117650" custLinFactNeighborY="7882">
        <dgm:presLayoutVars>
          <dgm:chMax val="0"/>
          <dgm:chPref val="0"/>
        </dgm:presLayoutVars>
      </dgm:prSet>
      <dgm:spPr/>
    </dgm:pt>
    <dgm:pt modelId="{77E9B611-B975-4B63-BC85-EF4777C1F70C}" type="pres">
      <dgm:prSet presAssocID="{09EAF840-B82D-486B-998B-EA9E48E33463}" presName="txSpace" presStyleCnt="0"/>
      <dgm:spPr/>
    </dgm:pt>
    <dgm:pt modelId="{DD10FA64-6334-45E4-A4D3-E72D2EE5DD4F}" type="pres">
      <dgm:prSet presAssocID="{09EAF840-B82D-486B-998B-EA9E48E33463}" presName="desTx" presStyleLbl="revTx" presStyleIdx="5" presStyleCnt="6" custLinFactNeighborX="-9773" custLinFactNeighborY="352">
        <dgm:presLayoutVars/>
      </dgm:prSet>
      <dgm:spPr/>
    </dgm:pt>
  </dgm:ptLst>
  <dgm:cxnLst>
    <dgm:cxn modelId="{3887AD01-42AC-4594-899F-FE1F43D8C750}" type="presOf" srcId="{BC032AB2-B56A-4719-A536-9AF6C1991395}" destId="{DD10FA64-6334-45E4-A4D3-E72D2EE5DD4F}" srcOrd="0" destOrd="1" presId="urn:microsoft.com/office/officeart/2018/2/layout/IconLabelDescriptionList"/>
    <dgm:cxn modelId="{5D34C911-47E9-4E70-82A6-AB29AD89A5B4}" type="presOf" srcId="{9451175D-8C3C-4341-9DCC-EDFD35B041B7}" destId="{DD10FA64-6334-45E4-A4D3-E72D2EE5DD4F}" srcOrd="0" destOrd="2" presId="urn:microsoft.com/office/officeart/2018/2/layout/IconLabelDescriptionList"/>
    <dgm:cxn modelId="{ECA64713-6C73-470F-AF15-9920EDBEBE4D}" type="presOf" srcId="{509CD8EC-9EBF-40A1-B26C-9895E38C3B51}" destId="{DD10FA64-6334-45E4-A4D3-E72D2EE5DD4F}" srcOrd="0" destOrd="0" presId="urn:microsoft.com/office/officeart/2018/2/layout/IconLabelDescriptionList"/>
    <dgm:cxn modelId="{44EA651C-BED2-480F-ADFB-83E7DAFC9CD3}" srcId="{C9474A52-35FF-4133-B840-D8F164F2EC0D}" destId="{B4A86ED9-7B2B-40DF-8312-1AEE018B771A}" srcOrd="2" destOrd="0" parTransId="{4F2FFE2E-7A9C-4BBE-9FC1-76B2138582EA}" sibTransId="{3647ACB6-BE7B-4118-A6B8-CC94E572C2D4}"/>
    <dgm:cxn modelId="{6961A240-60B5-4FDD-A0C1-64207B29FE34}" type="presOf" srcId="{B4A86ED9-7B2B-40DF-8312-1AEE018B771A}" destId="{427D83FD-DD24-4EFE-AD0F-A46DBDD62CD7}" srcOrd="0" destOrd="2" presId="urn:microsoft.com/office/officeart/2018/2/layout/IconLabelDescriptionList"/>
    <dgm:cxn modelId="{C0660167-1B24-4BEF-97A0-E43921E50875}" type="presOf" srcId="{C9474A52-35FF-4133-B840-D8F164F2EC0D}" destId="{80EA9404-C7F5-4DAB-82EF-9E17C9D6AFD1}" srcOrd="0" destOrd="0" presId="urn:microsoft.com/office/officeart/2018/2/layout/IconLabelDescriptionList"/>
    <dgm:cxn modelId="{09956067-DBCF-4916-9D9A-C79AAA5A04EF}" srcId="{C9474A52-35FF-4133-B840-D8F164F2EC0D}" destId="{7ECC0904-AA73-448C-B36E-E5FE85B030EE}" srcOrd="1" destOrd="0" parTransId="{1AC3FAE6-0F03-4A19-9DC4-B56C7DEEDAB7}" sibTransId="{A6AAC4AB-FC9C-430C-BAB0-925F4C448F3D}"/>
    <dgm:cxn modelId="{8B0D7267-D0CB-4DBF-B20D-09E458E4237D}" type="presOf" srcId="{09EAF840-B82D-486B-998B-EA9E48E33463}" destId="{A77D9C81-84D7-4D2B-99A3-E34DD4EA6166}" srcOrd="0" destOrd="0" presId="urn:microsoft.com/office/officeart/2018/2/layout/IconLabelDescriptionList"/>
    <dgm:cxn modelId="{E017EE48-A5F7-4ABD-959F-A43B4B6E6C3E}" srcId="{DAE44B17-0381-4343-A2DC-860BC2098A21}" destId="{C9474A52-35FF-4133-B840-D8F164F2EC0D}" srcOrd="0" destOrd="0" parTransId="{F38EB6D9-4095-4BCE-A923-C203FAEBDCC4}" sibTransId="{E8B3FFD7-39D1-43DA-81D5-CB7D254711F6}"/>
    <dgm:cxn modelId="{10867655-F0F5-485B-A411-513A267C260C}" srcId="{09EAF840-B82D-486B-998B-EA9E48E33463}" destId="{BC032AB2-B56A-4719-A536-9AF6C1991395}" srcOrd="1" destOrd="0" parTransId="{22D3DF76-102B-46E4-A061-3F1F0BC08525}" sibTransId="{01A0162F-7F94-4844-A4A8-D71CCCFE3806}"/>
    <dgm:cxn modelId="{5F522A77-2625-493E-BE79-ABF3645B501E}" type="presOf" srcId="{86782292-C195-49B8-AE05-E8B875387D96}" destId="{B11108B4-961C-47C1-9502-2FD789185F8C}" srcOrd="0" destOrd="0" presId="urn:microsoft.com/office/officeart/2018/2/layout/IconLabelDescriptionList"/>
    <dgm:cxn modelId="{63B44199-EA14-486F-B942-6360EF7FF9EC}" srcId="{DAE44B17-0381-4343-A2DC-860BC2098A21}" destId="{86782292-C195-49B8-AE05-E8B875387D96}" srcOrd="1" destOrd="0" parTransId="{FC118F52-FAC3-4185-A554-B50B03351A3D}" sibTransId="{BD9C397E-4BED-4DA1-A9C6-3506A2B0F563}"/>
    <dgm:cxn modelId="{EE57A3B5-B15F-4643-9FDD-AB385FA57632}" srcId="{86782292-C195-49B8-AE05-E8B875387D96}" destId="{04F15162-6430-4762-953D-DFF0D14F784D}" srcOrd="1" destOrd="0" parTransId="{A0FD91E4-5651-4BF7-9048-C954F90EDB8A}" sibTransId="{902B628E-A564-4186-BDEB-CFBBDF3208EC}"/>
    <dgm:cxn modelId="{568238BD-ACB8-4880-9AA8-A63B612B10E2}" srcId="{DAE44B17-0381-4343-A2DC-860BC2098A21}" destId="{09EAF840-B82D-486B-998B-EA9E48E33463}" srcOrd="2" destOrd="0" parTransId="{D2BB7A34-AE62-44C6-90AD-F27469527E46}" sibTransId="{49B13787-7FBD-4240-89B8-34FCDA1DCBB3}"/>
    <dgm:cxn modelId="{04C574C9-A94D-43FE-A9DA-ED10BCDB164E}" type="presOf" srcId="{23FA5FE1-21A8-47F6-8804-A50FBDC3FCB1}" destId="{4695156B-A3AD-4F6A-8FFF-F290C309CA24}" srcOrd="0" destOrd="0" presId="urn:microsoft.com/office/officeart/2018/2/layout/IconLabelDescriptionList"/>
    <dgm:cxn modelId="{224FB6DD-90FF-468F-9D18-88EC1BAA4162}" srcId="{86782292-C195-49B8-AE05-E8B875387D96}" destId="{DA09A108-7E61-4385-9173-329A465F7DF7}" srcOrd="2" destOrd="0" parTransId="{7E564F6D-2176-4027-939A-F42FBEEBAF88}" sibTransId="{B8870E43-7511-433C-B62E-B057FB6BFE24}"/>
    <dgm:cxn modelId="{8F338EDE-994F-42EB-B761-C4BA24F26B38}" srcId="{09EAF840-B82D-486B-998B-EA9E48E33463}" destId="{509CD8EC-9EBF-40A1-B26C-9895E38C3B51}" srcOrd="0" destOrd="0" parTransId="{3CA6CFC9-46E0-49ED-99DB-80B243810BD1}" sibTransId="{8E001C46-E9AD-4314-9C00-CB0CD1077BBB}"/>
    <dgm:cxn modelId="{4EE198DE-D73D-473E-B045-5213C3AB2E18}" type="presOf" srcId="{DA09A108-7E61-4385-9173-329A465F7DF7}" destId="{4695156B-A3AD-4F6A-8FFF-F290C309CA24}" srcOrd="0" destOrd="2" presId="urn:microsoft.com/office/officeart/2018/2/layout/IconLabelDescriptionList"/>
    <dgm:cxn modelId="{67A3A3E2-2BAB-4E73-95AC-CADC45294EDF}" type="presOf" srcId="{7ECC0904-AA73-448C-B36E-E5FE85B030EE}" destId="{427D83FD-DD24-4EFE-AD0F-A46DBDD62CD7}" srcOrd="0" destOrd="1" presId="urn:microsoft.com/office/officeart/2018/2/layout/IconLabelDescriptionList"/>
    <dgm:cxn modelId="{614510E6-A0ED-48DF-89B2-779A9E27B103}" type="presOf" srcId="{DAE44B17-0381-4343-A2DC-860BC2098A21}" destId="{F568899C-9288-4F02-8B8D-51EBDF9A681D}" srcOrd="0" destOrd="0" presId="urn:microsoft.com/office/officeart/2018/2/layout/IconLabelDescriptionList"/>
    <dgm:cxn modelId="{6EF2F9E8-FE75-490B-B14C-333007FC4247}" type="presOf" srcId="{04F15162-6430-4762-953D-DFF0D14F784D}" destId="{4695156B-A3AD-4F6A-8FFF-F290C309CA24}" srcOrd="0" destOrd="1" presId="urn:microsoft.com/office/officeart/2018/2/layout/IconLabelDescriptionList"/>
    <dgm:cxn modelId="{D91274E9-2F32-4813-8E8B-E3CF3928AABC}" srcId="{C9474A52-35FF-4133-B840-D8F164F2EC0D}" destId="{938C467B-9481-4FAB-B465-C44AAD2D3A4D}" srcOrd="0" destOrd="0" parTransId="{6D54A1B2-CD8C-4F2C-A2D4-F2E8637A9797}" sibTransId="{C49BD582-F772-4556-A903-5277E8C6C918}"/>
    <dgm:cxn modelId="{D606ABEB-DBEF-44CD-BD35-752D88919A9F}" type="presOf" srcId="{938C467B-9481-4FAB-B465-C44AAD2D3A4D}" destId="{427D83FD-DD24-4EFE-AD0F-A46DBDD62CD7}" srcOrd="0" destOrd="0" presId="urn:microsoft.com/office/officeart/2018/2/layout/IconLabelDescriptionList"/>
    <dgm:cxn modelId="{00C3DEEB-B6EE-4AB2-BE6D-6A7ACADF3284}" srcId="{86782292-C195-49B8-AE05-E8B875387D96}" destId="{23FA5FE1-21A8-47F6-8804-A50FBDC3FCB1}" srcOrd="0" destOrd="0" parTransId="{5FAC37B5-D51D-4F82-960B-E9D3F955AA1E}" sibTransId="{23FC0C65-B43D-49B6-95A2-6F0751DEDE29}"/>
    <dgm:cxn modelId="{E756B1FC-1D3A-41C1-AF8F-AC56EE067037}" srcId="{09EAF840-B82D-486B-998B-EA9E48E33463}" destId="{9451175D-8C3C-4341-9DCC-EDFD35B041B7}" srcOrd="2" destOrd="0" parTransId="{83CDF740-2E01-4892-AF8D-16ADA032DB92}" sibTransId="{7CF55854-3672-41B2-AD5C-F31C5430DE47}"/>
    <dgm:cxn modelId="{5B3C38EC-E01A-439A-8DF9-74401177351F}" type="presParOf" srcId="{F568899C-9288-4F02-8B8D-51EBDF9A681D}" destId="{CBCD0B4C-16C1-47DE-909B-0341427E6E6B}" srcOrd="0" destOrd="0" presId="urn:microsoft.com/office/officeart/2018/2/layout/IconLabelDescriptionList"/>
    <dgm:cxn modelId="{BE59FAE5-6DA6-4ADD-ACE1-2F8AD4EC8A87}" type="presParOf" srcId="{CBCD0B4C-16C1-47DE-909B-0341427E6E6B}" destId="{CFF363AD-54E8-4B39-A594-0D986FB75A96}" srcOrd="0" destOrd="0" presId="urn:microsoft.com/office/officeart/2018/2/layout/IconLabelDescriptionList"/>
    <dgm:cxn modelId="{B81A11EC-F46C-462C-882B-65F3018FAC95}" type="presParOf" srcId="{CBCD0B4C-16C1-47DE-909B-0341427E6E6B}" destId="{FBDE9183-B53C-4812-9042-CEC5B4DB8F16}" srcOrd="1" destOrd="0" presId="urn:microsoft.com/office/officeart/2018/2/layout/IconLabelDescriptionList"/>
    <dgm:cxn modelId="{C9274E13-FD2D-4A21-8572-6C08A4277CE5}" type="presParOf" srcId="{CBCD0B4C-16C1-47DE-909B-0341427E6E6B}" destId="{80EA9404-C7F5-4DAB-82EF-9E17C9D6AFD1}" srcOrd="2" destOrd="0" presId="urn:microsoft.com/office/officeart/2018/2/layout/IconLabelDescriptionList"/>
    <dgm:cxn modelId="{598C2269-C3C8-40AA-9D91-7400F67004B5}" type="presParOf" srcId="{CBCD0B4C-16C1-47DE-909B-0341427E6E6B}" destId="{82A49599-6497-4620-A404-FC6B902C1FAB}" srcOrd="3" destOrd="0" presId="urn:microsoft.com/office/officeart/2018/2/layout/IconLabelDescriptionList"/>
    <dgm:cxn modelId="{FFBCFAE5-17D0-4B8F-9569-579CF79AB6CE}" type="presParOf" srcId="{CBCD0B4C-16C1-47DE-909B-0341427E6E6B}" destId="{427D83FD-DD24-4EFE-AD0F-A46DBDD62CD7}" srcOrd="4" destOrd="0" presId="urn:microsoft.com/office/officeart/2018/2/layout/IconLabelDescriptionList"/>
    <dgm:cxn modelId="{C79E16D4-289A-420C-A27D-B4F5F47A6F6E}" type="presParOf" srcId="{F568899C-9288-4F02-8B8D-51EBDF9A681D}" destId="{6AFF9CDE-0E76-473C-A984-8F0D1D2FA732}" srcOrd="1" destOrd="0" presId="urn:microsoft.com/office/officeart/2018/2/layout/IconLabelDescriptionList"/>
    <dgm:cxn modelId="{91F916E8-6EC6-456E-9E33-ED3C96ABAC6E}" type="presParOf" srcId="{F568899C-9288-4F02-8B8D-51EBDF9A681D}" destId="{DFCECC08-2D28-4B6C-AF09-0055892E2037}" srcOrd="2" destOrd="0" presId="urn:microsoft.com/office/officeart/2018/2/layout/IconLabelDescriptionList"/>
    <dgm:cxn modelId="{220015DB-DD10-4EF1-AF2A-03FB0FE812C3}" type="presParOf" srcId="{DFCECC08-2D28-4B6C-AF09-0055892E2037}" destId="{F2A10F62-66D8-4085-B569-3F5BBACEFF6C}" srcOrd="0" destOrd="0" presId="urn:microsoft.com/office/officeart/2018/2/layout/IconLabelDescriptionList"/>
    <dgm:cxn modelId="{1CBAF00C-080B-4C78-BC27-4C3B8FB855A8}" type="presParOf" srcId="{DFCECC08-2D28-4B6C-AF09-0055892E2037}" destId="{B143CE3D-3C05-48DE-9DC3-D6D26A92F427}" srcOrd="1" destOrd="0" presId="urn:microsoft.com/office/officeart/2018/2/layout/IconLabelDescriptionList"/>
    <dgm:cxn modelId="{5F741908-25CE-4B77-810C-68DDE25EBCC9}" type="presParOf" srcId="{DFCECC08-2D28-4B6C-AF09-0055892E2037}" destId="{B11108B4-961C-47C1-9502-2FD789185F8C}" srcOrd="2" destOrd="0" presId="urn:microsoft.com/office/officeart/2018/2/layout/IconLabelDescriptionList"/>
    <dgm:cxn modelId="{F10197A8-C26B-4F4F-A34C-1AA539368496}" type="presParOf" srcId="{DFCECC08-2D28-4B6C-AF09-0055892E2037}" destId="{FD87BE0A-B270-42EC-B6A0-EF1E9366A3B9}" srcOrd="3" destOrd="0" presId="urn:microsoft.com/office/officeart/2018/2/layout/IconLabelDescriptionList"/>
    <dgm:cxn modelId="{113299F0-8495-4D63-9D71-6D79545819DC}" type="presParOf" srcId="{DFCECC08-2D28-4B6C-AF09-0055892E2037}" destId="{4695156B-A3AD-4F6A-8FFF-F290C309CA24}" srcOrd="4" destOrd="0" presId="urn:microsoft.com/office/officeart/2018/2/layout/IconLabelDescriptionList"/>
    <dgm:cxn modelId="{C2A51888-FB67-44F2-BF5E-7E9557B1BE82}" type="presParOf" srcId="{F568899C-9288-4F02-8B8D-51EBDF9A681D}" destId="{7E15AAB8-43DA-4CF1-B301-314B562F6654}" srcOrd="3" destOrd="0" presId="urn:microsoft.com/office/officeart/2018/2/layout/IconLabelDescriptionList"/>
    <dgm:cxn modelId="{3838E133-03DA-4E27-94EF-A146A65C0DE0}" type="presParOf" srcId="{F568899C-9288-4F02-8B8D-51EBDF9A681D}" destId="{D291E339-7A33-415A-B5F9-60A04DE2A151}" srcOrd="4" destOrd="0" presId="urn:microsoft.com/office/officeart/2018/2/layout/IconLabelDescriptionList"/>
    <dgm:cxn modelId="{864D6C63-A980-479E-B1F6-F58BAF5571C3}" type="presParOf" srcId="{D291E339-7A33-415A-B5F9-60A04DE2A151}" destId="{C1BC84FC-FD43-422E-A2FA-E023DA2DC01A}" srcOrd="0" destOrd="0" presId="urn:microsoft.com/office/officeart/2018/2/layout/IconLabelDescriptionList"/>
    <dgm:cxn modelId="{95CDD9CD-73A9-486E-8814-684F85E5FD9E}" type="presParOf" srcId="{D291E339-7A33-415A-B5F9-60A04DE2A151}" destId="{9A42366D-C5EE-402D-BFF8-A2E7511E7C93}" srcOrd="1" destOrd="0" presId="urn:microsoft.com/office/officeart/2018/2/layout/IconLabelDescriptionList"/>
    <dgm:cxn modelId="{6C950791-B6BF-437E-B336-533DB7192F2D}" type="presParOf" srcId="{D291E339-7A33-415A-B5F9-60A04DE2A151}" destId="{A77D9C81-84D7-4D2B-99A3-E34DD4EA6166}" srcOrd="2" destOrd="0" presId="urn:microsoft.com/office/officeart/2018/2/layout/IconLabelDescriptionList"/>
    <dgm:cxn modelId="{CFED10EF-5079-42A6-AA0C-E93BCC312CDD}" type="presParOf" srcId="{D291E339-7A33-415A-B5F9-60A04DE2A151}" destId="{77E9B611-B975-4B63-BC85-EF4777C1F70C}" srcOrd="3" destOrd="0" presId="urn:microsoft.com/office/officeart/2018/2/layout/IconLabelDescriptionList"/>
    <dgm:cxn modelId="{868A5A9C-93F3-4083-8F15-5B0C42D8C391}" type="presParOf" srcId="{D291E339-7A33-415A-B5F9-60A04DE2A151}" destId="{DD10FA64-6334-45E4-A4D3-E72D2EE5DD4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2BC87-B604-4ECE-8E07-FBC119B3CA1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524999-6BBC-4909-8182-93965D733254}">
      <dgm:prSet/>
      <dgm:spPr/>
      <dgm:t>
        <a:bodyPr/>
        <a:lstStyle/>
        <a:p>
          <a:r>
            <a:rPr lang="en-US"/>
            <a:t>Predictive Analytics </a:t>
          </a:r>
        </a:p>
      </dgm:t>
    </dgm:pt>
    <dgm:pt modelId="{ECE0BD5A-8315-4D65-A0FC-543F905BB3CA}" type="parTrans" cxnId="{B7F5717F-86D9-4840-BC1D-2876DA88A21C}">
      <dgm:prSet/>
      <dgm:spPr/>
      <dgm:t>
        <a:bodyPr/>
        <a:lstStyle/>
        <a:p>
          <a:endParaRPr lang="en-US"/>
        </a:p>
      </dgm:t>
    </dgm:pt>
    <dgm:pt modelId="{92247079-2D3D-4B65-9693-82ABB8BF4709}" type="sibTrans" cxnId="{B7F5717F-86D9-4840-BC1D-2876DA88A21C}">
      <dgm:prSet/>
      <dgm:spPr/>
      <dgm:t>
        <a:bodyPr/>
        <a:lstStyle/>
        <a:p>
          <a:endParaRPr lang="en-US"/>
        </a:p>
      </dgm:t>
    </dgm:pt>
    <dgm:pt modelId="{303A4C4A-7D68-45BE-BD29-2CF57FECE43E}">
      <dgm:prSet/>
      <dgm:spPr/>
      <dgm:t>
        <a:bodyPr/>
        <a:lstStyle/>
        <a:p>
          <a:r>
            <a:rPr lang="en-US" dirty="0"/>
            <a:t>Analyze historical data to identify trends and patterns that may indicate future cyber threats</a:t>
          </a:r>
        </a:p>
      </dgm:t>
    </dgm:pt>
    <dgm:pt modelId="{D9D15AD2-3E7E-4C12-B694-390758F4D8F2}" type="parTrans" cxnId="{0831C365-9B18-4556-AD03-F4305A5BC74B}">
      <dgm:prSet/>
      <dgm:spPr/>
      <dgm:t>
        <a:bodyPr/>
        <a:lstStyle/>
        <a:p>
          <a:endParaRPr lang="en-US"/>
        </a:p>
      </dgm:t>
    </dgm:pt>
    <dgm:pt modelId="{E6637862-4B7B-4B34-8E1D-28DEEE217BDE}" type="sibTrans" cxnId="{0831C365-9B18-4556-AD03-F4305A5BC74B}">
      <dgm:prSet/>
      <dgm:spPr/>
      <dgm:t>
        <a:bodyPr/>
        <a:lstStyle/>
        <a:p>
          <a:endParaRPr lang="en-US"/>
        </a:p>
      </dgm:t>
    </dgm:pt>
    <dgm:pt modelId="{D2985ED7-D278-4222-AA39-E57F496345FE}">
      <dgm:prSet/>
      <dgm:spPr/>
      <dgm:t>
        <a:bodyPr/>
        <a:lstStyle/>
        <a:p>
          <a:r>
            <a:rPr lang="en-US"/>
            <a:t>Malware Detection </a:t>
          </a:r>
        </a:p>
      </dgm:t>
    </dgm:pt>
    <dgm:pt modelId="{0DE7CE2D-F3FA-4E88-AACD-202DA014E0D2}" type="parTrans" cxnId="{AE9236E5-6683-4819-BCC6-1D5DA052D972}">
      <dgm:prSet/>
      <dgm:spPr/>
      <dgm:t>
        <a:bodyPr/>
        <a:lstStyle/>
        <a:p>
          <a:endParaRPr lang="en-US"/>
        </a:p>
      </dgm:t>
    </dgm:pt>
    <dgm:pt modelId="{C3359788-ED74-4F7A-B7FA-BF38534E9295}" type="sibTrans" cxnId="{AE9236E5-6683-4819-BCC6-1D5DA052D972}">
      <dgm:prSet/>
      <dgm:spPr/>
      <dgm:t>
        <a:bodyPr/>
        <a:lstStyle/>
        <a:p>
          <a:endParaRPr lang="en-US"/>
        </a:p>
      </dgm:t>
    </dgm:pt>
    <dgm:pt modelId="{C6529E4E-1D03-413F-AA18-BA57610CD51B}">
      <dgm:prSet/>
      <dgm:spPr/>
      <dgm:t>
        <a:bodyPr/>
        <a:lstStyle/>
        <a:p>
          <a:r>
            <a:rPr lang="en-US" dirty="0"/>
            <a:t>Analyze file behavior, network traffic, and system activity to identify and mitigate malware infections.</a:t>
          </a:r>
        </a:p>
      </dgm:t>
    </dgm:pt>
    <dgm:pt modelId="{DAAC40BC-51A8-45A4-8A6F-65012797BF9E}" type="parTrans" cxnId="{77B62CA7-A3C2-4D6A-9798-DD6DD9734CED}">
      <dgm:prSet/>
      <dgm:spPr/>
      <dgm:t>
        <a:bodyPr/>
        <a:lstStyle/>
        <a:p>
          <a:endParaRPr lang="en-US"/>
        </a:p>
      </dgm:t>
    </dgm:pt>
    <dgm:pt modelId="{A4E67160-D474-4D1F-9C0B-2F147A721F98}" type="sibTrans" cxnId="{77B62CA7-A3C2-4D6A-9798-DD6DD9734CED}">
      <dgm:prSet/>
      <dgm:spPr/>
      <dgm:t>
        <a:bodyPr/>
        <a:lstStyle/>
        <a:p>
          <a:endParaRPr lang="en-US"/>
        </a:p>
      </dgm:t>
    </dgm:pt>
    <dgm:pt modelId="{7E5AC97E-F4F9-44F8-A5C2-8163615BB94A}">
      <dgm:prSet/>
      <dgm:spPr/>
      <dgm:t>
        <a:bodyPr/>
        <a:lstStyle/>
        <a:p>
          <a:r>
            <a:rPr lang="en-US"/>
            <a:t>Identity Authentication </a:t>
          </a:r>
        </a:p>
      </dgm:t>
    </dgm:pt>
    <dgm:pt modelId="{F9805763-569C-4953-B1FD-D762F88ACAD1}" type="parTrans" cxnId="{628CA749-A257-4478-A0B2-05E49137D391}">
      <dgm:prSet/>
      <dgm:spPr/>
      <dgm:t>
        <a:bodyPr/>
        <a:lstStyle/>
        <a:p>
          <a:endParaRPr lang="en-US"/>
        </a:p>
      </dgm:t>
    </dgm:pt>
    <dgm:pt modelId="{D6AD145F-6586-4D03-8E1B-4033F2260CC0}" type="sibTrans" cxnId="{628CA749-A257-4478-A0B2-05E49137D391}">
      <dgm:prSet/>
      <dgm:spPr/>
      <dgm:t>
        <a:bodyPr/>
        <a:lstStyle/>
        <a:p>
          <a:endParaRPr lang="en-US"/>
        </a:p>
      </dgm:t>
    </dgm:pt>
    <dgm:pt modelId="{B951E471-46B1-46D4-BE7A-96F8F72BD243}">
      <dgm:prSet/>
      <dgm:spPr/>
      <dgm:t>
        <a:bodyPr/>
        <a:lstStyle/>
        <a:p>
          <a:r>
            <a:rPr lang="en-US"/>
            <a:t>Use machine learning algorithms to analyze user </a:t>
          </a:r>
          <a:r>
            <a:rPr lang="en-US" dirty="0"/>
            <a:t>behavior, biometric data, and contextual information to verify user identities accurately.</a:t>
          </a:r>
        </a:p>
      </dgm:t>
    </dgm:pt>
    <dgm:pt modelId="{C08EB72B-B4E3-4CA2-ABBE-5DE49D69C03E}" type="parTrans" cxnId="{E9D4B7F8-0CE3-4D5A-8B73-4FFFD15E7F03}">
      <dgm:prSet/>
      <dgm:spPr/>
      <dgm:t>
        <a:bodyPr/>
        <a:lstStyle/>
        <a:p>
          <a:endParaRPr lang="en-US"/>
        </a:p>
      </dgm:t>
    </dgm:pt>
    <dgm:pt modelId="{4BB572BC-5C79-499F-97FD-D88481F62A8D}" type="sibTrans" cxnId="{E9D4B7F8-0CE3-4D5A-8B73-4FFFD15E7F03}">
      <dgm:prSet/>
      <dgm:spPr/>
      <dgm:t>
        <a:bodyPr/>
        <a:lstStyle/>
        <a:p>
          <a:endParaRPr lang="en-US"/>
        </a:p>
      </dgm:t>
    </dgm:pt>
    <dgm:pt modelId="{C28178CF-9D34-4E57-A979-54BF7D68EFD1}" type="pres">
      <dgm:prSet presAssocID="{2092BC87-B604-4ECE-8E07-FBC119B3CA15}" presName="Name0" presStyleCnt="0">
        <dgm:presLayoutVars>
          <dgm:dir/>
          <dgm:animLvl val="lvl"/>
          <dgm:resizeHandles val="exact"/>
        </dgm:presLayoutVars>
      </dgm:prSet>
      <dgm:spPr/>
    </dgm:pt>
    <dgm:pt modelId="{04705F33-3EB2-4B7E-BCEA-5232B0442210}" type="pres">
      <dgm:prSet presAssocID="{64524999-6BBC-4909-8182-93965D733254}" presName="linNode" presStyleCnt="0"/>
      <dgm:spPr/>
    </dgm:pt>
    <dgm:pt modelId="{F4E3B235-C7D8-4698-8DC6-2730441FB59B}" type="pres">
      <dgm:prSet presAssocID="{64524999-6BBC-4909-8182-93965D733254}" presName="parentText" presStyleLbl="node1" presStyleIdx="0" presStyleCnt="3" custLinFactNeighborX="20">
        <dgm:presLayoutVars>
          <dgm:chMax val="1"/>
          <dgm:bulletEnabled val="1"/>
        </dgm:presLayoutVars>
      </dgm:prSet>
      <dgm:spPr/>
    </dgm:pt>
    <dgm:pt modelId="{3A0B71AB-3687-4910-90ED-87BA5EA2D56F}" type="pres">
      <dgm:prSet presAssocID="{64524999-6BBC-4909-8182-93965D733254}" presName="descendantText" presStyleLbl="alignAccFollowNode1" presStyleIdx="0" presStyleCnt="3" custLinFactNeighborX="0" custLinFactNeighborY="3220">
        <dgm:presLayoutVars>
          <dgm:bulletEnabled val="1"/>
        </dgm:presLayoutVars>
      </dgm:prSet>
      <dgm:spPr/>
    </dgm:pt>
    <dgm:pt modelId="{1BD3DBB8-33C1-4ED2-8CE3-9F259CFF7C42}" type="pres">
      <dgm:prSet presAssocID="{92247079-2D3D-4B65-9693-82ABB8BF4709}" presName="sp" presStyleCnt="0"/>
      <dgm:spPr/>
    </dgm:pt>
    <dgm:pt modelId="{F514F5F5-82E9-4FDD-9233-EA2C11CD0E81}" type="pres">
      <dgm:prSet presAssocID="{D2985ED7-D278-4222-AA39-E57F496345FE}" presName="linNode" presStyleCnt="0"/>
      <dgm:spPr/>
    </dgm:pt>
    <dgm:pt modelId="{9E461AD4-9BFE-426E-AF0F-6907EDDDDC0D}" type="pres">
      <dgm:prSet presAssocID="{D2985ED7-D278-4222-AA39-E57F496345F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81211AC-66C7-43DC-B2A5-8CA9B4786BD4}" type="pres">
      <dgm:prSet presAssocID="{D2985ED7-D278-4222-AA39-E57F496345FE}" presName="descendantText" presStyleLbl="alignAccFollowNode1" presStyleIdx="1" presStyleCnt="3">
        <dgm:presLayoutVars>
          <dgm:bulletEnabled val="1"/>
        </dgm:presLayoutVars>
      </dgm:prSet>
      <dgm:spPr/>
    </dgm:pt>
    <dgm:pt modelId="{123BDF29-024B-4148-AEA5-265C24F07BC1}" type="pres">
      <dgm:prSet presAssocID="{C3359788-ED74-4F7A-B7FA-BF38534E9295}" presName="sp" presStyleCnt="0"/>
      <dgm:spPr/>
    </dgm:pt>
    <dgm:pt modelId="{99757D80-FC75-4B88-95F3-C8E78623B83C}" type="pres">
      <dgm:prSet presAssocID="{7E5AC97E-F4F9-44F8-A5C2-8163615BB94A}" presName="linNode" presStyleCnt="0"/>
      <dgm:spPr/>
    </dgm:pt>
    <dgm:pt modelId="{6B713B2F-4FC1-442B-8CF8-BE8D4F709847}" type="pres">
      <dgm:prSet presAssocID="{7E5AC97E-F4F9-44F8-A5C2-8163615BB94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65BE505-B5C5-4EC4-B4AA-8A3629C9327F}" type="pres">
      <dgm:prSet presAssocID="{7E5AC97E-F4F9-44F8-A5C2-8163615BB94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5FAF3B-C8C6-470B-8A21-14016629DB2C}" type="presOf" srcId="{D2985ED7-D278-4222-AA39-E57F496345FE}" destId="{9E461AD4-9BFE-426E-AF0F-6907EDDDDC0D}" srcOrd="0" destOrd="0" presId="urn:microsoft.com/office/officeart/2005/8/layout/vList5"/>
    <dgm:cxn modelId="{0831C365-9B18-4556-AD03-F4305A5BC74B}" srcId="{64524999-6BBC-4909-8182-93965D733254}" destId="{303A4C4A-7D68-45BE-BD29-2CF57FECE43E}" srcOrd="0" destOrd="0" parTransId="{D9D15AD2-3E7E-4C12-B694-390758F4D8F2}" sibTransId="{E6637862-4B7B-4B34-8E1D-28DEEE217BDE}"/>
    <dgm:cxn modelId="{9980EE68-F0AD-475B-8B8C-1A49BE2CCA5A}" type="presOf" srcId="{B951E471-46B1-46D4-BE7A-96F8F72BD243}" destId="{765BE505-B5C5-4EC4-B4AA-8A3629C9327F}" srcOrd="0" destOrd="0" presId="urn:microsoft.com/office/officeart/2005/8/layout/vList5"/>
    <dgm:cxn modelId="{628CA749-A257-4478-A0B2-05E49137D391}" srcId="{2092BC87-B604-4ECE-8E07-FBC119B3CA15}" destId="{7E5AC97E-F4F9-44F8-A5C2-8163615BB94A}" srcOrd="2" destOrd="0" parTransId="{F9805763-569C-4953-B1FD-D762F88ACAD1}" sibTransId="{D6AD145F-6586-4D03-8E1B-4033F2260CC0}"/>
    <dgm:cxn modelId="{DBFA6B4D-D38B-4EBF-B199-CFFA715A9706}" type="presOf" srcId="{2092BC87-B604-4ECE-8E07-FBC119B3CA15}" destId="{C28178CF-9D34-4E57-A979-54BF7D68EFD1}" srcOrd="0" destOrd="0" presId="urn:microsoft.com/office/officeart/2005/8/layout/vList5"/>
    <dgm:cxn modelId="{B7F5717F-86D9-4840-BC1D-2876DA88A21C}" srcId="{2092BC87-B604-4ECE-8E07-FBC119B3CA15}" destId="{64524999-6BBC-4909-8182-93965D733254}" srcOrd="0" destOrd="0" parTransId="{ECE0BD5A-8315-4D65-A0FC-543F905BB3CA}" sibTransId="{92247079-2D3D-4B65-9693-82ABB8BF4709}"/>
    <dgm:cxn modelId="{A551E49C-49DB-427E-A097-70687FB107DD}" type="presOf" srcId="{303A4C4A-7D68-45BE-BD29-2CF57FECE43E}" destId="{3A0B71AB-3687-4910-90ED-87BA5EA2D56F}" srcOrd="0" destOrd="0" presId="urn:microsoft.com/office/officeart/2005/8/layout/vList5"/>
    <dgm:cxn modelId="{77B62CA7-A3C2-4D6A-9798-DD6DD9734CED}" srcId="{D2985ED7-D278-4222-AA39-E57F496345FE}" destId="{C6529E4E-1D03-413F-AA18-BA57610CD51B}" srcOrd="0" destOrd="0" parTransId="{DAAC40BC-51A8-45A4-8A6F-65012797BF9E}" sibTransId="{A4E67160-D474-4D1F-9C0B-2F147A721F98}"/>
    <dgm:cxn modelId="{5B93BFC7-ED23-44BF-9A4D-DFB8EC61B5B1}" type="presOf" srcId="{C6529E4E-1D03-413F-AA18-BA57610CD51B}" destId="{981211AC-66C7-43DC-B2A5-8CA9B4786BD4}" srcOrd="0" destOrd="0" presId="urn:microsoft.com/office/officeart/2005/8/layout/vList5"/>
    <dgm:cxn modelId="{24A231CD-181A-4599-8668-EA964A9FE209}" type="presOf" srcId="{7E5AC97E-F4F9-44F8-A5C2-8163615BB94A}" destId="{6B713B2F-4FC1-442B-8CF8-BE8D4F709847}" srcOrd="0" destOrd="0" presId="urn:microsoft.com/office/officeart/2005/8/layout/vList5"/>
    <dgm:cxn modelId="{AE9236E5-6683-4819-BCC6-1D5DA052D972}" srcId="{2092BC87-B604-4ECE-8E07-FBC119B3CA15}" destId="{D2985ED7-D278-4222-AA39-E57F496345FE}" srcOrd="1" destOrd="0" parTransId="{0DE7CE2D-F3FA-4E88-AACD-202DA014E0D2}" sibTransId="{C3359788-ED74-4F7A-B7FA-BF38534E9295}"/>
    <dgm:cxn modelId="{BDD682EC-2505-4F45-950A-80A8C39DE3DA}" type="presOf" srcId="{64524999-6BBC-4909-8182-93965D733254}" destId="{F4E3B235-C7D8-4698-8DC6-2730441FB59B}" srcOrd="0" destOrd="0" presId="urn:microsoft.com/office/officeart/2005/8/layout/vList5"/>
    <dgm:cxn modelId="{E9D4B7F8-0CE3-4D5A-8B73-4FFFD15E7F03}" srcId="{7E5AC97E-F4F9-44F8-A5C2-8163615BB94A}" destId="{B951E471-46B1-46D4-BE7A-96F8F72BD243}" srcOrd="0" destOrd="0" parTransId="{C08EB72B-B4E3-4CA2-ABBE-5DE49D69C03E}" sibTransId="{4BB572BC-5C79-499F-97FD-D88481F62A8D}"/>
    <dgm:cxn modelId="{ED116135-42E1-4241-B599-E91226E465C1}" type="presParOf" srcId="{C28178CF-9D34-4E57-A979-54BF7D68EFD1}" destId="{04705F33-3EB2-4B7E-BCEA-5232B0442210}" srcOrd="0" destOrd="0" presId="urn:microsoft.com/office/officeart/2005/8/layout/vList5"/>
    <dgm:cxn modelId="{D6D49A3B-FE39-4EBF-BDE3-058FDDD26BA6}" type="presParOf" srcId="{04705F33-3EB2-4B7E-BCEA-5232B0442210}" destId="{F4E3B235-C7D8-4698-8DC6-2730441FB59B}" srcOrd="0" destOrd="0" presId="urn:microsoft.com/office/officeart/2005/8/layout/vList5"/>
    <dgm:cxn modelId="{6E5A5A83-33DF-4A76-8CCE-1A8E05E7FE26}" type="presParOf" srcId="{04705F33-3EB2-4B7E-BCEA-5232B0442210}" destId="{3A0B71AB-3687-4910-90ED-87BA5EA2D56F}" srcOrd="1" destOrd="0" presId="urn:microsoft.com/office/officeart/2005/8/layout/vList5"/>
    <dgm:cxn modelId="{7D9BCEAE-A81E-402D-B81A-BECF0007B88D}" type="presParOf" srcId="{C28178CF-9D34-4E57-A979-54BF7D68EFD1}" destId="{1BD3DBB8-33C1-4ED2-8CE3-9F259CFF7C42}" srcOrd="1" destOrd="0" presId="urn:microsoft.com/office/officeart/2005/8/layout/vList5"/>
    <dgm:cxn modelId="{5028F40F-27D0-409A-AA59-DD84C2376FA3}" type="presParOf" srcId="{C28178CF-9D34-4E57-A979-54BF7D68EFD1}" destId="{F514F5F5-82E9-4FDD-9233-EA2C11CD0E81}" srcOrd="2" destOrd="0" presId="urn:microsoft.com/office/officeart/2005/8/layout/vList5"/>
    <dgm:cxn modelId="{ACF8D5A2-99A3-4C15-8814-0E220D7B6152}" type="presParOf" srcId="{F514F5F5-82E9-4FDD-9233-EA2C11CD0E81}" destId="{9E461AD4-9BFE-426E-AF0F-6907EDDDDC0D}" srcOrd="0" destOrd="0" presId="urn:microsoft.com/office/officeart/2005/8/layout/vList5"/>
    <dgm:cxn modelId="{2C8EA77A-49F7-4606-AEDA-A1CC492B2AE5}" type="presParOf" srcId="{F514F5F5-82E9-4FDD-9233-EA2C11CD0E81}" destId="{981211AC-66C7-43DC-B2A5-8CA9B4786BD4}" srcOrd="1" destOrd="0" presId="urn:microsoft.com/office/officeart/2005/8/layout/vList5"/>
    <dgm:cxn modelId="{0F9EAAA1-5063-439D-B6C2-8A6C0774AEA1}" type="presParOf" srcId="{C28178CF-9D34-4E57-A979-54BF7D68EFD1}" destId="{123BDF29-024B-4148-AEA5-265C24F07BC1}" srcOrd="3" destOrd="0" presId="urn:microsoft.com/office/officeart/2005/8/layout/vList5"/>
    <dgm:cxn modelId="{A721A911-6092-4901-A11C-B446662A36C9}" type="presParOf" srcId="{C28178CF-9D34-4E57-A979-54BF7D68EFD1}" destId="{99757D80-FC75-4B88-95F3-C8E78623B83C}" srcOrd="4" destOrd="0" presId="urn:microsoft.com/office/officeart/2005/8/layout/vList5"/>
    <dgm:cxn modelId="{336AF2B9-94A4-408F-A92F-2E77B406ACAE}" type="presParOf" srcId="{99757D80-FC75-4B88-95F3-C8E78623B83C}" destId="{6B713B2F-4FC1-442B-8CF8-BE8D4F709847}" srcOrd="0" destOrd="0" presId="urn:microsoft.com/office/officeart/2005/8/layout/vList5"/>
    <dgm:cxn modelId="{F9E837C8-7385-4A5C-9776-D727B67D3E8C}" type="presParOf" srcId="{99757D80-FC75-4B88-95F3-C8E78623B83C}" destId="{765BE505-B5C5-4EC4-B4AA-8A3629C932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9DB484-7AE2-4B0F-954A-91FC354A0FA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7656FCF-7916-4E7C-ADAB-7052FD0B363A}">
      <dgm:prSet/>
      <dgm:spPr/>
      <dgm:t>
        <a:bodyPr/>
        <a:lstStyle/>
        <a:p>
          <a:pPr>
            <a:defRPr cap="all"/>
          </a:pPr>
          <a:r>
            <a:rPr lang="en-US" dirty="0"/>
            <a:t>Detection of malicious files</a:t>
          </a:r>
        </a:p>
      </dgm:t>
    </dgm:pt>
    <dgm:pt modelId="{88C89BAD-1250-4FDE-8433-3612C3D15FF5}" type="parTrans" cxnId="{3F9F3D05-C2DF-438A-9716-D3CFA29B9B31}">
      <dgm:prSet/>
      <dgm:spPr/>
      <dgm:t>
        <a:bodyPr/>
        <a:lstStyle/>
        <a:p>
          <a:endParaRPr lang="en-US"/>
        </a:p>
      </dgm:t>
    </dgm:pt>
    <dgm:pt modelId="{488102E7-79C3-4614-BDA0-0B9A638ABCA3}" type="sibTrans" cxnId="{3F9F3D05-C2DF-438A-9716-D3CFA29B9B31}">
      <dgm:prSet/>
      <dgm:spPr/>
      <dgm:t>
        <a:bodyPr/>
        <a:lstStyle/>
        <a:p>
          <a:endParaRPr lang="en-US"/>
        </a:p>
      </dgm:t>
    </dgm:pt>
    <dgm:pt modelId="{A224F728-7E9A-4944-93E9-204812C52F1E}">
      <dgm:prSet/>
      <dgm:spPr/>
      <dgm:t>
        <a:bodyPr/>
        <a:lstStyle/>
        <a:p>
          <a:pPr>
            <a:defRPr cap="all"/>
          </a:pPr>
          <a:r>
            <a:rPr lang="en-US" dirty="0"/>
            <a:t>Updating all default credentials</a:t>
          </a:r>
        </a:p>
      </dgm:t>
    </dgm:pt>
    <dgm:pt modelId="{A91A1C24-96F0-4D08-8509-5F52B87F90DB}" type="parTrans" cxnId="{AB2CC609-1C3E-429C-95A0-B7DA57ACE967}">
      <dgm:prSet/>
      <dgm:spPr/>
      <dgm:t>
        <a:bodyPr/>
        <a:lstStyle/>
        <a:p>
          <a:endParaRPr lang="en-US"/>
        </a:p>
      </dgm:t>
    </dgm:pt>
    <dgm:pt modelId="{3AB4CC5D-640A-4959-8423-61F05CF4C346}" type="sibTrans" cxnId="{AB2CC609-1C3E-429C-95A0-B7DA57ACE967}">
      <dgm:prSet/>
      <dgm:spPr/>
      <dgm:t>
        <a:bodyPr/>
        <a:lstStyle/>
        <a:p>
          <a:endParaRPr lang="en-US"/>
        </a:p>
      </dgm:t>
    </dgm:pt>
    <dgm:pt modelId="{547E074F-C877-4D5B-8114-3E2DA54DE3F1}" type="pres">
      <dgm:prSet presAssocID="{669DB484-7AE2-4B0F-954A-91FC354A0FAF}" presName="root" presStyleCnt="0">
        <dgm:presLayoutVars>
          <dgm:dir/>
          <dgm:resizeHandles val="exact"/>
        </dgm:presLayoutVars>
      </dgm:prSet>
      <dgm:spPr/>
    </dgm:pt>
    <dgm:pt modelId="{9DD58823-1065-4B29-B31D-BFE292647938}" type="pres">
      <dgm:prSet presAssocID="{F7656FCF-7916-4E7C-ADAB-7052FD0B363A}" presName="compNode" presStyleCnt="0"/>
      <dgm:spPr/>
    </dgm:pt>
    <dgm:pt modelId="{4D2DCC92-BD4E-4C93-A9D4-E4B72574F6F6}" type="pres">
      <dgm:prSet presAssocID="{F7656FCF-7916-4E7C-ADAB-7052FD0B363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4F1A6EC-773D-4E14-922D-9D6AE756F22C}" type="pres">
      <dgm:prSet presAssocID="{F7656FCF-7916-4E7C-ADAB-7052FD0B36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3A9EF06-FE91-4830-9A2E-27C64D606563}" type="pres">
      <dgm:prSet presAssocID="{F7656FCF-7916-4E7C-ADAB-7052FD0B363A}" presName="spaceRect" presStyleCnt="0"/>
      <dgm:spPr/>
    </dgm:pt>
    <dgm:pt modelId="{458BE98B-82E4-4986-8D61-956004A26986}" type="pres">
      <dgm:prSet presAssocID="{F7656FCF-7916-4E7C-ADAB-7052FD0B363A}" presName="textRect" presStyleLbl="revTx" presStyleIdx="0" presStyleCnt="2">
        <dgm:presLayoutVars>
          <dgm:chMax val="1"/>
          <dgm:chPref val="1"/>
        </dgm:presLayoutVars>
      </dgm:prSet>
      <dgm:spPr/>
    </dgm:pt>
    <dgm:pt modelId="{A1A5A118-F81D-4B51-B44D-1B113CD6C694}" type="pres">
      <dgm:prSet presAssocID="{488102E7-79C3-4614-BDA0-0B9A638ABCA3}" presName="sibTrans" presStyleCnt="0"/>
      <dgm:spPr/>
    </dgm:pt>
    <dgm:pt modelId="{C5BCB970-9172-4554-BC50-8959A2E8A214}" type="pres">
      <dgm:prSet presAssocID="{A224F728-7E9A-4944-93E9-204812C52F1E}" presName="compNode" presStyleCnt="0"/>
      <dgm:spPr/>
    </dgm:pt>
    <dgm:pt modelId="{6FF7BEAF-8457-41E6-918C-1E53A8531A9B}" type="pres">
      <dgm:prSet presAssocID="{A224F728-7E9A-4944-93E9-204812C52F1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D01309-027A-4BDC-B05B-0180B2B6019E}" type="pres">
      <dgm:prSet presAssocID="{A224F728-7E9A-4944-93E9-204812C52F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473798-4864-4B0A-ACBC-1A88D81E5848}" type="pres">
      <dgm:prSet presAssocID="{A224F728-7E9A-4944-93E9-204812C52F1E}" presName="spaceRect" presStyleCnt="0"/>
      <dgm:spPr/>
    </dgm:pt>
    <dgm:pt modelId="{9E60E933-B8D6-4305-B2D5-043EB14AE060}" type="pres">
      <dgm:prSet presAssocID="{A224F728-7E9A-4944-93E9-204812C52F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E94402-4E4A-48CA-9880-692D700129F0}" type="presOf" srcId="{A224F728-7E9A-4944-93E9-204812C52F1E}" destId="{9E60E933-B8D6-4305-B2D5-043EB14AE060}" srcOrd="0" destOrd="0" presId="urn:microsoft.com/office/officeart/2018/5/layout/IconLeafLabelList"/>
    <dgm:cxn modelId="{3F9F3D05-C2DF-438A-9716-D3CFA29B9B31}" srcId="{669DB484-7AE2-4B0F-954A-91FC354A0FAF}" destId="{F7656FCF-7916-4E7C-ADAB-7052FD0B363A}" srcOrd="0" destOrd="0" parTransId="{88C89BAD-1250-4FDE-8433-3612C3D15FF5}" sibTransId="{488102E7-79C3-4614-BDA0-0B9A638ABCA3}"/>
    <dgm:cxn modelId="{AB2CC609-1C3E-429C-95A0-B7DA57ACE967}" srcId="{669DB484-7AE2-4B0F-954A-91FC354A0FAF}" destId="{A224F728-7E9A-4944-93E9-204812C52F1E}" srcOrd="1" destOrd="0" parTransId="{A91A1C24-96F0-4D08-8509-5F52B87F90DB}" sibTransId="{3AB4CC5D-640A-4959-8423-61F05CF4C346}"/>
    <dgm:cxn modelId="{AD96289B-425E-4AD9-8B16-4A4AFD1BD2EC}" type="presOf" srcId="{669DB484-7AE2-4B0F-954A-91FC354A0FAF}" destId="{547E074F-C877-4D5B-8114-3E2DA54DE3F1}" srcOrd="0" destOrd="0" presId="urn:microsoft.com/office/officeart/2018/5/layout/IconLeafLabelList"/>
    <dgm:cxn modelId="{B07875EE-A582-4D74-91F5-9FEB3E398959}" type="presOf" srcId="{F7656FCF-7916-4E7C-ADAB-7052FD0B363A}" destId="{458BE98B-82E4-4986-8D61-956004A26986}" srcOrd="0" destOrd="0" presId="urn:microsoft.com/office/officeart/2018/5/layout/IconLeafLabelList"/>
    <dgm:cxn modelId="{CB17C6B8-85CD-4E51-965A-30DEF27CD828}" type="presParOf" srcId="{547E074F-C877-4D5B-8114-3E2DA54DE3F1}" destId="{9DD58823-1065-4B29-B31D-BFE292647938}" srcOrd="0" destOrd="0" presId="urn:microsoft.com/office/officeart/2018/5/layout/IconLeafLabelList"/>
    <dgm:cxn modelId="{D7809F20-C152-4FD7-86DF-8657D6204A45}" type="presParOf" srcId="{9DD58823-1065-4B29-B31D-BFE292647938}" destId="{4D2DCC92-BD4E-4C93-A9D4-E4B72574F6F6}" srcOrd="0" destOrd="0" presId="urn:microsoft.com/office/officeart/2018/5/layout/IconLeafLabelList"/>
    <dgm:cxn modelId="{5F2EA5E4-ADD0-4EB1-BC19-156C9CCE2165}" type="presParOf" srcId="{9DD58823-1065-4B29-B31D-BFE292647938}" destId="{D4F1A6EC-773D-4E14-922D-9D6AE756F22C}" srcOrd="1" destOrd="0" presId="urn:microsoft.com/office/officeart/2018/5/layout/IconLeafLabelList"/>
    <dgm:cxn modelId="{710BCA27-E39F-46B5-B213-D36ED93FB81C}" type="presParOf" srcId="{9DD58823-1065-4B29-B31D-BFE292647938}" destId="{A3A9EF06-FE91-4830-9A2E-27C64D606563}" srcOrd="2" destOrd="0" presId="urn:microsoft.com/office/officeart/2018/5/layout/IconLeafLabelList"/>
    <dgm:cxn modelId="{518B6A25-B793-41FF-8AE7-12B9507068E2}" type="presParOf" srcId="{9DD58823-1065-4B29-B31D-BFE292647938}" destId="{458BE98B-82E4-4986-8D61-956004A26986}" srcOrd="3" destOrd="0" presId="urn:microsoft.com/office/officeart/2018/5/layout/IconLeafLabelList"/>
    <dgm:cxn modelId="{518B38DA-CD4C-4E58-8879-C723157C02E5}" type="presParOf" srcId="{547E074F-C877-4D5B-8114-3E2DA54DE3F1}" destId="{A1A5A118-F81D-4B51-B44D-1B113CD6C694}" srcOrd="1" destOrd="0" presId="urn:microsoft.com/office/officeart/2018/5/layout/IconLeafLabelList"/>
    <dgm:cxn modelId="{B8D63EF8-57E9-4A90-A419-CEE5E44377CC}" type="presParOf" srcId="{547E074F-C877-4D5B-8114-3E2DA54DE3F1}" destId="{C5BCB970-9172-4554-BC50-8959A2E8A214}" srcOrd="2" destOrd="0" presId="urn:microsoft.com/office/officeart/2018/5/layout/IconLeafLabelList"/>
    <dgm:cxn modelId="{E780B8E2-93DB-4104-B960-BCAF1C4E0C19}" type="presParOf" srcId="{C5BCB970-9172-4554-BC50-8959A2E8A214}" destId="{6FF7BEAF-8457-41E6-918C-1E53A8531A9B}" srcOrd="0" destOrd="0" presId="urn:microsoft.com/office/officeart/2018/5/layout/IconLeafLabelList"/>
    <dgm:cxn modelId="{C7E4CFC2-E65A-438C-BA68-B61F85B97096}" type="presParOf" srcId="{C5BCB970-9172-4554-BC50-8959A2E8A214}" destId="{1DD01309-027A-4BDC-B05B-0180B2B6019E}" srcOrd="1" destOrd="0" presId="urn:microsoft.com/office/officeart/2018/5/layout/IconLeafLabelList"/>
    <dgm:cxn modelId="{C9013CD4-8FC7-4D9B-8880-E5A642DFE60F}" type="presParOf" srcId="{C5BCB970-9172-4554-BC50-8959A2E8A214}" destId="{90473798-4864-4B0A-ACBC-1A88D81E5848}" srcOrd="2" destOrd="0" presId="urn:microsoft.com/office/officeart/2018/5/layout/IconLeafLabelList"/>
    <dgm:cxn modelId="{F71FB160-514D-4BCB-97D8-200C8EB7B4B9}" type="presParOf" srcId="{C5BCB970-9172-4554-BC50-8959A2E8A214}" destId="{9E60E933-B8D6-4305-B2D5-043EB14AE0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1A735F-D49E-4F4E-AA2D-6A922813138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C4E047B-E9FE-4178-99D8-83C878680EAA}">
      <dgm:prSet/>
      <dgm:spPr/>
      <dgm:t>
        <a:bodyPr/>
        <a:lstStyle/>
        <a:p>
          <a:pPr>
            <a:defRPr b="1"/>
          </a:pPr>
          <a:r>
            <a:rPr lang="en-US"/>
            <a:t>Nmap</a:t>
          </a:r>
        </a:p>
      </dgm:t>
    </dgm:pt>
    <dgm:pt modelId="{007946C6-1F1C-4EFD-B03A-E3A1320AD67E}" type="parTrans" cxnId="{650B60E9-C80E-48BD-A26A-41D97A9B701B}">
      <dgm:prSet/>
      <dgm:spPr/>
      <dgm:t>
        <a:bodyPr/>
        <a:lstStyle/>
        <a:p>
          <a:endParaRPr lang="en-US"/>
        </a:p>
      </dgm:t>
    </dgm:pt>
    <dgm:pt modelId="{053C0B71-1246-4493-9395-884F267EFEB1}" type="sibTrans" cxnId="{650B60E9-C80E-48BD-A26A-41D97A9B701B}">
      <dgm:prSet/>
      <dgm:spPr/>
      <dgm:t>
        <a:bodyPr/>
        <a:lstStyle/>
        <a:p>
          <a:endParaRPr lang="en-US"/>
        </a:p>
      </dgm:t>
    </dgm:pt>
    <dgm:pt modelId="{FDFB1158-B115-40AB-A05A-78537DE3E744}">
      <dgm:prSet/>
      <dgm:spPr/>
      <dgm:t>
        <a:bodyPr/>
        <a:lstStyle/>
        <a:p>
          <a:r>
            <a:rPr lang="en-US"/>
            <a:t>Collect IPs of all hosts on network</a:t>
          </a:r>
        </a:p>
      </dgm:t>
    </dgm:pt>
    <dgm:pt modelId="{42F1A839-646D-4DAD-9D4C-3B646F627FFE}" type="parTrans" cxnId="{C2189FC2-DBB1-4804-92DA-78B883F59953}">
      <dgm:prSet/>
      <dgm:spPr/>
      <dgm:t>
        <a:bodyPr/>
        <a:lstStyle/>
        <a:p>
          <a:endParaRPr lang="en-US"/>
        </a:p>
      </dgm:t>
    </dgm:pt>
    <dgm:pt modelId="{C8FEBD8C-CE03-4963-AF66-AA657E2FC0C1}" type="sibTrans" cxnId="{C2189FC2-DBB1-4804-92DA-78B883F59953}">
      <dgm:prSet/>
      <dgm:spPr/>
      <dgm:t>
        <a:bodyPr/>
        <a:lstStyle/>
        <a:p>
          <a:endParaRPr lang="en-US"/>
        </a:p>
      </dgm:t>
    </dgm:pt>
    <dgm:pt modelId="{7D9C9854-AB68-4CCE-A811-5F72C49D24A7}">
      <dgm:prSet/>
      <dgm:spPr/>
      <dgm:t>
        <a:bodyPr/>
        <a:lstStyle/>
        <a:p>
          <a:pPr>
            <a:defRPr b="1"/>
          </a:pPr>
          <a:r>
            <a:rPr lang="en-US"/>
            <a:t>Nuclei</a:t>
          </a:r>
        </a:p>
      </dgm:t>
    </dgm:pt>
    <dgm:pt modelId="{6D1327CF-132D-4C41-92FE-72FBB025651F}" type="parTrans" cxnId="{AF00DD19-DF13-49E2-83C5-E1EEAD3DBC72}">
      <dgm:prSet/>
      <dgm:spPr/>
      <dgm:t>
        <a:bodyPr/>
        <a:lstStyle/>
        <a:p>
          <a:endParaRPr lang="en-US"/>
        </a:p>
      </dgm:t>
    </dgm:pt>
    <dgm:pt modelId="{08D99D9F-74E3-4A5B-8911-40CC74B6F229}" type="sibTrans" cxnId="{AF00DD19-DF13-49E2-83C5-E1EEAD3DBC72}">
      <dgm:prSet/>
      <dgm:spPr/>
      <dgm:t>
        <a:bodyPr/>
        <a:lstStyle/>
        <a:p>
          <a:endParaRPr lang="en-US"/>
        </a:p>
      </dgm:t>
    </dgm:pt>
    <dgm:pt modelId="{6E04E382-996D-4BC7-93F3-615D64CD7E6F}">
      <dgm:prSet/>
      <dgm:spPr/>
      <dgm:t>
        <a:bodyPr/>
        <a:lstStyle/>
        <a:p>
          <a:r>
            <a:rPr lang="en-US"/>
            <a:t>Scanning for a variety of protocols, including TCP, DNS, HTTP, SSL, File, Whois, Websocket, Headless, Code</a:t>
          </a:r>
        </a:p>
      </dgm:t>
    </dgm:pt>
    <dgm:pt modelId="{4A2845C6-5E83-4117-B9BA-4E10554B6649}" type="parTrans" cxnId="{D08F3934-ACBC-4C5D-896C-99C3FFBCC746}">
      <dgm:prSet/>
      <dgm:spPr/>
      <dgm:t>
        <a:bodyPr/>
        <a:lstStyle/>
        <a:p>
          <a:endParaRPr lang="en-US"/>
        </a:p>
      </dgm:t>
    </dgm:pt>
    <dgm:pt modelId="{C4B1B222-1422-4E25-8806-2DE63DDBAB28}" type="sibTrans" cxnId="{D08F3934-ACBC-4C5D-896C-99C3FFBCC746}">
      <dgm:prSet/>
      <dgm:spPr/>
      <dgm:t>
        <a:bodyPr/>
        <a:lstStyle/>
        <a:p>
          <a:endParaRPr lang="en-US"/>
        </a:p>
      </dgm:t>
    </dgm:pt>
    <dgm:pt modelId="{855140F4-0623-45FA-AB45-1F72C716C7D5}">
      <dgm:prSet/>
      <dgm:spPr/>
      <dgm:t>
        <a:bodyPr/>
        <a:lstStyle/>
        <a:p>
          <a:pPr>
            <a:defRPr b="1"/>
          </a:pPr>
          <a:r>
            <a:rPr lang="en-US"/>
            <a:t>Linpeas.sh</a:t>
          </a:r>
        </a:p>
      </dgm:t>
    </dgm:pt>
    <dgm:pt modelId="{57C3572F-7166-4C29-AC80-1EC0E88FB5D0}" type="parTrans" cxnId="{C5257D25-74EC-441B-BB3F-45F2B1B02877}">
      <dgm:prSet/>
      <dgm:spPr/>
      <dgm:t>
        <a:bodyPr/>
        <a:lstStyle/>
        <a:p>
          <a:endParaRPr lang="en-US"/>
        </a:p>
      </dgm:t>
    </dgm:pt>
    <dgm:pt modelId="{FED9C197-4C07-41D4-9A84-3A1DB90F6698}" type="sibTrans" cxnId="{C5257D25-74EC-441B-BB3F-45F2B1B02877}">
      <dgm:prSet/>
      <dgm:spPr/>
      <dgm:t>
        <a:bodyPr/>
        <a:lstStyle/>
        <a:p>
          <a:endParaRPr lang="en-US"/>
        </a:p>
      </dgm:t>
    </dgm:pt>
    <dgm:pt modelId="{A73B05D9-91F7-4BAA-B74F-2F866A3EF0F7}">
      <dgm:prSet/>
      <dgm:spPr/>
      <dgm:t>
        <a:bodyPr/>
        <a:lstStyle/>
        <a:p>
          <a:r>
            <a:rPr lang="en-US"/>
            <a:t>Linux Privilege Escalation Awesome Script</a:t>
          </a:r>
        </a:p>
      </dgm:t>
    </dgm:pt>
    <dgm:pt modelId="{C9D51DA5-AC7B-44B8-9333-62A8357E839D}" type="parTrans" cxnId="{FD588CD8-E522-42E9-A5EF-4B541B6C0E51}">
      <dgm:prSet/>
      <dgm:spPr/>
      <dgm:t>
        <a:bodyPr/>
        <a:lstStyle/>
        <a:p>
          <a:endParaRPr lang="en-US"/>
        </a:p>
      </dgm:t>
    </dgm:pt>
    <dgm:pt modelId="{75C78FEC-F8D8-42DD-950E-8E51776BA87B}" type="sibTrans" cxnId="{FD588CD8-E522-42E9-A5EF-4B541B6C0E51}">
      <dgm:prSet/>
      <dgm:spPr/>
      <dgm:t>
        <a:bodyPr/>
        <a:lstStyle/>
        <a:p>
          <a:endParaRPr lang="en-US"/>
        </a:p>
      </dgm:t>
    </dgm:pt>
    <dgm:pt modelId="{B38C550C-DAFF-4BA5-AD06-81FDDFF481F5}" type="pres">
      <dgm:prSet presAssocID="{341A735F-D49E-4F4E-AA2D-6A922813138D}" presName="root" presStyleCnt="0">
        <dgm:presLayoutVars>
          <dgm:dir/>
          <dgm:resizeHandles val="exact"/>
        </dgm:presLayoutVars>
      </dgm:prSet>
      <dgm:spPr/>
    </dgm:pt>
    <dgm:pt modelId="{B1913BA8-CE97-4F7A-B906-8D82ED1AC268}" type="pres">
      <dgm:prSet presAssocID="{3C4E047B-E9FE-4178-99D8-83C878680EAA}" presName="compNode" presStyleCnt="0"/>
      <dgm:spPr/>
    </dgm:pt>
    <dgm:pt modelId="{16CFFF22-7FAA-44C9-ABBE-6977F3C0C7C5}" type="pres">
      <dgm:prSet presAssocID="{3C4E047B-E9FE-4178-99D8-83C878680E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6EDD0A-D27B-420F-B0B2-827940DB8537}" type="pres">
      <dgm:prSet presAssocID="{3C4E047B-E9FE-4178-99D8-83C878680EAA}" presName="iconSpace" presStyleCnt="0"/>
      <dgm:spPr/>
    </dgm:pt>
    <dgm:pt modelId="{1078C7D7-930C-4727-B807-7478409A6E4B}" type="pres">
      <dgm:prSet presAssocID="{3C4E047B-E9FE-4178-99D8-83C878680EAA}" presName="parTx" presStyleLbl="revTx" presStyleIdx="0" presStyleCnt="6">
        <dgm:presLayoutVars>
          <dgm:chMax val="0"/>
          <dgm:chPref val="0"/>
        </dgm:presLayoutVars>
      </dgm:prSet>
      <dgm:spPr/>
    </dgm:pt>
    <dgm:pt modelId="{D10E8C22-E72B-49E7-BAC6-6587CDAD9D1E}" type="pres">
      <dgm:prSet presAssocID="{3C4E047B-E9FE-4178-99D8-83C878680EAA}" presName="txSpace" presStyleCnt="0"/>
      <dgm:spPr/>
    </dgm:pt>
    <dgm:pt modelId="{6C4B78CE-6F55-4F9E-8CF5-35A00F4C41E4}" type="pres">
      <dgm:prSet presAssocID="{3C4E047B-E9FE-4178-99D8-83C878680EAA}" presName="desTx" presStyleLbl="revTx" presStyleIdx="1" presStyleCnt="6">
        <dgm:presLayoutVars/>
      </dgm:prSet>
      <dgm:spPr/>
    </dgm:pt>
    <dgm:pt modelId="{E0B914F9-B940-4C8F-957D-8E25C23F2D2F}" type="pres">
      <dgm:prSet presAssocID="{053C0B71-1246-4493-9395-884F267EFEB1}" presName="sibTrans" presStyleCnt="0"/>
      <dgm:spPr/>
    </dgm:pt>
    <dgm:pt modelId="{ED4E38B6-C05B-44CE-ADB1-BFFD2C3E2F58}" type="pres">
      <dgm:prSet presAssocID="{7D9C9854-AB68-4CCE-A811-5F72C49D24A7}" presName="compNode" presStyleCnt="0"/>
      <dgm:spPr/>
    </dgm:pt>
    <dgm:pt modelId="{7718B273-4D5C-409D-B4BD-48162D69D556}" type="pres">
      <dgm:prSet presAssocID="{7D9C9854-AB68-4CCE-A811-5F72C49D24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A27EA6-5332-48F3-8659-5773FD61A1B0}" type="pres">
      <dgm:prSet presAssocID="{7D9C9854-AB68-4CCE-A811-5F72C49D24A7}" presName="iconSpace" presStyleCnt="0"/>
      <dgm:spPr/>
    </dgm:pt>
    <dgm:pt modelId="{EBED1F8F-8A4B-41F6-A0A2-59E5A0D4CF60}" type="pres">
      <dgm:prSet presAssocID="{7D9C9854-AB68-4CCE-A811-5F72C49D24A7}" presName="parTx" presStyleLbl="revTx" presStyleIdx="2" presStyleCnt="6">
        <dgm:presLayoutVars>
          <dgm:chMax val="0"/>
          <dgm:chPref val="0"/>
        </dgm:presLayoutVars>
      </dgm:prSet>
      <dgm:spPr/>
    </dgm:pt>
    <dgm:pt modelId="{B94190B3-8CED-4FD5-B2BE-701831054B9D}" type="pres">
      <dgm:prSet presAssocID="{7D9C9854-AB68-4CCE-A811-5F72C49D24A7}" presName="txSpace" presStyleCnt="0"/>
      <dgm:spPr/>
    </dgm:pt>
    <dgm:pt modelId="{C84D5F8B-411F-4510-9C77-4748030BD5C2}" type="pres">
      <dgm:prSet presAssocID="{7D9C9854-AB68-4CCE-A811-5F72C49D24A7}" presName="desTx" presStyleLbl="revTx" presStyleIdx="3" presStyleCnt="6">
        <dgm:presLayoutVars/>
      </dgm:prSet>
      <dgm:spPr/>
    </dgm:pt>
    <dgm:pt modelId="{45396192-EBC6-4FE6-800E-DEC3BA7B5544}" type="pres">
      <dgm:prSet presAssocID="{08D99D9F-74E3-4A5B-8911-40CC74B6F229}" presName="sibTrans" presStyleCnt="0"/>
      <dgm:spPr/>
    </dgm:pt>
    <dgm:pt modelId="{DF61D5C0-B9F1-4387-BACE-55F8C2F281BB}" type="pres">
      <dgm:prSet presAssocID="{855140F4-0623-45FA-AB45-1F72C716C7D5}" presName="compNode" presStyleCnt="0"/>
      <dgm:spPr/>
    </dgm:pt>
    <dgm:pt modelId="{9AF09C5F-5133-4FC3-97B7-0CA4C8D35851}" type="pres">
      <dgm:prSet presAssocID="{855140F4-0623-45FA-AB45-1F72C716C7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17CBE6D-CE37-4032-95A5-9CF320928AD7}" type="pres">
      <dgm:prSet presAssocID="{855140F4-0623-45FA-AB45-1F72C716C7D5}" presName="iconSpace" presStyleCnt="0"/>
      <dgm:spPr/>
    </dgm:pt>
    <dgm:pt modelId="{82E591B2-35C2-42E4-BF7C-61162435E446}" type="pres">
      <dgm:prSet presAssocID="{855140F4-0623-45FA-AB45-1F72C716C7D5}" presName="parTx" presStyleLbl="revTx" presStyleIdx="4" presStyleCnt="6">
        <dgm:presLayoutVars>
          <dgm:chMax val="0"/>
          <dgm:chPref val="0"/>
        </dgm:presLayoutVars>
      </dgm:prSet>
      <dgm:spPr/>
    </dgm:pt>
    <dgm:pt modelId="{35364FD3-D440-4395-91B2-D5930839B207}" type="pres">
      <dgm:prSet presAssocID="{855140F4-0623-45FA-AB45-1F72C716C7D5}" presName="txSpace" presStyleCnt="0"/>
      <dgm:spPr/>
    </dgm:pt>
    <dgm:pt modelId="{5323FD2F-2E9D-47E3-B36B-D47DE8C9A263}" type="pres">
      <dgm:prSet presAssocID="{855140F4-0623-45FA-AB45-1F72C716C7D5}" presName="desTx" presStyleLbl="revTx" presStyleIdx="5" presStyleCnt="6">
        <dgm:presLayoutVars/>
      </dgm:prSet>
      <dgm:spPr/>
    </dgm:pt>
  </dgm:ptLst>
  <dgm:cxnLst>
    <dgm:cxn modelId="{68B39211-6C09-4314-9673-78D36CB067AD}" type="presOf" srcId="{7D9C9854-AB68-4CCE-A811-5F72C49D24A7}" destId="{EBED1F8F-8A4B-41F6-A0A2-59E5A0D4CF60}" srcOrd="0" destOrd="0" presId="urn:microsoft.com/office/officeart/2018/5/layout/CenteredIconLabelDescriptionList"/>
    <dgm:cxn modelId="{AF00DD19-DF13-49E2-83C5-E1EEAD3DBC72}" srcId="{341A735F-D49E-4F4E-AA2D-6A922813138D}" destId="{7D9C9854-AB68-4CCE-A811-5F72C49D24A7}" srcOrd="1" destOrd="0" parTransId="{6D1327CF-132D-4C41-92FE-72FBB025651F}" sibTransId="{08D99D9F-74E3-4A5B-8911-40CC74B6F229}"/>
    <dgm:cxn modelId="{0371EF1C-4304-4704-A8CA-5AA70E91A60B}" type="presOf" srcId="{6E04E382-996D-4BC7-93F3-615D64CD7E6F}" destId="{C84D5F8B-411F-4510-9C77-4748030BD5C2}" srcOrd="0" destOrd="0" presId="urn:microsoft.com/office/officeart/2018/5/layout/CenteredIconLabelDescriptionList"/>
    <dgm:cxn modelId="{C5257D25-74EC-441B-BB3F-45F2B1B02877}" srcId="{341A735F-D49E-4F4E-AA2D-6A922813138D}" destId="{855140F4-0623-45FA-AB45-1F72C716C7D5}" srcOrd="2" destOrd="0" parTransId="{57C3572F-7166-4C29-AC80-1EC0E88FB5D0}" sibTransId="{FED9C197-4C07-41D4-9A84-3A1DB90F6698}"/>
    <dgm:cxn modelId="{D08F3934-ACBC-4C5D-896C-99C3FFBCC746}" srcId="{7D9C9854-AB68-4CCE-A811-5F72C49D24A7}" destId="{6E04E382-996D-4BC7-93F3-615D64CD7E6F}" srcOrd="0" destOrd="0" parTransId="{4A2845C6-5E83-4117-B9BA-4E10554B6649}" sibTransId="{C4B1B222-1422-4E25-8806-2DE63DDBAB28}"/>
    <dgm:cxn modelId="{03B36463-4051-4E71-9E57-BFB3B5A8BDE0}" type="presOf" srcId="{A73B05D9-91F7-4BAA-B74F-2F866A3EF0F7}" destId="{5323FD2F-2E9D-47E3-B36B-D47DE8C9A263}" srcOrd="0" destOrd="0" presId="urn:microsoft.com/office/officeart/2018/5/layout/CenteredIconLabelDescriptionList"/>
    <dgm:cxn modelId="{755B5575-B941-4352-8E5F-BF98143C1CF6}" type="presOf" srcId="{341A735F-D49E-4F4E-AA2D-6A922813138D}" destId="{B38C550C-DAFF-4BA5-AD06-81FDDFF481F5}" srcOrd="0" destOrd="0" presId="urn:microsoft.com/office/officeart/2018/5/layout/CenteredIconLabelDescriptionList"/>
    <dgm:cxn modelId="{17C5018C-551E-4C46-9009-1746A7C71EE9}" type="presOf" srcId="{3C4E047B-E9FE-4178-99D8-83C878680EAA}" destId="{1078C7D7-930C-4727-B807-7478409A6E4B}" srcOrd="0" destOrd="0" presId="urn:microsoft.com/office/officeart/2018/5/layout/CenteredIconLabelDescriptionList"/>
    <dgm:cxn modelId="{C2189FC2-DBB1-4804-92DA-78B883F59953}" srcId="{3C4E047B-E9FE-4178-99D8-83C878680EAA}" destId="{FDFB1158-B115-40AB-A05A-78537DE3E744}" srcOrd="0" destOrd="0" parTransId="{42F1A839-646D-4DAD-9D4C-3B646F627FFE}" sibTransId="{C8FEBD8C-CE03-4963-AF66-AA657E2FC0C1}"/>
    <dgm:cxn modelId="{F90CDBCA-0272-4CD9-A6A2-AA8E2E4F4D98}" type="presOf" srcId="{855140F4-0623-45FA-AB45-1F72C716C7D5}" destId="{82E591B2-35C2-42E4-BF7C-61162435E446}" srcOrd="0" destOrd="0" presId="urn:microsoft.com/office/officeart/2018/5/layout/CenteredIconLabelDescriptionList"/>
    <dgm:cxn modelId="{FD588CD8-E522-42E9-A5EF-4B541B6C0E51}" srcId="{855140F4-0623-45FA-AB45-1F72C716C7D5}" destId="{A73B05D9-91F7-4BAA-B74F-2F866A3EF0F7}" srcOrd="0" destOrd="0" parTransId="{C9D51DA5-AC7B-44B8-9333-62A8357E839D}" sibTransId="{75C78FEC-F8D8-42DD-950E-8E51776BA87B}"/>
    <dgm:cxn modelId="{A60A36E3-E0D6-44F4-8595-05C3258340C8}" type="presOf" srcId="{FDFB1158-B115-40AB-A05A-78537DE3E744}" destId="{6C4B78CE-6F55-4F9E-8CF5-35A00F4C41E4}" srcOrd="0" destOrd="0" presId="urn:microsoft.com/office/officeart/2018/5/layout/CenteredIconLabelDescriptionList"/>
    <dgm:cxn modelId="{650B60E9-C80E-48BD-A26A-41D97A9B701B}" srcId="{341A735F-D49E-4F4E-AA2D-6A922813138D}" destId="{3C4E047B-E9FE-4178-99D8-83C878680EAA}" srcOrd="0" destOrd="0" parTransId="{007946C6-1F1C-4EFD-B03A-E3A1320AD67E}" sibTransId="{053C0B71-1246-4493-9395-884F267EFEB1}"/>
    <dgm:cxn modelId="{2C663C73-E8DE-4BC3-9591-74C4A2BD20B0}" type="presParOf" srcId="{B38C550C-DAFF-4BA5-AD06-81FDDFF481F5}" destId="{B1913BA8-CE97-4F7A-B906-8D82ED1AC268}" srcOrd="0" destOrd="0" presId="urn:microsoft.com/office/officeart/2018/5/layout/CenteredIconLabelDescriptionList"/>
    <dgm:cxn modelId="{EDB386E9-1C9F-4AAD-8EC3-1591E423E477}" type="presParOf" srcId="{B1913BA8-CE97-4F7A-B906-8D82ED1AC268}" destId="{16CFFF22-7FAA-44C9-ABBE-6977F3C0C7C5}" srcOrd="0" destOrd="0" presId="urn:microsoft.com/office/officeart/2018/5/layout/CenteredIconLabelDescriptionList"/>
    <dgm:cxn modelId="{29D0F3A6-80F8-415E-9F32-41985700FC3C}" type="presParOf" srcId="{B1913BA8-CE97-4F7A-B906-8D82ED1AC268}" destId="{6F6EDD0A-D27B-420F-B0B2-827940DB8537}" srcOrd="1" destOrd="0" presId="urn:microsoft.com/office/officeart/2018/5/layout/CenteredIconLabelDescriptionList"/>
    <dgm:cxn modelId="{CD5EB91B-D328-46EC-9DBD-726191111FA0}" type="presParOf" srcId="{B1913BA8-CE97-4F7A-B906-8D82ED1AC268}" destId="{1078C7D7-930C-4727-B807-7478409A6E4B}" srcOrd="2" destOrd="0" presId="urn:microsoft.com/office/officeart/2018/5/layout/CenteredIconLabelDescriptionList"/>
    <dgm:cxn modelId="{5B1B5A09-A2BB-47AF-8CB6-E58135C4CC86}" type="presParOf" srcId="{B1913BA8-CE97-4F7A-B906-8D82ED1AC268}" destId="{D10E8C22-E72B-49E7-BAC6-6587CDAD9D1E}" srcOrd="3" destOrd="0" presId="urn:microsoft.com/office/officeart/2018/5/layout/CenteredIconLabelDescriptionList"/>
    <dgm:cxn modelId="{419C7AA9-C224-4596-90ED-1EEB883019CA}" type="presParOf" srcId="{B1913BA8-CE97-4F7A-B906-8D82ED1AC268}" destId="{6C4B78CE-6F55-4F9E-8CF5-35A00F4C41E4}" srcOrd="4" destOrd="0" presId="urn:microsoft.com/office/officeart/2018/5/layout/CenteredIconLabelDescriptionList"/>
    <dgm:cxn modelId="{E473934D-1446-4540-8883-B9822AC6B7C0}" type="presParOf" srcId="{B38C550C-DAFF-4BA5-AD06-81FDDFF481F5}" destId="{E0B914F9-B940-4C8F-957D-8E25C23F2D2F}" srcOrd="1" destOrd="0" presId="urn:microsoft.com/office/officeart/2018/5/layout/CenteredIconLabelDescriptionList"/>
    <dgm:cxn modelId="{1E7DEC96-C62D-4807-8CF0-CF5F0254BC54}" type="presParOf" srcId="{B38C550C-DAFF-4BA5-AD06-81FDDFF481F5}" destId="{ED4E38B6-C05B-44CE-ADB1-BFFD2C3E2F58}" srcOrd="2" destOrd="0" presId="urn:microsoft.com/office/officeart/2018/5/layout/CenteredIconLabelDescriptionList"/>
    <dgm:cxn modelId="{6C194524-98D7-47D2-BEDE-CECCF976DEB3}" type="presParOf" srcId="{ED4E38B6-C05B-44CE-ADB1-BFFD2C3E2F58}" destId="{7718B273-4D5C-409D-B4BD-48162D69D556}" srcOrd="0" destOrd="0" presId="urn:microsoft.com/office/officeart/2018/5/layout/CenteredIconLabelDescriptionList"/>
    <dgm:cxn modelId="{2FC835EE-54A2-49C1-B29C-F7DA8889B51E}" type="presParOf" srcId="{ED4E38B6-C05B-44CE-ADB1-BFFD2C3E2F58}" destId="{8DA27EA6-5332-48F3-8659-5773FD61A1B0}" srcOrd="1" destOrd="0" presId="urn:microsoft.com/office/officeart/2018/5/layout/CenteredIconLabelDescriptionList"/>
    <dgm:cxn modelId="{0259BB0C-AD07-471A-B0DB-63DE5F6807D0}" type="presParOf" srcId="{ED4E38B6-C05B-44CE-ADB1-BFFD2C3E2F58}" destId="{EBED1F8F-8A4B-41F6-A0A2-59E5A0D4CF60}" srcOrd="2" destOrd="0" presId="urn:microsoft.com/office/officeart/2018/5/layout/CenteredIconLabelDescriptionList"/>
    <dgm:cxn modelId="{444FDB99-DCA8-4342-9633-6A7615B92B52}" type="presParOf" srcId="{ED4E38B6-C05B-44CE-ADB1-BFFD2C3E2F58}" destId="{B94190B3-8CED-4FD5-B2BE-701831054B9D}" srcOrd="3" destOrd="0" presId="urn:microsoft.com/office/officeart/2018/5/layout/CenteredIconLabelDescriptionList"/>
    <dgm:cxn modelId="{B8DFF0EB-0CCD-4373-B10A-E891DC48458B}" type="presParOf" srcId="{ED4E38B6-C05B-44CE-ADB1-BFFD2C3E2F58}" destId="{C84D5F8B-411F-4510-9C77-4748030BD5C2}" srcOrd="4" destOrd="0" presId="urn:microsoft.com/office/officeart/2018/5/layout/CenteredIconLabelDescriptionList"/>
    <dgm:cxn modelId="{D6FA1248-278C-43A6-B5B8-2B9117642376}" type="presParOf" srcId="{B38C550C-DAFF-4BA5-AD06-81FDDFF481F5}" destId="{45396192-EBC6-4FE6-800E-DEC3BA7B5544}" srcOrd="3" destOrd="0" presId="urn:microsoft.com/office/officeart/2018/5/layout/CenteredIconLabelDescriptionList"/>
    <dgm:cxn modelId="{12C04DF4-BB77-4D6D-8478-BFF83272CE63}" type="presParOf" srcId="{B38C550C-DAFF-4BA5-AD06-81FDDFF481F5}" destId="{DF61D5C0-B9F1-4387-BACE-55F8C2F281BB}" srcOrd="4" destOrd="0" presId="urn:microsoft.com/office/officeart/2018/5/layout/CenteredIconLabelDescriptionList"/>
    <dgm:cxn modelId="{D0F7BC8A-E5DA-46BC-9B5B-3E9D4EB1DD8E}" type="presParOf" srcId="{DF61D5C0-B9F1-4387-BACE-55F8C2F281BB}" destId="{9AF09C5F-5133-4FC3-97B7-0CA4C8D35851}" srcOrd="0" destOrd="0" presId="urn:microsoft.com/office/officeart/2018/5/layout/CenteredIconLabelDescriptionList"/>
    <dgm:cxn modelId="{1BB17506-7FCF-4275-BB92-016D19D42575}" type="presParOf" srcId="{DF61D5C0-B9F1-4387-BACE-55F8C2F281BB}" destId="{817CBE6D-CE37-4032-95A5-9CF320928AD7}" srcOrd="1" destOrd="0" presId="urn:microsoft.com/office/officeart/2018/5/layout/CenteredIconLabelDescriptionList"/>
    <dgm:cxn modelId="{1718FB72-9BD4-425C-8B7C-1BE138A6604D}" type="presParOf" srcId="{DF61D5C0-B9F1-4387-BACE-55F8C2F281BB}" destId="{82E591B2-35C2-42E4-BF7C-61162435E446}" srcOrd="2" destOrd="0" presId="urn:microsoft.com/office/officeart/2018/5/layout/CenteredIconLabelDescriptionList"/>
    <dgm:cxn modelId="{ECF68888-5DCB-441B-AA87-D95970D2983B}" type="presParOf" srcId="{DF61D5C0-B9F1-4387-BACE-55F8C2F281BB}" destId="{35364FD3-D440-4395-91B2-D5930839B207}" srcOrd="3" destOrd="0" presId="urn:microsoft.com/office/officeart/2018/5/layout/CenteredIconLabelDescriptionList"/>
    <dgm:cxn modelId="{11C0DAD2-49E9-499F-AA0D-E44C827261BF}" type="presParOf" srcId="{DF61D5C0-B9F1-4387-BACE-55F8C2F281BB}" destId="{5323FD2F-2E9D-47E3-B36B-D47DE8C9A2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4095CB-9CCA-40D1-8A75-FDE5D6865DB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51E0D1-FA17-4698-B982-B30F6CCEC83E}">
      <dgm:prSet/>
      <dgm:spPr/>
      <dgm:t>
        <a:bodyPr/>
        <a:lstStyle/>
        <a:p>
          <a:r>
            <a:rPr lang="en-US"/>
            <a:t>PQC in EVCI</a:t>
          </a:r>
        </a:p>
      </dgm:t>
    </dgm:pt>
    <dgm:pt modelId="{8B575B60-BBF7-4B9E-A36A-6D2C19A7FDB7}" type="parTrans" cxnId="{9BC2CE90-3AB4-4E0E-AB80-27B10875CF97}">
      <dgm:prSet/>
      <dgm:spPr/>
      <dgm:t>
        <a:bodyPr/>
        <a:lstStyle/>
        <a:p>
          <a:endParaRPr lang="en-US"/>
        </a:p>
      </dgm:t>
    </dgm:pt>
    <dgm:pt modelId="{F1A6C624-182B-4C73-877D-F304DC16D472}" type="sibTrans" cxnId="{9BC2CE90-3AB4-4E0E-AB80-27B10875CF97}">
      <dgm:prSet/>
      <dgm:spPr/>
      <dgm:t>
        <a:bodyPr/>
        <a:lstStyle/>
        <a:p>
          <a:endParaRPr lang="en-US"/>
        </a:p>
      </dgm:t>
    </dgm:pt>
    <dgm:pt modelId="{FB68DE61-DD3D-4B50-B0D5-E0FA7CDDE524}">
      <dgm:prSet/>
      <dgm:spPr/>
      <dgm:t>
        <a:bodyPr/>
        <a:lstStyle/>
        <a:p>
          <a:r>
            <a:rPr lang="en-US"/>
            <a:t>Inventory of PKI and cryptography used in EVCI</a:t>
          </a:r>
        </a:p>
      </dgm:t>
    </dgm:pt>
    <dgm:pt modelId="{331D270A-2E38-4EC8-8523-B72E908EE2D9}" type="parTrans" cxnId="{7E5A8624-0346-48E1-B78E-E4F2E82CA563}">
      <dgm:prSet/>
      <dgm:spPr/>
      <dgm:t>
        <a:bodyPr/>
        <a:lstStyle/>
        <a:p>
          <a:endParaRPr lang="en-US"/>
        </a:p>
      </dgm:t>
    </dgm:pt>
    <dgm:pt modelId="{52D1DF4F-CBE2-45D5-9934-EA30BB20B355}" type="sibTrans" cxnId="{7E5A8624-0346-48E1-B78E-E4F2E82CA563}">
      <dgm:prSet/>
      <dgm:spPr/>
      <dgm:t>
        <a:bodyPr/>
        <a:lstStyle/>
        <a:p>
          <a:endParaRPr lang="en-US"/>
        </a:p>
      </dgm:t>
    </dgm:pt>
    <dgm:pt modelId="{8A71F86D-18DB-418B-8B0E-57925BA21A0E}">
      <dgm:prSet/>
      <dgm:spPr/>
      <dgm:t>
        <a:bodyPr/>
        <a:lstStyle/>
        <a:p>
          <a:r>
            <a:rPr lang="en-US" dirty="0"/>
            <a:t>How a PQC implementation would affect the system</a:t>
          </a:r>
        </a:p>
      </dgm:t>
    </dgm:pt>
    <dgm:pt modelId="{3012A7F1-A552-430B-A981-834E487BE4F7}" type="parTrans" cxnId="{F237A42B-38D2-4718-AC9E-5B6624C07A90}">
      <dgm:prSet/>
      <dgm:spPr/>
      <dgm:t>
        <a:bodyPr/>
        <a:lstStyle/>
        <a:p>
          <a:endParaRPr lang="en-US"/>
        </a:p>
      </dgm:t>
    </dgm:pt>
    <dgm:pt modelId="{71BB1342-3E5A-4036-8B95-890C30AB4F99}" type="sibTrans" cxnId="{F237A42B-38D2-4718-AC9E-5B6624C07A90}">
      <dgm:prSet/>
      <dgm:spPr/>
      <dgm:t>
        <a:bodyPr/>
        <a:lstStyle/>
        <a:p>
          <a:endParaRPr lang="en-US"/>
        </a:p>
      </dgm:t>
    </dgm:pt>
    <dgm:pt modelId="{1C2027C8-DE1F-4E92-BD66-4A59BF923BA0}">
      <dgm:prSet/>
      <dgm:spPr/>
      <dgm:t>
        <a:bodyPr/>
        <a:lstStyle/>
        <a:p>
          <a:r>
            <a:rPr lang="en-US"/>
            <a:t>Migration suggestion and guidance</a:t>
          </a:r>
        </a:p>
      </dgm:t>
    </dgm:pt>
    <dgm:pt modelId="{94DB8082-9A17-4A56-9AEC-FC8D39B34FB4}" type="parTrans" cxnId="{E68ACCCD-A9D3-44DF-97C8-0B6D1097B27D}">
      <dgm:prSet/>
      <dgm:spPr/>
      <dgm:t>
        <a:bodyPr/>
        <a:lstStyle/>
        <a:p>
          <a:endParaRPr lang="en-US"/>
        </a:p>
      </dgm:t>
    </dgm:pt>
    <dgm:pt modelId="{FD1F8ABD-F09E-47E7-9977-03C35A12E282}" type="sibTrans" cxnId="{E68ACCCD-A9D3-44DF-97C8-0B6D1097B27D}">
      <dgm:prSet/>
      <dgm:spPr/>
      <dgm:t>
        <a:bodyPr/>
        <a:lstStyle/>
        <a:p>
          <a:endParaRPr lang="en-US"/>
        </a:p>
      </dgm:t>
    </dgm:pt>
    <dgm:pt modelId="{8D373DB1-7CCF-44A8-B3DE-E30AD5710D34}">
      <dgm:prSet/>
      <dgm:spPr/>
      <dgm:t>
        <a:bodyPr/>
        <a:lstStyle/>
        <a:p>
          <a:r>
            <a:rPr lang="en-US"/>
            <a:t>Zero-trust in EVCI</a:t>
          </a:r>
        </a:p>
      </dgm:t>
    </dgm:pt>
    <dgm:pt modelId="{77EA1682-205E-4991-99A5-FB8C3C3FD514}" type="parTrans" cxnId="{B97EB0F5-6A3F-4198-B836-D2E5D6502CC6}">
      <dgm:prSet/>
      <dgm:spPr/>
      <dgm:t>
        <a:bodyPr/>
        <a:lstStyle/>
        <a:p>
          <a:endParaRPr lang="en-US"/>
        </a:p>
      </dgm:t>
    </dgm:pt>
    <dgm:pt modelId="{B0AB70E4-DC36-4B3C-BEA8-5CA767934EA6}" type="sibTrans" cxnId="{B97EB0F5-6A3F-4198-B836-D2E5D6502CC6}">
      <dgm:prSet/>
      <dgm:spPr/>
      <dgm:t>
        <a:bodyPr/>
        <a:lstStyle/>
        <a:p>
          <a:endParaRPr lang="en-US"/>
        </a:p>
      </dgm:t>
    </dgm:pt>
    <dgm:pt modelId="{C60A9905-712A-4C94-9F9F-3A1958C5BC4F}">
      <dgm:prSet/>
      <dgm:spPr/>
      <dgm:t>
        <a:bodyPr/>
        <a:lstStyle/>
        <a:p>
          <a:r>
            <a:rPr lang="en-US"/>
            <a:t>Identified Use Cases of exploits that could be prevented</a:t>
          </a:r>
        </a:p>
      </dgm:t>
    </dgm:pt>
    <dgm:pt modelId="{B2A541CE-90E4-4B66-8F40-D308A33AD117}" type="parTrans" cxnId="{264B05A1-978D-49BC-B9D8-550ECAD9ADC3}">
      <dgm:prSet/>
      <dgm:spPr/>
      <dgm:t>
        <a:bodyPr/>
        <a:lstStyle/>
        <a:p>
          <a:endParaRPr lang="en-US"/>
        </a:p>
      </dgm:t>
    </dgm:pt>
    <dgm:pt modelId="{565B7683-49AA-432C-ABC3-DD9BC025A625}" type="sibTrans" cxnId="{264B05A1-978D-49BC-B9D8-550ECAD9ADC3}">
      <dgm:prSet/>
      <dgm:spPr/>
      <dgm:t>
        <a:bodyPr/>
        <a:lstStyle/>
        <a:p>
          <a:endParaRPr lang="en-US"/>
        </a:p>
      </dgm:t>
    </dgm:pt>
    <dgm:pt modelId="{2ED3B060-120D-4E01-8684-F1FB48808673}">
      <dgm:prSet/>
      <dgm:spPr/>
      <dgm:t>
        <a:bodyPr/>
        <a:lstStyle/>
        <a:p>
          <a:r>
            <a:rPr lang="en-US"/>
            <a:t>Where ZT can be implemented</a:t>
          </a:r>
        </a:p>
      </dgm:t>
    </dgm:pt>
    <dgm:pt modelId="{591D265A-3CD8-4266-81C9-91D5B3CC3446}" type="parTrans" cxnId="{05D5E10F-1B46-45C8-96DE-CD983EA3A277}">
      <dgm:prSet/>
      <dgm:spPr/>
      <dgm:t>
        <a:bodyPr/>
        <a:lstStyle/>
        <a:p>
          <a:endParaRPr lang="en-US"/>
        </a:p>
      </dgm:t>
    </dgm:pt>
    <dgm:pt modelId="{3CBE6907-CF1F-481D-BD56-ADE8D9E500DA}" type="sibTrans" cxnId="{05D5E10F-1B46-45C8-96DE-CD983EA3A277}">
      <dgm:prSet/>
      <dgm:spPr/>
      <dgm:t>
        <a:bodyPr/>
        <a:lstStyle/>
        <a:p>
          <a:endParaRPr lang="en-US"/>
        </a:p>
      </dgm:t>
    </dgm:pt>
    <dgm:pt modelId="{751F254E-4314-4A54-AD94-803D91F3B1B6}" type="pres">
      <dgm:prSet presAssocID="{264095CB-9CCA-40D1-8A75-FDE5D6865DBF}" presName="Name0" presStyleCnt="0">
        <dgm:presLayoutVars>
          <dgm:dir/>
          <dgm:animLvl val="lvl"/>
          <dgm:resizeHandles val="exact"/>
        </dgm:presLayoutVars>
      </dgm:prSet>
      <dgm:spPr/>
    </dgm:pt>
    <dgm:pt modelId="{02D5ED44-8EA1-40E4-B0A8-170BA9F5941F}" type="pres">
      <dgm:prSet presAssocID="{3F51E0D1-FA17-4698-B982-B30F6CCEC83E}" presName="linNode" presStyleCnt="0"/>
      <dgm:spPr/>
    </dgm:pt>
    <dgm:pt modelId="{6C4F3138-516C-40C9-979E-EE3A4196F7CF}" type="pres">
      <dgm:prSet presAssocID="{3F51E0D1-FA17-4698-B982-B30F6CCEC83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32F2C21-7813-4A15-8BDB-EBBC0B87D58B}" type="pres">
      <dgm:prSet presAssocID="{3F51E0D1-FA17-4698-B982-B30F6CCEC83E}" presName="descendantText" presStyleLbl="alignAccFollowNode1" presStyleIdx="0" presStyleCnt="2">
        <dgm:presLayoutVars>
          <dgm:bulletEnabled val="1"/>
        </dgm:presLayoutVars>
      </dgm:prSet>
      <dgm:spPr/>
    </dgm:pt>
    <dgm:pt modelId="{7D06EF04-F33F-42AF-A620-651E9B45C9DF}" type="pres">
      <dgm:prSet presAssocID="{F1A6C624-182B-4C73-877D-F304DC16D472}" presName="sp" presStyleCnt="0"/>
      <dgm:spPr/>
    </dgm:pt>
    <dgm:pt modelId="{E26A67B0-5783-4364-91CD-C08E0C41C677}" type="pres">
      <dgm:prSet presAssocID="{8D373DB1-7CCF-44A8-B3DE-E30AD5710D34}" presName="linNode" presStyleCnt="0"/>
      <dgm:spPr/>
    </dgm:pt>
    <dgm:pt modelId="{DD4C74AB-9580-4D1E-8B7D-CEAFE370E39F}" type="pres">
      <dgm:prSet presAssocID="{8D373DB1-7CCF-44A8-B3DE-E30AD5710D3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82CE9BD-45DF-4772-8A30-E29F34E5B659}" type="pres">
      <dgm:prSet presAssocID="{8D373DB1-7CCF-44A8-B3DE-E30AD5710D3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5D5E10F-1B46-45C8-96DE-CD983EA3A277}" srcId="{8D373DB1-7CCF-44A8-B3DE-E30AD5710D34}" destId="{2ED3B060-120D-4E01-8684-F1FB48808673}" srcOrd="1" destOrd="0" parTransId="{591D265A-3CD8-4266-81C9-91D5B3CC3446}" sibTransId="{3CBE6907-CF1F-481D-BD56-ADE8D9E500DA}"/>
    <dgm:cxn modelId="{D370451B-B3E8-4FEB-AF3C-A9645E3FFE52}" type="presOf" srcId="{8D373DB1-7CCF-44A8-B3DE-E30AD5710D34}" destId="{DD4C74AB-9580-4D1E-8B7D-CEAFE370E39F}" srcOrd="0" destOrd="0" presId="urn:microsoft.com/office/officeart/2005/8/layout/vList5"/>
    <dgm:cxn modelId="{7E5A8624-0346-48E1-B78E-E4F2E82CA563}" srcId="{3F51E0D1-FA17-4698-B982-B30F6CCEC83E}" destId="{FB68DE61-DD3D-4B50-B0D5-E0FA7CDDE524}" srcOrd="0" destOrd="0" parTransId="{331D270A-2E38-4EC8-8523-B72E908EE2D9}" sibTransId="{52D1DF4F-CBE2-45D5-9934-EA30BB20B355}"/>
    <dgm:cxn modelId="{F237A42B-38D2-4718-AC9E-5B6624C07A90}" srcId="{3F51E0D1-FA17-4698-B982-B30F6CCEC83E}" destId="{8A71F86D-18DB-418B-8B0E-57925BA21A0E}" srcOrd="1" destOrd="0" parTransId="{3012A7F1-A552-430B-A981-834E487BE4F7}" sibTransId="{71BB1342-3E5A-4036-8B95-890C30AB4F99}"/>
    <dgm:cxn modelId="{135CBF31-6AC3-45F6-B688-8EDCD9B6556E}" type="presOf" srcId="{2ED3B060-120D-4E01-8684-F1FB48808673}" destId="{682CE9BD-45DF-4772-8A30-E29F34E5B659}" srcOrd="0" destOrd="1" presId="urn:microsoft.com/office/officeart/2005/8/layout/vList5"/>
    <dgm:cxn modelId="{3F943B4C-AD78-47E1-AC74-C2EC4C97C3D3}" type="presOf" srcId="{C60A9905-712A-4C94-9F9F-3A1958C5BC4F}" destId="{682CE9BD-45DF-4772-8A30-E29F34E5B659}" srcOrd="0" destOrd="0" presId="urn:microsoft.com/office/officeart/2005/8/layout/vList5"/>
    <dgm:cxn modelId="{E3F59C77-A3EC-4D97-8CDF-F5A5054EDDBE}" type="presOf" srcId="{8A71F86D-18DB-418B-8B0E-57925BA21A0E}" destId="{832F2C21-7813-4A15-8BDB-EBBC0B87D58B}" srcOrd="0" destOrd="1" presId="urn:microsoft.com/office/officeart/2005/8/layout/vList5"/>
    <dgm:cxn modelId="{9BC2CE90-3AB4-4E0E-AB80-27B10875CF97}" srcId="{264095CB-9CCA-40D1-8A75-FDE5D6865DBF}" destId="{3F51E0D1-FA17-4698-B982-B30F6CCEC83E}" srcOrd="0" destOrd="0" parTransId="{8B575B60-BBF7-4B9E-A36A-6D2C19A7FDB7}" sibTransId="{F1A6C624-182B-4C73-877D-F304DC16D472}"/>
    <dgm:cxn modelId="{264B05A1-978D-49BC-B9D8-550ECAD9ADC3}" srcId="{8D373DB1-7CCF-44A8-B3DE-E30AD5710D34}" destId="{C60A9905-712A-4C94-9F9F-3A1958C5BC4F}" srcOrd="0" destOrd="0" parTransId="{B2A541CE-90E4-4B66-8F40-D308A33AD117}" sibTransId="{565B7683-49AA-432C-ABC3-DD9BC025A625}"/>
    <dgm:cxn modelId="{DBACBBB5-1FEC-44DD-88A7-E75A732A99AD}" type="presOf" srcId="{1C2027C8-DE1F-4E92-BD66-4A59BF923BA0}" destId="{832F2C21-7813-4A15-8BDB-EBBC0B87D58B}" srcOrd="0" destOrd="2" presId="urn:microsoft.com/office/officeart/2005/8/layout/vList5"/>
    <dgm:cxn modelId="{E68ACCCD-A9D3-44DF-97C8-0B6D1097B27D}" srcId="{3F51E0D1-FA17-4698-B982-B30F6CCEC83E}" destId="{1C2027C8-DE1F-4E92-BD66-4A59BF923BA0}" srcOrd="2" destOrd="0" parTransId="{94DB8082-9A17-4A56-9AEC-FC8D39B34FB4}" sibTransId="{FD1F8ABD-F09E-47E7-9977-03C35A12E282}"/>
    <dgm:cxn modelId="{8065EBD2-4493-47DC-AC06-7C3D198F24D0}" type="presOf" srcId="{264095CB-9CCA-40D1-8A75-FDE5D6865DBF}" destId="{751F254E-4314-4A54-AD94-803D91F3B1B6}" srcOrd="0" destOrd="0" presId="urn:microsoft.com/office/officeart/2005/8/layout/vList5"/>
    <dgm:cxn modelId="{59214CE6-CFCA-4B44-8320-0FCA4F59F43A}" type="presOf" srcId="{FB68DE61-DD3D-4B50-B0D5-E0FA7CDDE524}" destId="{832F2C21-7813-4A15-8BDB-EBBC0B87D58B}" srcOrd="0" destOrd="0" presId="urn:microsoft.com/office/officeart/2005/8/layout/vList5"/>
    <dgm:cxn modelId="{7518A8F0-33E4-49E4-9098-AAC4A4E40BD6}" type="presOf" srcId="{3F51E0D1-FA17-4698-B982-B30F6CCEC83E}" destId="{6C4F3138-516C-40C9-979E-EE3A4196F7CF}" srcOrd="0" destOrd="0" presId="urn:microsoft.com/office/officeart/2005/8/layout/vList5"/>
    <dgm:cxn modelId="{B97EB0F5-6A3F-4198-B836-D2E5D6502CC6}" srcId="{264095CB-9CCA-40D1-8A75-FDE5D6865DBF}" destId="{8D373DB1-7CCF-44A8-B3DE-E30AD5710D34}" srcOrd="1" destOrd="0" parTransId="{77EA1682-205E-4991-99A5-FB8C3C3FD514}" sibTransId="{B0AB70E4-DC36-4B3C-BEA8-5CA767934EA6}"/>
    <dgm:cxn modelId="{C28845DF-56A3-4151-BDE4-2046062DA480}" type="presParOf" srcId="{751F254E-4314-4A54-AD94-803D91F3B1B6}" destId="{02D5ED44-8EA1-40E4-B0A8-170BA9F5941F}" srcOrd="0" destOrd="0" presId="urn:microsoft.com/office/officeart/2005/8/layout/vList5"/>
    <dgm:cxn modelId="{275E595A-7807-4EFE-85A2-DC0A4963BCA0}" type="presParOf" srcId="{02D5ED44-8EA1-40E4-B0A8-170BA9F5941F}" destId="{6C4F3138-516C-40C9-979E-EE3A4196F7CF}" srcOrd="0" destOrd="0" presId="urn:microsoft.com/office/officeart/2005/8/layout/vList5"/>
    <dgm:cxn modelId="{69FAABCC-E282-4328-B25A-2796AA9FDFAC}" type="presParOf" srcId="{02D5ED44-8EA1-40E4-B0A8-170BA9F5941F}" destId="{832F2C21-7813-4A15-8BDB-EBBC0B87D58B}" srcOrd="1" destOrd="0" presId="urn:microsoft.com/office/officeart/2005/8/layout/vList5"/>
    <dgm:cxn modelId="{7BE4A12B-D727-4101-83A2-959F52B9E7DE}" type="presParOf" srcId="{751F254E-4314-4A54-AD94-803D91F3B1B6}" destId="{7D06EF04-F33F-42AF-A620-651E9B45C9DF}" srcOrd="1" destOrd="0" presId="urn:microsoft.com/office/officeart/2005/8/layout/vList5"/>
    <dgm:cxn modelId="{DC5860FC-F2DA-40F0-ADE0-919B9A93A5DB}" type="presParOf" srcId="{751F254E-4314-4A54-AD94-803D91F3B1B6}" destId="{E26A67B0-5783-4364-91CD-C08E0C41C677}" srcOrd="2" destOrd="0" presId="urn:microsoft.com/office/officeart/2005/8/layout/vList5"/>
    <dgm:cxn modelId="{E301EE48-E8CD-4684-99B0-9D1D6C9A9EDB}" type="presParOf" srcId="{E26A67B0-5783-4364-91CD-C08E0C41C677}" destId="{DD4C74AB-9580-4D1E-8B7D-CEAFE370E39F}" srcOrd="0" destOrd="0" presId="urn:microsoft.com/office/officeart/2005/8/layout/vList5"/>
    <dgm:cxn modelId="{68B1AE21-776C-4457-9D33-CAE2D3AD9A5D}" type="presParOf" srcId="{E26A67B0-5783-4364-91CD-C08E0C41C677}" destId="{682CE9BD-45DF-4772-8A30-E29F34E5B6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4941-DEE2-4F14-A5C2-A9D8A9D8545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Secure AI systems</a:t>
          </a:r>
        </a:p>
      </dsp:txBody>
      <dsp:txXfrm>
        <a:off x="0" y="39687"/>
        <a:ext cx="3286125" cy="1971675"/>
      </dsp:txXfrm>
    </dsp:sp>
    <dsp:sp modelId="{CCD14868-4A1C-47E5-B926-7FF2E702BFC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 in Cyber Defense</a:t>
          </a:r>
        </a:p>
      </dsp:txBody>
      <dsp:txXfrm>
        <a:off x="3614737" y="39687"/>
        <a:ext cx="3286125" cy="1971675"/>
      </dsp:txXfrm>
    </dsp:sp>
    <dsp:sp modelId="{87118CC5-094E-4021-9E9E-713C3CC8703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 in Vulnerability Assessments &amp; Ethical Hacking</a:t>
          </a:r>
        </a:p>
      </dsp:txBody>
      <dsp:txXfrm>
        <a:off x="7229475" y="39687"/>
        <a:ext cx="3286125" cy="1971675"/>
      </dsp:txXfrm>
    </dsp:sp>
    <dsp:sp modelId="{3E0EF436-14F5-4111-B24F-A9C5FE19AFDE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Tool Prototype</a:t>
          </a:r>
        </a:p>
      </dsp:txBody>
      <dsp:txXfrm>
        <a:off x="1807368" y="2339975"/>
        <a:ext cx="3286125" cy="1971675"/>
      </dsp:txXfrm>
    </dsp:sp>
    <dsp:sp modelId="{1FFDA5ED-8E3D-43EA-9919-0B621306D5C6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Overview of work at PNNL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3FBF5-E49E-40FE-855E-887535D4E19F}">
      <dsp:nvSpPr>
        <dsp:cNvPr id="0" name=""/>
        <dsp:cNvSpPr/>
      </dsp:nvSpPr>
      <dsp:spPr>
        <a:xfrm>
          <a:off x="2939" y="962914"/>
          <a:ext cx="2866355" cy="11260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700" b="1" u="sng" kern="1200" dirty="0"/>
            <a:t>Adversarial Attacks: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Manipulate or deceive AI systems by feeding them malicious input data. </a:t>
          </a:r>
        </a:p>
      </dsp:txBody>
      <dsp:txXfrm>
        <a:off x="2939" y="962914"/>
        <a:ext cx="2866355" cy="1126012"/>
      </dsp:txXfrm>
    </dsp:sp>
    <dsp:sp modelId="{59E748C7-245D-43F6-AAAE-CC0A7C30902E}">
      <dsp:nvSpPr>
        <dsp:cNvPr id="0" name=""/>
        <dsp:cNvSpPr/>
      </dsp:nvSpPr>
      <dsp:spPr>
        <a:xfrm>
          <a:off x="2939" y="2088927"/>
          <a:ext cx="2866355" cy="11899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Result: make incorrect predictions or decisions.</a:t>
          </a:r>
        </a:p>
      </dsp:txBody>
      <dsp:txXfrm>
        <a:off x="2939" y="2088927"/>
        <a:ext cx="2866355" cy="1189957"/>
      </dsp:txXfrm>
    </dsp:sp>
    <dsp:sp modelId="{5B8B6BF3-5B84-478D-92BB-96E61E671C47}">
      <dsp:nvSpPr>
        <dsp:cNvPr id="0" name=""/>
        <dsp:cNvSpPr/>
      </dsp:nvSpPr>
      <dsp:spPr>
        <a:xfrm>
          <a:off x="3270584" y="962914"/>
          <a:ext cx="2866355" cy="11260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700" b="1" u="sng" kern="1200" dirty="0"/>
            <a:t>Data Poisoning:</a:t>
          </a:r>
          <a:r>
            <a:rPr lang="en-US" sz="1700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Injecting malicious data into the training dataset of an AI model. </a:t>
          </a:r>
        </a:p>
      </dsp:txBody>
      <dsp:txXfrm>
        <a:off x="3270584" y="962914"/>
        <a:ext cx="2866355" cy="1126012"/>
      </dsp:txXfrm>
    </dsp:sp>
    <dsp:sp modelId="{11FD2232-4CE0-4602-8DBF-2AB489CFAABE}">
      <dsp:nvSpPr>
        <dsp:cNvPr id="0" name=""/>
        <dsp:cNvSpPr/>
      </dsp:nvSpPr>
      <dsp:spPr>
        <a:xfrm>
          <a:off x="3270584" y="2088927"/>
          <a:ext cx="2866355" cy="118995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Result: learn incorrect or biased patterns, leading to compromised performance.</a:t>
          </a:r>
        </a:p>
      </dsp:txBody>
      <dsp:txXfrm>
        <a:off x="3270584" y="2088927"/>
        <a:ext cx="2866355" cy="1189957"/>
      </dsp:txXfrm>
    </dsp:sp>
    <dsp:sp modelId="{BDA9EF0E-A712-461E-B8AB-32342166F70F}">
      <dsp:nvSpPr>
        <dsp:cNvPr id="0" name=""/>
        <dsp:cNvSpPr/>
      </dsp:nvSpPr>
      <dsp:spPr>
        <a:xfrm>
          <a:off x="6538229" y="962914"/>
          <a:ext cx="2866355" cy="1126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200"/>
            </a:spcAft>
            <a:buNone/>
          </a:pPr>
          <a:r>
            <a:rPr lang="en-US" sz="1700" b="1" u="sng" kern="1200" dirty="0"/>
            <a:t>Model Vulnerabilities:</a:t>
          </a:r>
          <a:r>
            <a:rPr lang="en-US" sz="1700" kern="1200" dirty="0"/>
            <a:t>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Backdoor attacks, model inversion, and model stealing</a:t>
          </a:r>
        </a:p>
      </dsp:txBody>
      <dsp:txXfrm>
        <a:off x="6538229" y="962914"/>
        <a:ext cx="2866355" cy="1126012"/>
      </dsp:txXfrm>
    </dsp:sp>
    <dsp:sp modelId="{4B69E66A-4C95-4602-BD5E-7C80BFFD6BC0}">
      <dsp:nvSpPr>
        <dsp:cNvPr id="0" name=""/>
        <dsp:cNvSpPr/>
      </dsp:nvSpPr>
      <dsp:spPr>
        <a:xfrm>
          <a:off x="6538229" y="2088927"/>
          <a:ext cx="2866355" cy="118995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363AD-54E8-4B39-A594-0D986FB75A96}">
      <dsp:nvSpPr>
        <dsp:cNvPr id="0" name=""/>
        <dsp:cNvSpPr/>
      </dsp:nvSpPr>
      <dsp:spPr>
        <a:xfrm>
          <a:off x="6180" y="147149"/>
          <a:ext cx="1091589" cy="1091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A9404-C7F5-4DAB-82EF-9E17C9D6AFD1}">
      <dsp:nvSpPr>
        <dsp:cNvPr id="0" name=""/>
        <dsp:cNvSpPr/>
      </dsp:nvSpPr>
      <dsp:spPr>
        <a:xfrm>
          <a:off x="6180" y="1432577"/>
          <a:ext cx="3118826" cy="482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 dirty="0">
              <a:latin typeface="+mj-lt"/>
            </a:rPr>
            <a:t>Secure Data Collection:</a:t>
          </a:r>
          <a:endParaRPr lang="en-US" sz="2300" kern="1200" dirty="0"/>
        </a:p>
      </dsp:txBody>
      <dsp:txXfrm>
        <a:off x="6180" y="1432577"/>
        <a:ext cx="3118826" cy="482443"/>
      </dsp:txXfrm>
    </dsp:sp>
    <dsp:sp modelId="{427D83FD-DD24-4EFE-AD0F-A46DBDD62CD7}">
      <dsp:nvSpPr>
        <dsp:cNvPr id="0" name=""/>
        <dsp:cNvSpPr/>
      </dsp:nvSpPr>
      <dsp:spPr>
        <a:xfrm>
          <a:off x="6180" y="2005178"/>
          <a:ext cx="3118826" cy="2649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Encrypt data during transmission</a:t>
          </a:r>
          <a:endParaRPr lang="en-US" sz="1900" b="1" kern="1200" dirty="0">
            <a:latin typeface="+mj-lt"/>
          </a:endParaRP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Anonymize sensitive information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Implementing access controls to prevent unauthorized access to data</a:t>
          </a:r>
        </a:p>
      </dsp:txBody>
      <dsp:txXfrm>
        <a:off x="6180" y="2005178"/>
        <a:ext cx="3118826" cy="2649858"/>
      </dsp:txXfrm>
    </dsp:sp>
    <dsp:sp modelId="{F2A10F62-66D8-4085-B569-3F5BBACEFF6C}">
      <dsp:nvSpPr>
        <dsp:cNvPr id="0" name=""/>
        <dsp:cNvSpPr/>
      </dsp:nvSpPr>
      <dsp:spPr>
        <a:xfrm>
          <a:off x="3670801" y="138383"/>
          <a:ext cx="1091589" cy="1091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108B4-961C-47C1-9502-2FD789185F8C}">
      <dsp:nvSpPr>
        <dsp:cNvPr id="0" name=""/>
        <dsp:cNvSpPr/>
      </dsp:nvSpPr>
      <dsp:spPr>
        <a:xfrm>
          <a:off x="3670801" y="1424565"/>
          <a:ext cx="3118826" cy="482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 dirty="0">
              <a:latin typeface="+mj-lt"/>
            </a:rPr>
            <a:t>Secure Model Training:</a:t>
          </a:r>
          <a:endParaRPr lang="en-US" sz="2300" kern="1200" dirty="0"/>
        </a:p>
      </dsp:txBody>
      <dsp:txXfrm>
        <a:off x="3670801" y="1424565"/>
        <a:ext cx="3118826" cy="482443"/>
      </dsp:txXfrm>
    </dsp:sp>
    <dsp:sp modelId="{4695156B-A3AD-4F6A-8FFF-F290C309CA24}">
      <dsp:nvSpPr>
        <dsp:cNvPr id="0" name=""/>
        <dsp:cNvSpPr/>
      </dsp:nvSpPr>
      <dsp:spPr>
        <a:xfrm>
          <a:off x="3670801" y="1997517"/>
          <a:ext cx="3118826" cy="2666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Implement model validation and testing procedures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Monitor for suspicious activity during training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Use secure computing environments to prevent unauthorized access to training data and models</a:t>
          </a:r>
        </a:p>
      </dsp:txBody>
      <dsp:txXfrm>
        <a:off x="3670801" y="1997517"/>
        <a:ext cx="3118826" cy="2666285"/>
      </dsp:txXfrm>
    </dsp:sp>
    <dsp:sp modelId="{C1BC84FC-FD43-422E-A2FA-E023DA2DC01A}">
      <dsp:nvSpPr>
        <dsp:cNvPr id="0" name=""/>
        <dsp:cNvSpPr/>
      </dsp:nvSpPr>
      <dsp:spPr>
        <a:xfrm>
          <a:off x="7343961" y="205112"/>
          <a:ext cx="1091589" cy="1091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D9C81-84D7-4D2B-99A3-E34DD4EA6166}">
      <dsp:nvSpPr>
        <dsp:cNvPr id="0" name=""/>
        <dsp:cNvSpPr/>
      </dsp:nvSpPr>
      <dsp:spPr>
        <a:xfrm>
          <a:off x="7335422" y="1462630"/>
          <a:ext cx="3669299" cy="48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Secure </a:t>
          </a:r>
          <a:r>
            <a:rPr lang="en-US" sz="2300" b="1" kern="1200" dirty="0">
              <a:latin typeface="+mj-lt"/>
            </a:rPr>
            <a:t>Model Deployment:</a:t>
          </a:r>
          <a:endParaRPr lang="en-US" sz="2300" kern="1200" dirty="0"/>
        </a:p>
      </dsp:txBody>
      <dsp:txXfrm>
        <a:off x="7335422" y="1462630"/>
        <a:ext cx="3669299" cy="482929"/>
      </dsp:txXfrm>
    </dsp:sp>
    <dsp:sp modelId="{DD10FA64-6334-45E4-A4D3-E72D2EE5DD4F}">
      <dsp:nvSpPr>
        <dsp:cNvPr id="0" name=""/>
        <dsp:cNvSpPr/>
      </dsp:nvSpPr>
      <dsp:spPr>
        <a:xfrm>
          <a:off x="7305855" y="2007387"/>
          <a:ext cx="3118826" cy="266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Implement access controls to restrict access to AI systems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Monitor for anomalous behavior in deployed models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ts val="1200"/>
            </a:spcAft>
            <a:buNone/>
          </a:pPr>
          <a:r>
            <a:rPr lang="en-US" sz="1900" kern="1200" dirty="0"/>
            <a:t>Regularly update and patch deployed models to address security vulnerabilities.</a:t>
          </a:r>
        </a:p>
      </dsp:txBody>
      <dsp:txXfrm>
        <a:off x="7305855" y="2007387"/>
        <a:ext cx="3118826" cy="2665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B71AB-3687-4910-90ED-87BA5EA2D56F}">
      <dsp:nvSpPr>
        <dsp:cNvPr id="0" name=""/>
        <dsp:cNvSpPr/>
      </dsp:nvSpPr>
      <dsp:spPr>
        <a:xfrm rot="5400000">
          <a:off x="6221358" y="-2500763"/>
          <a:ext cx="1007396" cy="632946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Analyze historical data to identify trends and patterns that may indicate future cyber threats</a:t>
          </a:r>
        </a:p>
      </dsp:txBody>
      <dsp:txXfrm rot="-5400000">
        <a:off x="3560325" y="209447"/>
        <a:ext cx="6280287" cy="909042"/>
      </dsp:txXfrm>
    </dsp:sp>
    <dsp:sp modelId="{F4E3B235-C7D8-4698-8DC6-2730441FB59B}">
      <dsp:nvSpPr>
        <dsp:cNvPr id="0" name=""/>
        <dsp:cNvSpPr/>
      </dsp:nvSpPr>
      <dsp:spPr>
        <a:xfrm>
          <a:off x="1265" y="1907"/>
          <a:ext cx="3560324" cy="12592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Predictive Analytics </a:t>
          </a:r>
        </a:p>
      </dsp:txBody>
      <dsp:txXfrm>
        <a:off x="62736" y="63378"/>
        <a:ext cx="3437382" cy="1136303"/>
      </dsp:txXfrm>
    </dsp:sp>
    <dsp:sp modelId="{981211AC-66C7-43DC-B2A5-8CA9B4786BD4}">
      <dsp:nvSpPr>
        <dsp:cNvPr id="0" name=""/>
        <dsp:cNvSpPr/>
      </dsp:nvSpPr>
      <dsp:spPr>
        <a:xfrm rot="5400000">
          <a:off x="6221358" y="-1210993"/>
          <a:ext cx="1007396" cy="63294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Analyze file behavior, network traffic, and system activity to identify and mitigate malware infections.</a:t>
          </a:r>
        </a:p>
      </dsp:txBody>
      <dsp:txXfrm rot="-5400000">
        <a:off x="3560325" y="1499217"/>
        <a:ext cx="6280287" cy="909042"/>
      </dsp:txXfrm>
    </dsp:sp>
    <dsp:sp modelId="{9E461AD4-9BFE-426E-AF0F-6907EDDDDC0D}">
      <dsp:nvSpPr>
        <dsp:cNvPr id="0" name=""/>
        <dsp:cNvSpPr/>
      </dsp:nvSpPr>
      <dsp:spPr>
        <a:xfrm>
          <a:off x="0" y="1324116"/>
          <a:ext cx="3560324" cy="12592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Malware Detection </a:t>
          </a:r>
        </a:p>
      </dsp:txBody>
      <dsp:txXfrm>
        <a:off x="61471" y="1385587"/>
        <a:ext cx="3437382" cy="1136303"/>
      </dsp:txXfrm>
    </dsp:sp>
    <dsp:sp modelId="{765BE505-B5C5-4EC4-B4AA-8A3629C9327F}">
      <dsp:nvSpPr>
        <dsp:cNvPr id="0" name=""/>
        <dsp:cNvSpPr/>
      </dsp:nvSpPr>
      <dsp:spPr>
        <a:xfrm rot="5400000">
          <a:off x="6221358" y="111214"/>
          <a:ext cx="1007396" cy="632946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machine learning algorithms to analyze user </a:t>
          </a:r>
          <a:r>
            <a:rPr lang="en-US" sz="1900" kern="1200" dirty="0"/>
            <a:t>behavior, biometric data, and contextual information to verify user identities accurately.</a:t>
          </a:r>
        </a:p>
      </dsp:txBody>
      <dsp:txXfrm rot="-5400000">
        <a:off x="3560325" y="2821425"/>
        <a:ext cx="6280287" cy="909042"/>
      </dsp:txXfrm>
    </dsp:sp>
    <dsp:sp modelId="{6B713B2F-4FC1-442B-8CF8-BE8D4F709847}">
      <dsp:nvSpPr>
        <dsp:cNvPr id="0" name=""/>
        <dsp:cNvSpPr/>
      </dsp:nvSpPr>
      <dsp:spPr>
        <a:xfrm>
          <a:off x="0" y="2646324"/>
          <a:ext cx="3560324" cy="12592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Identity Authentication </a:t>
          </a:r>
        </a:p>
      </dsp:txBody>
      <dsp:txXfrm>
        <a:off x="61471" y="2707795"/>
        <a:ext cx="3437382" cy="11363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DCC92-BD4E-4C93-A9D4-E4B72574F6F6}">
      <dsp:nvSpPr>
        <dsp:cNvPr id="0" name=""/>
        <dsp:cNvSpPr/>
      </dsp:nvSpPr>
      <dsp:spPr>
        <a:xfrm>
          <a:off x="1386362" y="1429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A6EC-773D-4E14-922D-9D6AE756F22C}">
      <dsp:nvSpPr>
        <dsp:cNvPr id="0" name=""/>
        <dsp:cNvSpPr/>
      </dsp:nvSpPr>
      <dsp:spPr>
        <a:xfrm>
          <a:off x="1618077" y="233143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BE98B-82E4-4986-8D61-956004A26986}">
      <dsp:nvSpPr>
        <dsp:cNvPr id="0" name=""/>
        <dsp:cNvSpPr/>
      </dsp:nvSpPr>
      <dsp:spPr>
        <a:xfrm>
          <a:off x="1038790" y="1427366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Detection of malicious files</a:t>
          </a:r>
        </a:p>
      </dsp:txBody>
      <dsp:txXfrm>
        <a:off x="1038790" y="1427366"/>
        <a:ext cx="1782421" cy="712968"/>
      </dsp:txXfrm>
    </dsp:sp>
    <dsp:sp modelId="{6FF7BEAF-8457-41E6-918C-1E53A8531A9B}">
      <dsp:nvSpPr>
        <dsp:cNvPr id="0" name=""/>
        <dsp:cNvSpPr/>
      </dsp:nvSpPr>
      <dsp:spPr>
        <a:xfrm>
          <a:off x="1386362" y="2585940"/>
          <a:ext cx="1087277" cy="108727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01309-027A-4BDC-B05B-0180B2B6019E}">
      <dsp:nvSpPr>
        <dsp:cNvPr id="0" name=""/>
        <dsp:cNvSpPr/>
      </dsp:nvSpPr>
      <dsp:spPr>
        <a:xfrm>
          <a:off x="1618077" y="2817655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0E933-B8D6-4305-B2D5-043EB14AE060}">
      <dsp:nvSpPr>
        <dsp:cNvPr id="0" name=""/>
        <dsp:cNvSpPr/>
      </dsp:nvSpPr>
      <dsp:spPr>
        <a:xfrm>
          <a:off x="1038790" y="4011878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Updating all default credentials</a:t>
          </a:r>
        </a:p>
      </dsp:txBody>
      <dsp:txXfrm>
        <a:off x="1038790" y="4011878"/>
        <a:ext cx="1782421" cy="712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FFF22-7FAA-44C9-ABBE-6977F3C0C7C5}">
      <dsp:nvSpPr>
        <dsp:cNvPr id="0" name=""/>
        <dsp:cNvSpPr/>
      </dsp:nvSpPr>
      <dsp:spPr>
        <a:xfrm>
          <a:off x="1021610" y="594002"/>
          <a:ext cx="1097085" cy="1097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8C7D7-930C-4727-B807-7478409A6E4B}">
      <dsp:nvSpPr>
        <dsp:cNvPr id="0" name=""/>
        <dsp:cNvSpPr/>
      </dsp:nvSpPr>
      <dsp:spPr>
        <a:xfrm>
          <a:off x="2888" y="180671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Nmap</a:t>
          </a:r>
        </a:p>
      </dsp:txBody>
      <dsp:txXfrm>
        <a:off x="2888" y="1806712"/>
        <a:ext cx="3134531" cy="470179"/>
      </dsp:txXfrm>
    </dsp:sp>
    <dsp:sp modelId="{6C4B78CE-6F55-4F9E-8CF5-35A00F4C41E4}">
      <dsp:nvSpPr>
        <dsp:cNvPr id="0" name=""/>
        <dsp:cNvSpPr/>
      </dsp:nvSpPr>
      <dsp:spPr>
        <a:xfrm>
          <a:off x="2888" y="2330671"/>
          <a:ext cx="3134531" cy="95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 IPs of all hosts on network</a:t>
          </a:r>
        </a:p>
      </dsp:txBody>
      <dsp:txXfrm>
        <a:off x="2888" y="2330671"/>
        <a:ext cx="3134531" cy="952274"/>
      </dsp:txXfrm>
    </dsp:sp>
    <dsp:sp modelId="{7718B273-4D5C-409D-B4BD-48162D69D556}">
      <dsp:nvSpPr>
        <dsp:cNvPr id="0" name=""/>
        <dsp:cNvSpPr/>
      </dsp:nvSpPr>
      <dsp:spPr>
        <a:xfrm>
          <a:off x="4704685" y="594002"/>
          <a:ext cx="1097085" cy="1097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D1F8F-8A4B-41F6-A0A2-59E5A0D4CF60}">
      <dsp:nvSpPr>
        <dsp:cNvPr id="0" name=""/>
        <dsp:cNvSpPr/>
      </dsp:nvSpPr>
      <dsp:spPr>
        <a:xfrm>
          <a:off x="3685962" y="180671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Nuclei</a:t>
          </a:r>
        </a:p>
      </dsp:txBody>
      <dsp:txXfrm>
        <a:off x="3685962" y="1806712"/>
        <a:ext cx="3134531" cy="470179"/>
      </dsp:txXfrm>
    </dsp:sp>
    <dsp:sp modelId="{C84D5F8B-411F-4510-9C77-4748030BD5C2}">
      <dsp:nvSpPr>
        <dsp:cNvPr id="0" name=""/>
        <dsp:cNvSpPr/>
      </dsp:nvSpPr>
      <dsp:spPr>
        <a:xfrm>
          <a:off x="3685962" y="2330671"/>
          <a:ext cx="3134531" cy="95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Scanning for a variety of protocols, including TCP, DNS, HTTP, SSL, File, Whois, Websocket, Headless, Code</a:t>
          </a:r>
        </a:p>
      </dsp:txBody>
      <dsp:txXfrm>
        <a:off x="3685962" y="2330671"/>
        <a:ext cx="3134531" cy="952274"/>
      </dsp:txXfrm>
    </dsp:sp>
    <dsp:sp modelId="{9AF09C5F-5133-4FC3-97B7-0CA4C8D35851}">
      <dsp:nvSpPr>
        <dsp:cNvPr id="0" name=""/>
        <dsp:cNvSpPr/>
      </dsp:nvSpPr>
      <dsp:spPr>
        <a:xfrm>
          <a:off x="8387759" y="594002"/>
          <a:ext cx="1097085" cy="1097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91B2-35C2-42E4-BF7C-61162435E446}">
      <dsp:nvSpPr>
        <dsp:cNvPr id="0" name=""/>
        <dsp:cNvSpPr/>
      </dsp:nvSpPr>
      <dsp:spPr>
        <a:xfrm>
          <a:off x="7369036" y="1806712"/>
          <a:ext cx="3134531" cy="47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Linpeas.sh</a:t>
          </a:r>
        </a:p>
      </dsp:txBody>
      <dsp:txXfrm>
        <a:off x="7369036" y="1806712"/>
        <a:ext cx="3134531" cy="470179"/>
      </dsp:txXfrm>
    </dsp:sp>
    <dsp:sp modelId="{5323FD2F-2E9D-47E3-B36B-D47DE8C9A263}">
      <dsp:nvSpPr>
        <dsp:cNvPr id="0" name=""/>
        <dsp:cNvSpPr/>
      </dsp:nvSpPr>
      <dsp:spPr>
        <a:xfrm>
          <a:off x="7369036" y="2330671"/>
          <a:ext cx="3134531" cy="95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Linux Privilege Escalation Awesome Script</a:t>
          </a:r>
        </a:p>
      </dsp:txBody>
      <dsp:txXfrm>
        <a:off x="7369036" y="2330671"/>
        <a:ext cx="3134531" cy="9522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F2C21-7813-4A15-8BDB-EBBC0B87D58B}">
      <dsp:nvSpPr>
        <dsp:cNvPr id="0" name=""/>
        <dsp:cNvSpPr/>
      </dsp:nvSpPr>
      <dsp:spPr>
        <a:xfrm rot="5400000">
          <a:off x="6380114" y="-2401826"/>
          <a:ext cx="154098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Inventory of PKI and cryptography used in EVCI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How a PQC implementation would affect the system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Migration suggestion and guidance</a:t>
          </a:r>
        </a:p>
      </dsp:txBody>
      <dsp:txXfrm rot="-5400000">
        <a:off x="3785616" y="267897"/>
        <a:ext cx="6654759" cy="1390537"/>
      </dsp:txXfrm>
    </dsp:sp>
    <dsp:sp modelId="{6C4F3138-516C-40C9-979E-EE3A4196F7CF}">
      <dsp:nvSpPr>
        <dsp:cNvPr id="0" name=""/>
        <dsp:cNvSpPr/>
      </dsp:nvSpPr>
      <dsp:spPr>
        <a:xfrm>
          <a:off x="0" y="48"/>
          <a:ext cx="3785616" cy="19262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PQC in EVCI</a:t>
          </a:r>
        </a:p>
      </dsp:txBody>
      <dsp:txXfrm>
        <a:off x="94031" y="94079"/>
        <a:ext cx="3597554" cy="1738171"/>
      </dsp:txXfrm>
    </dsp:sp>
    <dsp:sp modelId="{682CE9BD-45DF-4772-8A30-E29F34E5B659}">
      <dsp:nvSpPr>
        <dsp:cNvPr id="0" name=""/>
        <dsp:cNvSpPr/>
      </dsp:nvSpPr>
      <dsp:spPr>
        <a:xfrm rot="5400000">
          <a:off x="6380114" y="-379281"/>
          <a:ext cx="1540987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Identified Use Cases of exploits that could be prevented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Where ZT can be implemented</a:t>
          </a:r>
        </a:p>
      </dsp:txBody>
      <dsp:txXfrm rot="-5400000">
        <a:off x="3785616" y="2290442"/>
        <a:ext cx="6654759" cy="1390537"/>
      </dsp:txXfrm>
    </dsp:sp>
    <dsp:sp modelId="{DD4C74AB-9580-4D1E-8B7D-CEAFE370E39F}">
      <dsp:nvSpPr>
        <dsp:cNvPr id="0" name=""/>
        <dsp:cNvSpPr/>
      </dsp:nvSpPr>
      <dsp:spPr>
        <a:xfrm>
          <a:off x="0" y="2022593"/>
          <a:ext cx="3785616" cy="19262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Zero-trust in EVCI</a:t>
          </a:r>
        </a:p>
      </dsp:txBody>
      <dsp:txXfrm>
        <a:off x="94031" y="2116624"/>
        <a:ext cx="3597554" cy="1738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5A94B-ADE4-4BFA-95B2-0484986EF48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6CC7-FAB2-4A4E-94E3-BB597C5ED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36CC7-FAB2-4A4E-94E3-BB597C5ED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36CC7-FAB2-4A4E-94E3-BB597C5ED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 and abnormality that may indicate a cyber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036CC7-FAB2-4A4E-94E3-BB597C5ED2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Scanning Engine: uses </a:t>
            </a:r>
            <a:r>
              <a:rPr lang="en-US" dirty="0" err="1"/>
              <a:t>Arachni</a:t>
            </a:r>
            <a:r>
              <a:rPr lang="en-US" dirty="0"/>
              <a:t> Crawler and provides features for custom plugin scripts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Vulnerabilities Database: contains a list of all possible vulnerabilities of OWASP top 10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Knowledgebase: AI (Artificial Intelligence) based analysis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02DC9-8B04-4418-B887-D8C8697D3A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F44C-F850-DCC8-9B0A-D28EA70B3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FE83-C26C-5331-C4DD-A93C78EB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75FE-23F2-0777-1DE9-41D38E8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8D92-75A8-0E77-659E-3B90C0CF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3BDD1-3616-8CEC-E151-9F21018D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FF9A-1E96-6659-B3AD-88704339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EB1A-7B31-C678-D20F-481E42387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A222-34A9-E11E-043F-6F21BEA6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902D3-CCF2-41E7-18A5-64BBECEA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DFFC-6F1E-BA9B-C86A-648C41A3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9CB20-2E86-CD42-0D67-6F582737F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5CD8-5479-ACF6-DCE3-C2C570D9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7E70-D25D-5E03-8AC2-6CD234BA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F53F-2C31-3167-4C05-D4D53318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FF75-676E-0857-04A4-6BC7B554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FD31-DA44-BDD6-9867-C9D8C54B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9855-DC3D-E401-2497-94B60794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634F-C49B-1BF6-1903-41C93A95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1115-E2E5-BBAB-1692-9D1ECBAA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3D06-F2C6-CAA8-6F85-4F54FC70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D9A9-AA50-B5AC-9F2F-30163FEB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143F-3216-A9FD-53E3-3BA9D1AD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968D-1D51-233D-5F4F-5339A11B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9491-4B0E-A757-A489-503F8C9B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7F78-06E4-CA9D-61E3-83F032B5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FAF8-7E9B-EDC9-4BCC-41A3D3FD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4E78-7776-6007-E6F2-AA02D92F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47D4E-C791-A99F-6D02-CC372BFFD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CC0FA-9AA5-67B3-8509-35E4C35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DB142-6007-CC3B-EBBA-B4A7632E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134AD-C85C-B261-1820-4F5DCE32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8710-C4C5-E6B9-F1A4-F16F172E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3066E-7E72-0D86-2725-DFEA99B5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876E3-F8C1-2852-FAA3-1FF462F9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D573C-7C12-C299-695B-BA6BF490C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8FB79-F2BB-DC54-68BE-D79C7FC89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4657D-639D-6AA7-67C4-A0105454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A7A38-DD27-852B-80BA-6C9B0D7F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9D388-6813-D6C8-B812-2A754747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2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DC74-F25E-A9D3-C849-B630DA6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5CC0C-F7C9-A13E-F2A3-CA004ED7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8446A-D7F9-3FBC-2D2A-774D3E9F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3E5CB-5F66-550C-CF08-DC567A88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00B1E-BDF8-09F1-96BF-EC38FFA5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16E41-3930-365F-7706-48B0BDD5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4E130-48B0-D300-40AE-64C40F3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69FA-AD8D-C365-E72A-EDCA5A71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4CA3-4CBB-FD28-8823-12848348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B12A2-9702-4CCE-3B52-8C3C9C38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44CF-519B-70A6-398E-4539D9B7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F0DA8-7100-F117-9C7F-55AD1794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9765F-0CCF-C196-3C3C-7E77103E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9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E29E-76AE-5B80-7BE7-1E8EAF86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1DDC8-02F6-BA44-478E-BFED6958B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1FB6C-EA8F-F5E6-CB6A-100542A4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0306D-C1FB-B1C4-93D3-2DBD6757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D7E2-35C8-C7C8-3603-260F5262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107B3-418C-CE25-D287-950B278C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A1A76-65FB-6D1D-1F82-B7C6552B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87EA-8DDB-51A8-BAE5-7C518476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354D-F075-F8B5-59D7-B66FE813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E1A6B-71E9-4510-9EFD-84817A060678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B2BC-9CBD-2B4E-D8DE-6C9A722F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E626-8A0B-AFF8-2BF7-AD3285523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FE7C4-F3DA-4F3D-A344-B3B4B4815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yoheinakajima/babyagi/tree/main?tab=readme-ov-file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een lock on a circuit board&#10;&#10;Description automatically generated">
            <a:extLst>
              <a:ext uri="{FF2B5EF4-FFF2-40B4-BE49-F238E27FC236}">
                <a16:creationId xmlns:a16="http://schemas.microsoft.com/office/drawing/2014/main" id="{63DE4338-7356-712F-3007-37BA19CB3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B9541-FF18-94A9-C16A-FA14ED82F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AI in Cybersecurity: Vulnerability Assessments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DF796-45DA-EEF0-7A6C-0E22C8CB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Lindsey Redington, Pacific Northwest National Laboratory, Alumni and Graduate student at SEMO 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5350BBB-5EE4-064B-DE7D-6045F368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Cutting Edge Tools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F34B68-2473-E8EF-59F9-B43780DE9F89}"/>
              </a:ext>
            </a:extLst>
          </p:cNvPr>
          <p:cNvSpPr>
            <a:spLocks/>
          </p:cNvSpPr>
          <p:nvPr/>
        </p:nvSpPr>
        <p:spPr>
          <a:xfrm>
            <a:off x="4664994" y="1091638"/>
            <a:ext cx="3400252" cy="28554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49926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the available tools</a:t>
            </a:r>
          </a:p>
          <a:p>
            <a:pPr marL="342900" indent="-342900" defTabSz="49926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choice is made a brief explanation of the tools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C156C-3C4C-07AB-2C21-FD4672EC3AA6}"/>
              </a:ext>
            </a:extLst>
          </p:cNvPr>
          <p:cNvSpPr>
            <a:spLocks/>
          </p:cNvSpPr>
          <p:nvPr/>
        </p:nvSpPr>
        <p:spPr>
          <a:xfrm>
            <a:off x="8313035" y="1101020"/>
            <a:ext cx="3400252" cy="285542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defTabSz="49926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Open-Source user-customizable OSINT and Web Vulnerability scanner</a:t>
            </a:r>
          </a:p>
          <a:p>
            <a:pPr marL="342900" indent="-342900" defTabSz="49926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Automates scans with python scripts</a:t>
            </a:r>
          </a:p>
          <a:p>
            <a:pPr marL="342900" indent="-342900" defTabSz="49926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and target relevant data sources based on the specific requirements of the user</a:t>
            </a:r>
            <a:endParaRPr lang="en-US" dirty="0"/>
          </a:p>
        </p:txBody>
      </p:sp>
      <p:pic>
        <p:nvPicPr>
          <p:cNvPr id="7" name="Picture 6" descr="A diagram of a crime&#10;&#10;Description automatically generated">
            <a:extLst>
              <a:ext uri="{FF2B5EF4-FFF2-40B4-BE49-F238E27FC236}">
                <a16:creationId xmlns:a16="http://schemas.microsoft.com/office/drawing/2014/main" id="{6B0AD23B-1D78-C11E-6E26-640955FD0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98" y="2606494"/>
            <a:ext cx="3054395" cy="3319996"/>
          </a:xfrm>
          <a:prstGeom prst="rect">
            <a:avLst/>
          </a:prstGeom>
        </p:spPr>
      </p:pic>
      <p:pic>
        <p:nvPicPr>
          <p:cNvPr id="11" name="Picture 10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CFE759E4-4F7B-6A14-79EA-6E1F396BD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56"/>
          <a:stretch/>
        </p:blipFill>
        <p:spPr>
          <a:xfrm>
            <a:off x="8061167" y="3698132"/>
            <a:ext cx="4141155" cy="2855421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25640E3-45F8-3B82-7433-CE53E9A75D39}"/>
              </a:ext>
            </a:extLst>
          </p:cNvPr>
          <p:cNvSpPr txBox="1">
            <a:spLocks/>
          </p:cNvSpPr>
          <p:nvPr/>
        </p:nvSpPr>
        <p:spPr>
          <a:xfrm>
            <a:off x="4678519" y="475572"/>
            <a:ext cx="3141403" cy="61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Foot Holder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DF13EF-1D79-F008-1D45-FEDD134FEC42}"/>
              </a:ext>
            </a:extLst>
          </p:cNvPr>
          <p:cNvSpPr txBox="1">
            <a:spLocks/>
          </p:cNvSpPr>
          <p:nvPr/>
        </p:nvSpPr>
        <p:spPr>
          <a:xfrm>
            <a:off x="8313035" y="475572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Cybercheck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71906-9CB9-F1E0-E1E3-F96AB794661B}"/>
              </a:ext>
            </a:extLst>
          </p:cNvPr>
          <p:cNvSpPr txBox="1"/>
          <p:nvPr/>
        </p:nvSpPr>
        <p:spPr>
          <a:xfrm>
            <a:off x="4678519" y="6045722"/>
            <a:ext cx="30543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“FOOTHOLDER: Collection of tools and scripts used to learn and experiment the exploitation of vulnerable machines,” </a:t>
            </a:r>
            <a:r>
              <a:rPr lang="en-US" sz="900" dirty="0" err="1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doi</a:t>
            </a:r>
            <a:r>
              <a:rPr lang="en-US" sz="900" dirty="0">
                <a:solidFill>
                  <a:srgbClr val="333333"/>
                </a:solidFill>
                <a:highlight>
                  <a:srgbClr val="FFFFFF"/>
                </a:highlight>
                <a:latin typeface="HelveticaNeue Regular"/>
              </a:rPr>
              <a:t>: 10.1109/ICNWC57852.2023.10127486</a:t>
            </a:r>
            <a:r>
              <a:rPr lang="en-US" sz="9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08BC12-D61B-A761-F406-482F8B8D4749}"/>
              </a:ext>
            </a:extLst>
          </p:cNvPr>
          <p:cNvSpPr txBox="1"/>
          <p:nvPr/>
        </p:nvSpPr>
        <p:spPr>
          <a:xfrm>
            <a:off x="8502605" y="6470192"/>
            <a:ext cx="305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"Cybercheck – OSINT &amp; Web Vulnerability Scanner," </a:t>
            </a:r>
            <a:r>
              <a:rPr lang="en-US" sz="9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doi</a:t>
            </a:r>
            <a:r>
              <a:rPr lang="en-US" sz="9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Neue Regular"/>
              </a:rPr>
              <a:t>: 10.1109/ICECAA58104.2023.10212207.</a:t>
            </a:r>
            <a:endParaRPr lang="en-US" sz="9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0CB5D4-9007-D919-89B2-97DD85A35B8F}"/>
              </a:ext>
            </a:extLst>
          </p:cNvPr>
          <p:cNvCxnSpPr>
            <a:cxnSpLocks/>
          </p:cNvCxnSpPr>
          <p:nvPr/>
        </p:nvCxnSpPr>
        <p:spPr>
          <a:xfrm>
            <a:off x="4678519" y="887528"/>
            <a:ext cx="314140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BD417B-A80F-286B-F263-61D0C33726A8}"/>
              </a:ext>
            </a:extLst>
          </p:cNvPr>
          <p:cNvCxnSpPr>
            <a:cxnSpLocks/>
          </p:cNvCxnSpPr>
          <p:nvPr/>
        </p:nvCxnSpPr>
        <p:spPr>
          <a:xfrm>
            <a:off x="8319797" y="887528"/>
            <a:ext cx="314140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2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BBB5F-7C46-BE07-F6C8-798708ED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 (AI) Tools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2699-CD84-31DC-B3EE-97D5CE8D34C7}"/>
              </a:ext>
            </a:extLst>
          </p:cNvPr>
          <p:cNvSpPr>
            <a:spLocks/>
          </p:cNvSpPr>
          <p:nvPr/>
        </p:nvSpPr>
        <p:spPr>
          <a:xfrm>
            <a:off x="1518052" y="1715407"/>
            <a:ext cx="4415223" cy="705294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Tools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AC457A-C4D0-C910-7955-DB49DC2C527C}"/>
              </a:ext>
            </a:extLst>
          </p:cNvPr>
          <p:cNvSpPr>
            <a:spLocks/>
          </p:cNvSpPr>
          <p:nvPr/>
        </p:nvSpPr>
        <p:spPr>
          <a:xfrm>
            <a:off x="1518052" y="2420701"/>
            <a:ext cx="4415223" cy="349432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0654">
              <a:lnSpc>
                <a:spcPct val="90000"/>
              </a:lnSpc>
              <a:spcAft>
                <a:spcPts val="51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BabyAGI:</a:t>
            </a:r>
          </a:p>
          <a:p>
            <a:pPr marL="285750" indent="-285750" defTabSz="660654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Focuses on automated task generation, planning, and execution</a:t>
            </a:r>
          </a:p>
          <a:p>
            <a:pPr defTabSz="660654">
              <a:lnSpc>
                <a:spcPct val="90000"/>
              </a:lnSpc>
              <a:spcAft>
                <a:spcPts val="510"/>
              </a:spcAft>
            </a:pPr>
            <a:endParaRPr lang="en-US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defTabSz="660654">
              <a:lnSpc>
                <a:spcPct val="90000"/>
              </a:lnSpc>
              <a:spcAft>
                <a:spcPts val="51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 GPT:</a:t>
            </a:r>
          </a:p>
          <a:p>
            <a:pPr marL="285750" indent="-285750" defTabSz="660654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Testing and Development platform</a:t>
            </a:r>
          </a:p>
          <a:p>
            <a:pPr marL="285750" indent="-285750" defTabSz="660654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Reconnaissance &amp; Planning</a:t>
            </a:r>
          </a:p>
          <a:p>
            <a:pPr marL="285750" indent="-285750" defTabSz="660654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Devise an external penetration testing plan </a:t>
            </a:r>
          </a:p>
          <a:p>
            <a:pPr marL="285750" indent="-285750" defTabSz="660654">
              <a:lnSpc>
                <a:spcPct val="90000"/>
              </a:lnSpc>
              <a:spcAft>
                <a:spcPts val="51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Identify potential phishing targets (on Web page)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71D16-A153-DEFD-84E0-37D3879F911F}"/>
              </a:ext>
            </a:extLst>
          </p:cNvPr>
          <p:cNvSpPr>
            <a:spLocks/>
          </p:cNvSpPr>
          <p:nvPr/>
        </p:nvSpPr>
        <p:spPr>
          <a:xfrm>
            <a:off x="7102170" y="1621894"/>
            <a:ext cx="4436967" cy="705294"/>
          </a:xfrm>
          <a:prstGeom prst="rect">
            <a:avLst/>
          </a:prstGeom>
        </p:spPr>
        <p:txBody>
          <a:bodyPr/>
          <a:lstStyle/>
          <a:p>
            <a:pPr algn="ctr" defTabSz="777240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Baby AGI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638C67-DF66-CAD0-CCC6-0ADF100B3742}"/>
              </a:ext>
            </a:extLst>
          </p:cNvPr>
          <p:cNvSpPr txBox="1">
            <a:spLocks/>
          </p:cNvSpPr>
          <p:nvPr/>
        </p:nvSpPr>
        <p:spPr>
          <a:xfrm>
            <a:off x="7252100" y="6277057"/>
            <a:ext cx="4137105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0654">
              <a:spcAft>
                <a:spcPts val="510"/>
              </a:spcAft>
            </a:pPr>
            <a:r>
              <a:rPr lang="en-US" sz="8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86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867" kern="1200" dirty="0">
                <a:solidFill>
                  <a:srgbClr val="0053AF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https://github.com/yoheinakajima/babyagi/tree/main?tab=readme-ov-file</a:t>
            </a:r>
            <a:endParaRPr lang="en-US" sz="86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660654">
              <a:spcAft>
                <a:spcPts val="510"/>
              </a:spcAft>
            </a:pPr>
            <a:r>
              <a:rPr lang="en-US" sz="8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(BabyAGI GitHub)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1C8BBF-E165-7BA7-D12A-58A87B47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r="3114"/>
          <a:stretch>
            <a:fillRect/>
          </a:stretch>
        </p:blipFill>
        <p:spPr bwMode="auto">
          <a:xfrm>
            <a:off x="6844154" y="2212402"/>
            <a:ext cx="4953000" cy="391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B7F7EB-9128-A454-84AA-5AC4468F0136}"/>
              </a:ext>
            </a:extLst>
          </p:cNvPr>
          <p:cNvCxnSpPr>
            <a:cxnSpLocks/>
          </p:cNvCxnSpPr>
          <p:nvPr/>
        </p:nvCxnSpPr>
        <p:spPr>
          <a:xfrm>
            <a:off x="1518052" y="2115679"/>
            <a:ext cx="4415223" cy="0"/>
          </a:xfrm>
          <a:prstGeom prst="line">
            <a:avLst/>
          </a:prstGeom>
          <a:ln w="31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7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1C4ED-EC2D-1D38-546F-00DD2E85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/>
              <a:t>HackingBuddyGPT</a:t>
            </a:r>
            <a:endParaRPr lang="en-US" sz="2800"/>
          </a:p>
        </p:txBody>
      </p:sp>
      <p:sp>
        <p:nvSpPr>
          <p:cNvPr id="3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F9F9-2134-86A7-4EFD-CD9CCD4E8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Gaining Access, Retaining Access, Exploitation</a:t>
            </a:r>
          </a:p>
          <a:p>
            <a:r>
              <a:rPr lang="en-US" sz="1700" dirty="0"/>
              <a:t>Uses command output to identify potential security vulnerabilities</a:t>
            </a:r>
          </a:p>
          <a:p>
            <a:r>
              <a:rPr lang="en-US" sz="1700" dirty="0"/>
              <a:t>Provides exploitation example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A2D24B-3DE3-25A3-3D55-5C2052161D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" b="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3405C-AB45-65D2-3C47-00C241A1534A}"/>
              </a:ext>
            </a:extLst>
          </p:cNvPr>
          <p:cNvSpPr txBox="1">
            <a:spLocks/>
          </p:cNvSpPr>
          <p:nvPr/>
        </p:nvSpPr>
        <p:spPr>
          <a:xfrm>
            <a:off x="6135506" y="6129544"/>
            <a:ext cx="463510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0654">
              <a:spcAft>
                <a:spcPts val="510"/>
              </a:spcAft>
            </a:pPr>
            <a:r>
              <a:rPr lang="en-US" sz="867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867" kern="1200" dirty="0">
                <a:solidFill>
                  <a:srgbClr val="0053AF"/>
                </a:solidFill>
                <a:latin typeface="+mn-lt"/>
                <a:ea typeface="+mn-ea"/>
                <a:cs typeface="+mn-cs"/>
              </a:rPr>
              <a:t>https://github.com/ipa-lab/hackingBuddyGPT/blob/main/docs/example_run_gpt4.png</a:t>
            </a:r>
            <a:endParaRPr lang="en-US" sz="867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660654">
              <a:spcAft>
                <a:spcPts val="510"/>
              </a:spcAft>
            </a:pPr>
            <a:r>
              <a:rPr lang="en-US" sz="867" kern="1200" dirty="0">
                <a:latin typeface="+mn-lt"/>
                <a:ea typeface="+mn-ea"/>
                <a:cs typeface="+mn-cs"/>
              </a:rPr>
              <a:t>(</a:t>
            </a:r>
            <a:r>
              <a:rPr lang="en-US" sz="867" kern="1200" dirty="0" err="1">
                <a:latin typeface="+mn-lt"/>
                <a:ea typeface="+mn-ea"/>
                <a:cs typeface="+mn-cs"/>
              </a:rPr>
              <a:t>HackingBuddyGPT</a:t>
            </a:r>
            <a:r>
              <a:rPr lang="en-US" sz="867" kern="1200" dirty="0">
                <a:latin typeface="+mn-lt"/>
                <a:ea typeface="+mn-ea"/>
                <a:cs typeface="+mn-cs"/>
              </a:rPr>
              <a:t> GitHub)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987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694D5-8BDC-F0A6-550D-D93BFBA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SAT: Integrated Multi-agent Blackbox Security Assessment Tool using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5625-2BC7-7168-9034-E2370442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3" y="2047249"/>
            <a:ext cx="5666547" cy="337159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1D24-123F-BC1C-8E37-39084576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816475" cy="364771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700"/>
              </a:spcAft>
            </a:pPr>
            <a:r>
              <a:rPr lang="en-US" sz="2000" dirty="0">
                <a:solidFill>
                  <a:schemeClr val="bg1"/>
                </a:solidFill>
              </a:rPr>
              <a:t>Process Initiator (PI): responsible for host discovery and initialization of the scanning process of the target URL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Security Assessment Unit (SAU): performs scanning of the input web application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Sub sections: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Scanning Engine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Vulnerabilities Database</a:t>
            </a:r>
          </a:p>
          <a:p>
            <a:pPr lvl="2">
              <a:spcAft>
                <a:spcPts val="1700"/>
              </a:spcAft>
            </a:pPr>
            <a:r>
              <a:rPr lang="en-US" sz="1800" dirty="0">
                <a:solidFill>
                  <a:schemeClr val="bg1"/>
                </a:solidFill>
              </a:rPr>
              <a:t>Knowledgebase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Reporting Unit: produces thorough report, (includes vulnerabilities with their details, assessment score, and possible remediation).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5A77F2-5571-E4C3-3DB0-64032037B985}"/>
              </a:ext>
            </a:extLst>
          </p:cNvPr>
          <p:cNvSpPr txBox="1">
            <a:spLocks/>
          </p:cNvSpPr>
          <p:nvPr/>
        </p:nvSpPr>
        <p:spPr>
          <a:xfrm>
            <a:off x="429452" y="5528071"/>
            <a:ext cx="5666547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0654">
              <a:spcAft>
                <a:spcPts val="510"/>
              </a:spcAft>
            </a:pPr>
            <a:r>
              <a:rPr lang="en-US" sz="8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"SAT: Integrated Multi-agent Blackbox Security Assessment Tool using Machine Learning,", </a:t>
            </a:r>
            <a:r>
              <a:rPr lang="en-US" sz="867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doi</a:t>
            </a:r>
            <a:r>
              <a:rPr lang="en-US" sz="867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10.1109/ICAI55435.2022.9773750.</a:t>
            </a:r>
          </a:p>
        </p:txBody>
      </p:sp>
    </p:spTree>
    <p:extLst>
      <p:ext uri="{BB962C8B-B14F-4D97-AF65-F5344CB8AC3E}">
        <p14:creationId xmlns:p14="http://schemas.microsoft.com/office/powerpoint/2010/main" val="367063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29983-9CC3-0E5B-DE89-C6B08C83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2235200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 for Cyber Defense Team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4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AB84E-95DF-C835-FFE4-0840C3F5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Current CCDC Team Challenges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91BEFD-32E6-E6EC-B786-1E77CE218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64655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69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00D9C3-438A-BC2E-5FF9-60FAFA77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2FA26EA7-1989-6979-069C-64577C1E3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74" y="640080"/>
            <a:ext cx="285846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9DEA4-0386-266A-8006-CEE3FD0F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Tools Used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5DDC9-1003-0B40-F003-98EB5AA7D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4351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44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BCAC4-F98E-66F7-4325-2C8872A7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Nmap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D27C0B-9132-3F32-B798-1F988D125A1C}"/>
              </a:ext>
            </a:extLst>
          </p:cNvPr>
          <p:cNvGrpSpPr/>
          <p:nvPr/>
        </p:nvGrpSpPr>
        <p:grpSpPr>
          <a:xfrm>
            <a:off x="1558887" y="1715407"/>
            <a:ext cx="9074227" cy="4241801"/>
            <a:chOff x="1623263" y="2112579"/>
            <a:chExt cx="8969415" cy="41928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9F4CCE-48A4-7F12-3109-E2135DEA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263" y="2112579"/>
              <a:ext cx="8969415" cy="41928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09B2B6-6B48-29BC-097D-2DBEB056E392}"/>
                </a:ext>
              </a:extLst>
            </p:cNvPr>
            <p:cNvSpPr/>
            <p:nvPr/>
          </p:nvSpPr>
          <p:spPr>
            <a:xfrm>
              <a:off x="7335966" y="3588636"/>
              <a:ext cx="936694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3E8CF4-623F-CC78-89DF-8BC9D78B1C46}"/>
                </a:ext>
              </a:extLst>
            </p:cNvPr>
            <p:cNvSpPr/>
            <p:nvPr/>
          </p:nvSpPr>
          <p:spPr>
            <a:xfrm>
              <a:off x="7368488" y="3954018"/>
              <a:ext cx="1554651" cy="2862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64F19-301D-E3AB-4E07-74965F239C30}"/>
                </a:ext>
              </a:extLst>
            </p:cNvPr>
            <p:cNvSpPr/>
            <p:nvPr/>
          </p:nvSpPr>
          <p:spPr>
            <a:xfrm>
              <a:off x="7368489" y="4307407"/>
              <a:ext cx="2140084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952A4A-68C5-C1DA-D306-58F1273279EE}"/>
                </a:ext>
              </a:extLst>
            </p:cNvPr>
            <p:cNvSpPr/>
            <p:nvPr/>
          </p:nvSpPr>
          <p:spPr>
            <a:xfrm>
              <a:off x="7335966" y="4677661"/>
              <a:ext cx="741548" cy="256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B5A654-B384-2440-8147-046BFA53A784}"/>
                </a:ext>
              </a:extLst>
            </p:cNvPr>
            <p:cNvSpPr/>
            <p:nvPr/>
          </p:nvSpPr>
          <p:spPr>
            <a:xfrm>
              <a:off x="2600459" y="6056832"/>
              <a:ext cx="585432" cy="2485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57247E-613F-2725-075C-99E629877862}"/>
                </a:ext>
              </a:extLst>
            </p:cNvPr>
            <p:cNvSpPr/>
            <p:nvPr/>
          </p:nvSpPr>
          <p:spPr>
            <a:xfrm>
              <a:off x="2600459" y="5704715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454270-BF54-D9F8-AB70-4B901297266B}"/>
                </a:ext>
              </a:extLst>
            </p:cNvPr>
            <p:cNvSpPr/>
            <p:nvPr/>
          </p:nvSpPr>
          <p:spPr>
            <a:xfrm>
              <a:off x="2600459" y="5356475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8932-EAE5-2279-A2AF-F4A2F7AA9DA1}"/>
                </a:ext>
              </a:extLst>
            </p:cNvPr>
            <p:cNvSpPr/>
            <p:nvPr/>
          </p:nvSpPr>
          <p:spPr>
            <a:xfrm>
              <a:off x="2600459" y="5012711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48AE48-4FCD-4563-8ADE-2CBC6356174B}"/>
                </a:ext>
              </a:extLst>
            </p:cNvPr>
            <p:cNvSpPr/>
            <p:nvPr/>
          </p:nvSpPr>
          <p:spPr>
            <a:xfrm>
              <a:off x="2600459" y="4647729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FEDC6E-36E1-877C-EBF6-C1C1AD219113}"/>
                </a:ext>
              </a:extLst>
            </p:cNvPr>
            <p:cNvSpPr/>
            <p:nvPr/>
          </p:nvSpPr>
          <p:spPr>
            <a:xfrm>
              <a:off x="2600459" y="4302259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EAAE05-B366-6C72-CFC0-F5226CC87010}"/>
                </a:ext>
              </a:extLst>
            </p:cNvPr>
            <p:cNvSpPr/>
            <p:nvPr/>
          </p:nvSpPr>
          <p:spPr>
            <a:xfrm>
              <a:off x="2600459" y="3944603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1D8A40-F2E0-4ECE-D1DE-290FE3E7A711}"/>
                </a:ext>
              </a:extLst>
            </p:cNvPr>
            <p:cNvSpPr/>
            <p:nvPr/>
          </p:nvSpPr>
          <p:spPr>
            <a:xfrm>
              <a:off x="2600459" y="3596363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5EE1E9-30A4-99AC-8C9F-319CFD76AD9C}"/>
                </a:ext>
              </a:extLst>
            </p:cNvPr>
            <p:cNvSpPr/>
            <p:nvPr/>
          </p:nvSpPr>
          <p:spPr>
            <a:xfrm>
              <a:off x="2600459" y="3252599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7D2425-D65F-8F36-4055-6A84DFCC21A8}"/>
                </a:ext>
              </a:extLst>
            </p:cNvPr>
            <p:cNvSpPr/>
            <p:nvPr/>
          </p:nvSpPr>
          <p:spPr>
            <a:xfrm>
              <a:off x="2600459" y="2904359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51D14B-4944-6F3B-2776-0977234226A1}"/>
                </a:ext>
              </a:extLst>
            </p:cNvPr>
            <p:cNvSpPr/>
            <p:nvPr/>
          </p:nvSpPr>
          <p:spPr>
            <a:xfrm>
              <a:off x="2600459" y="2556655"/>
              <a:ext cx="585432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9A65A6-7BD1-D5EC-921C-195A1728ABCC}"/>
                </a:ext>
              </a:extLst>
            </p:cNvPr>
            <p:cNvSpPr/>
            <p:nvPr/>
          </p:nvSpPr>
          <p:spPr>
            <a:xfrm>
              <a:off x="6322682" y="2923189"/>
              <a:ext cx="485708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40CCE-75CD-2124-8D54-673D1E397274}"/>
                </a:ext>
              </a:extLst>
            </p:cNvPr>
            <p:cNvSpPr/>
            <p:nvPr/>
          </p:nvSpPr>
          <p:spPr>
            <a:xfrm>
              <a:off x="6322681" y="2545642"/>
              <a:ext cx="485708" cy="28621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30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6D2C-0271-1FA1-9838-CA2FA694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Linpeas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B8B2B-D63A-7AB3-3C97-8950EEFC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8276" y="1565018"/>
            <a:ext cx="6469860" cy="407601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BE1849-7E47-EFA3-0344-0FCE6A7E8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A9C3C-431B-55BD-B4CA-84608426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FE0AC-0AEE-E67C-E498-C10540741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40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45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47E7B-2092-8535-7B2E-A6E71FDC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36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Nuclei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D0281-9189-EDFC-179B-262D7E0F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28875"/>
            <a:ext cx="6143625" cy="398145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CVE ID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Name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Tags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Description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Impact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References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Severity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CWE ID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CVSS Metrics &amp; Score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EPSS Score &amp; Percentile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CPE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Remediation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1F1A804-0965-F77C-3FF3-E440CF5B67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94" t="918" r="954" b="-918"/>
          <a:stretch/>
        </p:blipFill>
        <p:spPr>
          <a:xfrm>
            <a:off x="3910012" y="1644668"/>
            <a:ext cx="7697787" cy="42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73A1A-C732-D66E-2B80-69088F58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147" y="2235200"/>
            <a:ext cx="8071706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PNNL Research Overview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26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332A9-9464-F577-757C-09F1F278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PNNL Research Overview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127562-8E05-F596-8538-C9F69B9B4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640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16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D783D-3709-B65E-3790-302676DA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7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01E0B-CFAA-E2AC-EDE6-38C19569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Works Cited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3E1E-B3F8-F593-AA25-1A341C55F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P, V. S and L. N. B. Srinivas, "Cybercheck – OSINT &amp; Web Vulnerability Scanner," 2023 2nd International Conference on Edge Computing and Applications (ICECAA),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India, 2023, pp. 275-279,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10.1109/ICECAA58104.2023.10212207.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Nair, K.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Yashwin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A. P. K, "FOOTHOLDER: Collection of tools and scripts used to learn and experiment the exploitation of vulnerable machines," 2023 International Conference on Networking and Communications (ICNWC), Chennai, India, 2023, pp. 1-4,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10.1109/ICNWC57852.2023.10127486.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Andreas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Jürgen Cito. 2023. “Getting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pwn’d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AI: Penetration Testing with Large Language Models.” In Proceedings of the 31st ACM Joint European Software Engineering Conference and Symposium on the Foundations of Software Engineering (ESEC/FSE 2023). Association for Computing Machinery, New York, NY, USA, 2082–2086. https://doi-org.ezproxy.semo.edu:2443/10.1145/3611643.3613083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Shahid, Z. Muhammad, Z. Iqbal, M. S. Khan, Y. Amer and W. Si, "SAT: Integrated Multi-agent Blackbox Security Assessment Tool using Machine Learning," 2022 2nd International Conference on Artificial Intelligence (ICAI), Islamabad, Pakistan, 2022, pp. 105-111,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10.1109/ICAI55435.2022.9773750.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29983-9CC3-0E5B-DE89-C6B08C83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2235200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Secure AI systems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9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5D522-4B38-DD49-1121-31C81829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Attacks on AI Systems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96847-C3B2-D4B6-7175-4B103BB26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58509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75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00F640-67E1-DC78-B1DE-4665E19F0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5605" r="306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EEE61-CCDD-55F5-EE2B-7E41D5FD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Ensuring AI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21A49-690C-E153-8EDB-340E1AE13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09666"/>
              </p:ext>
            </p:extLst>
          </p:nvPr>
        </p:nvGraphicFramePr>
        <p:xfrm>
          <a:off x="838200" y="1690687"/>
          <a:ext cx="1101090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976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29983-9CC3-0E5B-DE89-C6B08C83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2235200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in Cyber Defense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6DA2-0E3E-5419-72DB-0C45D6F6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Threat &amp; Anomaly Detection with 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EB0DB-698E-76FB-FB21-F662A053DB95}"/>
              </a:ext>
            </a:extLst>
          </p:cNvPr>
          <p:cNvSpPr>
            <a:spLocks/>
          </p:cNvSpPr>
          <p:nvPr/>
        </p:nvSpPr>
        <p:spPr>
          <a:xfrm>
            <a:off x="1543562" y="2261336"/>
            <a:ext cx="4470210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Threat Detection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C448-E875-8B44-DFDE-4DEB5DCCBEA4}"/>
              </a:ext>
            </a:extLst>
          </p:cNvPr>
          <p:cNvSpPr>
            <a:spLocks/>
          </p:cNvSpPr>
          <p:nvPr/>
        </p:nvSpPr>
        <p:spPr>
          <a:xfrm>
            <a:off x="1543562" y="2975413"/>
            <a:ext cx="4470210" cy="319340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identify and mitigate potential cyber threats in real-time.</a:t>
            </a:r>
          </a:p>
          <a:p>
            <a:pPr defTabSz="78638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78638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 patterns and anomalies in: </a:t>
            </a:r>
          </a:p>
          <a:p>
            <a:pPr marL="342900" indent="-342900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etwork traffic</a:t>
            </a:r>
          </a:p>
          <a:p>
            <a:pPr marL="342900" indent="-342900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 behavior</a:t>
            </a:r>
          </a:p>
          <a:p>
            <a:pPr marL="342900" indent="-342900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ystem activity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E5D6D-2312-0E85-3488-30B76AC3E758}"/>
              </a:ext>
            </a:extLst>
          </p:cNvPr>
          <p:cNvSpPr>
            <a:spLocks/>
          </p:cNvSpPr>
          <p:nvPr/>
        </p:nvSpPr>
        <p:spPr>
          <a:xfrm>
            <a:off x="6165118" y="2261336"/>
            <a:ext cx="4492224" cy="714077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Anomaly Detection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4F4E7-746F-4648-ED80-6C1DD47FFDCF}"/>
              </a:ext>
            </a:extLst>
          </p:cNvPr>
          <p:cNvSpPr>
            <a:spLocks/>
          </p:cNvSpPr>
          <p:nvPr/>
        </p:nvSpPr>
        <p:spPr>
          <a:xfrm>
            <a:off x="6165118" y="2975413"/>
            <a:ext cx="4492224" cy="3193401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dirty="0"/>
              <a:t>Identify unusual patterns or behaviors that may indicate a security breach. </a:t>
            </a:r>
          </a:p>
          <a:p>
            <a:pPr defTabSz="786384">
              <a:spcAft>
                <a:spcPts val="600"/>
              </a:spcAft>
            </a:pPr>
            <a:endParaRPr lang="en-US" dirty="0"/>
          </a:p>
          <a:p>
            <a:pPr defTabSz="786384">
              <a:spcAft>
                <a:spcPts val="600"/>
              </a:spcAft>
            </a:pPr>
            <a:r>
              <a:rPr lang="en-US" dirty="0"/>
              <a:t>Monitor:</a:t>
            </a:r>
          </a:p>
          <a:p>
            <a:pPr marL="342900" indent="-342900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 traffic</a:t>
            </a:r>
          </a:p>
          <a:p>
            <a:pPr marL="342900" indent="-342900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 logs</a:t>
            </a:r>
          </a:p>
          <a:p>
            <a:pPr marL="342900" indent="-342900"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 behavior</a:t>
            </a:r>
          </a:p>
          <a:p>
            <a:pPr defTabSz="786384">
              <a:spcAft>
                <a:spcPts val="600"/>
              </a:spcAft>
            </a:pPr>
            <a:endParaRPr lang="en-US" dirty="0"/>
          </a:p>
          <a:p>
            <a:pPr defTabSz="786384">
              <a:spcAft>
                <a:spcPts val="600"/>
              </a:spcAft>
            </a:pPr>
            <a:r>
              <a:rPr lang="en-US" dirty="0"/>
              <a:t>Help organizations respond more effectively to cyber attacks.</a:t>
            </a:r>
          </a:p>
          <a:p>
            <a:pPr defTabSz="786384"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409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EAE53-F061-8600-F8C7-C5C0B2EA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Other defensive uses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1563EC-CFE3-817D-56FA-512415526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0277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80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29983-9CC3-0E5B-DE89-C6B08C83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2235200"/>
            <a:ext cx="8071706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AI in Vulnerability Assessments &amp; Ethical Hacking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5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1058</Words>
  <Application>Microsoft Office PowerPoint</Application>
  <PresentationFormat>Widescreen</PresentationFormat>
  <Paragraphs>147</Paragraphs>
  <Slides>24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HelveticaNeue Regular</vt:lpstr>
      <vt:lpstr>Times New Roman</vt:lpstr>
      <vt:lpstr>Office Theme</vt:lpstr>
      <vt:lpstr>AI in Cybersecurity: Vulnerability Assessments</vt:lpstr>
      <vt:lpstr>Overview</vt:lpstr>
      <vt:lpstr>Secure AI systems</vt:lpstr>
      <vt:lpstr>Attacks on AI Systems</vt:lpstr>
      <vt:lpstr>Ensuring AI Security</vt:lpstr>
      <vt:lpstr>AI in Cyber Defense</vt:lpstr>
      <vt:lpstr>Threat &amp; Anomaly Detection with AI</vt:lpstr>
      <vt:lpstr>Other defensive uses</vt:lpstr>
      <vt:lpstr>AI in Vulnerability Assessments &amp; Ethical Hacking</vt:lpstr>
      <vt:lpstr>Other Cutting Edge Tools</vt:lpstr>
      <vt:lpstr>Machine Learning (AI) Tools</vt:lpstr>
      <vt:lpstr>HackingBuddyGPT</vt:lpstr>
      <vt:lpstr>SAT: Integrated Multi-agent Blackbox Security Assessment Tool using Machine Learning</vt:lpstr>
      <vt:lpstr>Tool for Cyber Defense Team</vt:lpstr>
      <vt:lpstr>Current CCDC Team Challenges</vt:lpstr>
      <vt:lpstr>Flow Chart</vt:lpstr>
      <vt:lpstr>Tools Used</vt:lpstr>
      <vt:lpstr>Nmap</vt:lpstr>
      <vt:lpstr>Linpeas</vt:lpstr>
      <vt:lpstr>Nuclei</vt:lpstr>
      <vt:lpstr>PNNL Research Overview</vt:lpstr>
      <vt:lpstr>PNNL Research Overview</vt:lpstr>
      <vt:lpstr>Questions?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Redington</dc:creator>
  <cp:lastModifiedBy>Lindsey Redington</cp:lastModifiedBy>
  <cp:revision>13</cp:revision>
  <dcterms:created xsi:type="dcterms:W3CDTF">2024-04-30T17:24:26Z</dcterms:created>
  <dcterms:modified xsi:type="dcterms:W3CDTF">2024-05-02T14:19:45Z</dcterms:modified>
</cp:coreProperties>
</file>