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8D0CA-E4CC-434A-86BD-74AE835BFE73}" v="3" dt="2024-03-26T18:57:05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221" autoAdjust="0"/>
  </p:normalViewPr>
  <p:slideViewPr>
    <p:cSldViewPr snapToGrid="0">
      <p:cViewPr varScale="1">
        <p:scale>
          <a:sx n="34" d="100"/>
          <a:sy n="34" d="100"/>
        </p:scale>
        <p:origin x="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sey Redington" userId="8bb63c609a2cc427" providerId="LiveId" clId="{11F8D0CA-E4CC-434A-86BD-74AE835BFE73}"/>
    <pc:docChg chg="undo redo custSel addSld delSld modSld">
      <pc:chgData name="Lindsey Redington" userId="8bb63c609a2cc427" providerId="LiveId" clId="{11F8D0CA-E4CC-434A-86BD-74AE835BFE73}" dt="2024-03-26T20:06:53.231" v="993" actId="2696"/>
      <pc:docMkLst>
        <pc:docMk/>
      </pc:docMkLst>
      <pc:sldChg chg="new del">
        <pc:chgData name="Lindsey Redington" userId="8bb63c609a2cc427" providerId="LiveId" clId="{11F8D0CA-E4CC-434A-86BD-74AE835BFE73}" dt="2024-03-26T16:40:28.435" v="2" actId="2696"/>
        <pc:sldMkLst>
          <pc:docMk/>
          <pc:sldMk cId="690141591" sldId="256"/>
        </pc:sldMkLst>
      </pc:sldChg>
      <pc:sldChg chg="addSp delSp modSp new mod modClrScheme chgLayout">
        <pc:chgData name="Lindsey Redington" userId="8bb63c609a2cc427" providerId="LiveId" clId="{11F8D0CA-E4CC-434A-86BD-74AE835BFE73}" dt="2024-03-26T18:43:01.771" v="481" actId="1076"/>
        <pc:sldMkLst>
          <pc:docMk/>
          <pc:sldMk cId="253359670" sldId="257"/>
        </pc:sldMkLst>
        <pc:spChg chg="mod ord">
          <ac:chgData name="Lindsey Redington" userId="8bb63c609a2cc427" providerId="LiveId" clId="{11F8D0CA-E4CC-434A-86BD-74AE835BFE73}" dt="2024-03-26T18:42:47.276" v="478" actId="700"/>
          <ac:spMkLst>
            <pc:docMk/>
            <pc:sldMk cId="253359670" sldId="257"/>
            <ac:spMk id="2" creationId="{1B60DA60-2DB8-2C13-1903-3EB9B0A64442}"/>
          </ac:spMkLst>
        </pc:spChg>
        <pc:spChg chg="del mod ord">
          <ac:chgData name="Lindsey Redington" userId="8bb63c609a2cc427" providerId="LiveId" clId="{11F8D0CA-E4CC-434A-86BD-74AE835BFE73}" dt="2024-03-26T17:47:35.654" v="147" actId="700"/>
          <ac:spMkLst>
            <pc:docMk/>
            <pc:sldMk cId="253359670" sldId="257"/>
            <ac:spMk id="3" creationId="{D4CB8E18-BB8F-7C71-CF98-A46A324A9444}"/>
          </ac:spMkLst>
        </pc:spChg>
        <pc:spChg chg="add del mod ord">
          <ac:chgData name="Lindsey Redington" userId="8bb63c609a2cc427" providerId="LiveId" clId="{11F8D0CA-E4CC-434A-86BD-74AE835BFE73}" dt="2024-03-26T18:42:55.195" v="479" actId="14100"/>
          <ac:spMkLst>
            <pc:docMk/>
            <pc:sldMk cId="253359670" sldId="257"/>
            <ac:spMk id="4" creationId="{2FB4E7A7-26BA-A98B-3567-15FC033F6BED}"/>
          </ac:spMkLst>
        </pc:spChg>
        <pc:spChg chg="add del mod ord">
          <ac:chgData name="Lindsey Redington" userId="8bb63c609a2cc427" providerId="LiveId" clId="{11F8D0CA-E4CC-434A-86BD-74AE835BFE73}" dt="2024-03-26T18:42:47.276" v="478" actId="700"/>
          <ac:spMkLst>
            <pc:docMk/>
            <pc:sldMk cId="253359670" sldId="257"/>
            <ac:spMk id="5" creationId="{109ECFC8-A0C2-7B04-64C4-429F40E97C9C}"/>
          </ac:spMkLst>
        </pc:spChg>
        <pc:spChg chg="add del mod ord">
          <ac:chgData name="Lindsey Redington" userId="8bb63c609a2cc427" providerId="LiveId" clId="{11F8D0CA-E4CC-434A-86BD-74AE835BFE73}" dt="2024-03-26T17:47:47.565" v="149" actId="700"/>
          <ac:spMkLst>
            <pc:docMk/>
            <pc:sldMk cId="253359670" sldId="257"/>
            <ac:spMk id="6" creationId="{23F600FC-71B5-C8AC-3735-9D9C25817F97}"/>
          </ac:spMkLst>
        </pc:spChg>
        <pc:spChg chg="add del mod ord">
          <ac:chgData name="Lindsey Redington" userId="8bb63c609a2cc427" providerId="LiveId" clId="{11F8D0CA-E4CC-434A-86BD-74AE835BFE73}" dt="2024-03-26T17:47:47.565" v="149" actId="700"/>
          <ac:spMkLst>
            <pc:docMk/>
            <pc:sldMk cId="253359670" sldId="257"/>
            <ac:spMk id="7" creationId="{B9C75456-7094-B6B9-ED7D-1C6340523365}"/>
          </ac:spMkLst>
        </pc:spChg>
        <pc:spChg chg="add del mod ord">
          <ac:chgData name="Lindsey Redington" userId="8bb63c609a2cc427" providerId="LiveId" clId="{11F8D0CA-E4CC-434A-86BD-74AE835BFE73}" dt="2024-03-26T17:47:47.565" v="149" actId="700"/>
          <ac:spMkLst>
            <pc:docMk/>
            <pc:sldMk cId="253359670" sldId="257"/>
            <ac:spMk id="8" creationId="{661ECB04-DBC6-283D-0F93-C71D099F23C0}"/>
          </ac:spMkLst>
        </pc:spChg>
        <pc:spChg chg="add del mod ord">
          <ac:chgData name="Lindsey Redington" userId="8bb63c609a2cc427" providerId="LiveId" clId="{11F8D0CA-E4CC-434A-86BD-74AE835BFE73}" dt="2024-03-26T17:47:47.565" v="149" actId="700"/>
          <ac:spMkLst>
            <pc:docMk/>
            <pc:sldMk cId="253359670" sldId="257"/>
            <ac:spMk id="9" creationId="{0480BB7F-4696-971F-5FE6-333D1537415D}"/>
          </ac:spMkLst>
        </pc:spChg>
        <pc:picChg chg="add mod">
          <ac:chgData name="Lindsey Redington" userId="8bb63c609a2cc427" providerId="LiveId" clId="{11F8D0CA-E4CC-434A-86BD-74AE835BFE73}" dt="2024-03-26T18:43:01.771" v="481" actId="1076"/>
          <ac:picMkLst>
            <pc:docMk/>
            <pc:sldMk cId="253359670" sldId="257"/>
            <ac:picMk id="11" creationId="{AB85A43C-ABC2-11C9-F39A-BCEFE6FFA6CF}"/>
          </ac:picMkLst>
        </pc:picChg>
      </pc:sldChg>
      <pc:sldChg chg="modSp new mod">
        <pc:chgData name="Lindsey Redington" userId="8bb63c609a2cc427" providerId="LiveId" clId="{11F8D0CA-E4CC-434A-86BD-74AE835BFE73}" dt="2024-03-26T18:42:21.010" v="474" actId="20577"/>
        <pc:sldMkLst>
          <pc:docMk/>
          <pc:sldMk cId="3395662004" sldId="258"/>
        </pc:sldMkLst>
        <pc:spChg chg="mod">
          <ac:chgData name="Lindsey Redington" userId="8bb63c609a2cc427" providerId="LiveId" clId="{11F8D0CA-E4CC-434A-86BD-74AE835BFE73}" dt="2024-03-26T16:40:42.806" v="23" actId="20577"/>
          <ac:spMkLst>
            <pc:docMk/>
            <pc:sldMk cId="3395662004" sldId="258"/>
            <ac:spMk id="2" creationId="{ED110F17-B534-9051-470D-FB80B71C8392}"/>
          </ac:spMkLst>
        </pc:spChg>
        <pc:spChg chg="mod">
          <ac:chgData name="Lindsey Redington" userId="8bb63c609a2cc427" providerId="LiveId" clId="{11F8D0CA-E4CC-434A-86BD-74AE835BFE73}" dt="2024-03-26T18:42:21.010" v="474" actId="20577"/>
          <ac:spMkLst>
            <pc:docMk/>
            <pc:sldMk cId="3395662004" sldId="258"/>
            <ac:spMk id="3" creationId="{1D313DE2-0DD4-ECED-33A0-B7F820EDA6E7}"/>
          </ac:spMkLst>
        </pc:spChg>
      </pc:sldChg>
      <pc:sldChg chg="addSp delSp modSp new mod modClrScheme chgLayout">
        <pc:chgData name="Lindsey Redington" userId="8bb63c609a2cc427" providerId="LiveId" clId="{11F8D0CA-E4CC-434A-86BD-74AE835BFE73}" dt="2024-03-26T18:45:09.905" v="532" actId="113"/>
        <pc:sldMkLst>
          <pc:docMk/>
          <pc:sldMk cId="1789253912" sldId="259"/>
        </pc:sldMkLst>
        <pc:spChg chg="mod ord">
          <ac:chgData name="Lindsey Redington" userId="8bb63c609a2cc427" providerId="LiveId" clId="{11F8D0CA-E4CC-434A-86BD-74AE835BFE73}" dt="2024-03-26T18:44:22.984" v="504" actId="700"/>
          <ac:spMkLst>
            <pc:docMk/>
            <pc:sldMk cId="1789253912" sldId="259"/>
            <ac:spMk id="2" creationId="{AEABBB5F-7C46-BE07-F6C8-798708EDF11B}"/>
          </ac:spMkLst>
        </pc:spChg>
        <pc:spChg chg="del mod ord">
          <ac:chgData name="Lindsey Redington" userId="8bb63c609a2cc427" providerId="LiveId" clId="{11F8D0CA-E4CC-434A-86BD-74AE835BFE73}" dt="2024-03-26T18:44:31.036" v="507" actId="478"/>
          <ac:spMkLst>
            <pc:docMk/>
            <pc:sldMk cId="1789253912" sldId="259"/>
            <ac:spMk id="3" creationId="{44AB5D65-A674-A2B5-933A-F30502E4BFF2}"/>
          </ac:spMkLst>
        </pc:spChg>
        <pc:spChg chg="mod ord">
          <ac:chgData name="Lindsey Redington" userId="8bb63c609a2cc427" providerId="LiveId" clId="{11F8D0CA-E4CC-434A-86BD-74AE835BFE73}" dt="2024-03-26T18:44:56.978" v="527" actId="20577"/>
          <ac:spMkLst>
            <pc:docMk/>
            <pc:sldMk cId="1789253912" sldId="259"/>
            <ac:spMk id="4" creationId="{F7CB6A3C-6C04-9B71-8722-E4A49622AA35}"/>
          </ac:spMkLst>
        </pc:spChg>
        <pc:spChg chg="del mod ord">
          <ac:chgData name="Lindsey Redington" userId="8bb63c609a2cc427" providerId="LiveId" clId="{11F8D0CA-E4CC-434A-86BD-74AE835BFE73}" dt="2024-03-26T18:45:02.619" v="528" actId="478"/>
          <ac:spMkLst>
            <pc:docMk/>
            <pc:sldMk cId="1789253912" sldId="259"/>
            <ac:spMk id="5" creationId="{D3BEDFFB-2966-7324-5DFF-15316BADB4A1}"/>
          </ac:spMkLst>
        </pc:spChg>
        <pc:spChg chg="mod ord">
          <ac:chgData name="Lindsey Redington" userId="8bb63c609a2cc427" providerId="LiveId" clId="{11F8D0CA-E4CC-434A-86BD-74AE835BFE73}" dt="2024-03-26T18:45:09.905" v="532" actId="113"/>
          <ac:spMkLst>
            <pc:docMk/>
            <pc:sldMk cId="1789253912" sldId="259"/>
            <ac:spMk id="6" creationId="{A3BEC253-198B-5677-903B-1E3A390039D3}"/>
          </ac:spMkLst>
        </pc:spChg>
        <pc:picChg chg="add del">
          <ac:chgData name="Lindsey Redington" userId="8bb63c609a2cc427" providerId="LiveId" clId="{11F8D0CA-E4CC-434A-86BD-74AE835BFE73}" dt="2024-03-26T18:43:59.576" v="491" actId="478"/>
          <ac:picMkLst>
            <pc:docMk/>
            <pc:sldMk cId="1789253912" sldId="259"/>
            <ac:picMk id="8" creationId="{5C4FBD68-6BB3-86B8-C5ED-38578613FB13}"/>
          </ac:picMkLst>
        </pc:picChg>
      </pc:sldChg>
      <pc:sldChg chg="addSp delSp modSp new del mod modClrScheme chgLayout">
        <pc:chgData name="Lindsey Redington" userId="8bb63c609a2cc427" providerId="LiveId" clId="{11F8D0CA-E4CC-434A-86BD-74AE835BFE73}" dt="2024-03-26T18:45:19.617" v="533" actId="2696"/>
        <pc:sldMkLst>
          <pc:docMk/>
          <pc:sldMk cId="1772537516" sldId="260"/>
        </pc:sldMkLst>
        <pc:spChg chg="mod ord">
          <ac:chgData name="Lindsey Redington" userId="8bb63c609a2cc427" providerId="LiveId" clId="{11F8D0CA-E4CC-434A-86BD-74AE835BFE73}" dt="2024-03-26T18:22:06.816" v="297" actId="700"/>
          <ac:spMkLst>
            <pc:docMk/>
            <pc:sldMk cId="1772537516" sldId="260"/>
            <ac:spMk id="2" creationId="{9DF5627C-033B-C9D7-E371-B7ABAB312B45}"/>
          </ac:spMkLst>
        </pc:spChg>
        <pc:spChg chg="mod ord">
          <ac:chgData name="Lindsey Redington" userId="8bb63c609a2cc427" providerId="LiveId" clId="{11F8D0CA-E4CC-434A-86BD-74AE835BFE73}" dt="2024-03-26T18:22:06.816" v="297" actId="700"/>
          <ac:spMkLst>
            <pc:docMk/>
            <pc:sldMk cId="1772537516" sldId="260"/>
            <ac:spMk id="3" creationId="{ABAA09D8-9DA3-9287-C5F5-59CC5FD25EB8}"/>
          </ac:spMkLst>
        </pc:spChg>
        <pc:spChg chg="mod ord">
          <ac:chgData name="Lindsey Redington" userId="8bb63c609a2cc427" providerId="LiveId" clId="{11F8D0CA-E4CC-434A-86BD-74AE835BFE73}" dt="2024-03-26T18:43:34.761" v="487" actId="20577"/>
          <ac:spMkLst>
            <pc:docMk/>
            <pc:sldMk cId="1772537516" sldId="260"/>
            <ac:spMk id="4" creationId="{F0FA2622-3E31-5ABF-FAB5-27F1BF141DC3}"/>
          </ac:spMkLst>
        </pc:spChg>
        <pc:spChg chg="add del">
          <ac:chgData name="Lindsey Redington" userId="8bb63c609a2cc427" providerId="LiveId" clId="{11F8D0CA-E4CC-434A-86BD-74AE835BFE73}" dt="2024-03-26T18:22:06.816" v="297" actId="700"/>
          <ac:spMkLst>
            <pc:docMk/>
            <pc:sldMk cId="1772537516" sldId="260"/>
            <ac:spMk id="5" creationId="{C5541BD6-A0D2-8E12-F45C-EB1F49BE3E55}"/>
          </ac:spMkLst>
        </pc:spChg>
        <pc:spChg chg="add del mod">
          <ac:chgData name="Lindsey Redington" userId="8bb63c609a2cc427" providerId="LiveId" clId="{11F8D0CA-E4CC-434A-86BD-74AE835BFE73}" dt="2024-03-26T18:43:33.165" v="484" actId="27636"/>
          <ac:spMkLst>
            <pc:docMk/>
            <pc:sldMk cId="1772537516" sldId="260"/>
            <ac:spMk id="6" creationId="{311FDD9B-FB28-ADD8-9C0A-9CE2338CC852}"/>
          </ac:spMkLst>
        </pc:spChg>
      </pc:sldChg>
      <pc:sldChg chg="new del">
        <pc:chgData name="Lindsey Redington" userId="8bb63c609a2cc427" providerId="LiveId" clId="{11F8D0CA-E4CC-434A-86BD-74AE835BFE73}" dt="2024-03-26T18:22:04.608" v="296" actId="680"/>
        <pc:sldMkLst>
          <pc:docMk/>
          <pc:sldMk cId="2431185274" sldId="261"/>
        </pc:sldMkLst>
      </pc:sldChg>
      <pc:sldChg chg="modSp new mod">
        <pc:chgData name="Lindsey Redington" userId="8bb63c609a2cc427" providerId="LiveId" clId="{11F8D0CA-E4CC-434A-86BD-74AE835BFE73}" dt="2024-03-26T18:39:44.629" v="462" actId="20577"/>
        <pc:sldMkLst>
          <pc:docMk/>
          <pc:sldMk cId="2518316499" sldId="261"/>
        </pc:sldMkLst>
        <pc:spChg chg="mod">
          <ac:chgData name="Lindsey Redington" userId="8bb63c609a2cc427" providerId="LiveId" clId="{11F8D0CA-E4CC-434A-86BD-74AE835BFE73}" dt="2024-03-26T18:22:28.036" v="317" actId="20577"/>
          <ac:spMkLst>
            <pc:docMk/>
            <pc:sldMk cId="2518316499" sldId="261"/>
            <ac:spMk id="2" creationId="{9DB2B170-7C28-761C-F68A-35DB0EF448F0}"/>
          </ac:spMkLst>
        </pc:spChg>
        <pc:spChg chg="mod">
          <ac:chgData name="Lindsey Redington" userId="8bb63c609a2cc427" providerId="LiveId" clId="{11F8D0CA-E4CC-434A-86BD-74AE835BFE73}" dt="2024-03-26T18:39:44.629" v="462" actId="20577"/>
          <ac:spMkLst>
            <pc:docMk/>
            <pc:sldMk cId="2518316499" sldId="261"/>
            <ac:spMk id="3" creationId="{D1D896F5-849A-22E4-81BD-766F9D76E6B4}"/>
          </ac:spMkLst>
        </pc:spChg>
      </pc:sldChg>
      <pc:sldChg chg="addSp modSp new del mod">
        <pc:chgData name="Lindsey Redington" userId="8bb63c609a2cc427" providerId="LiveId" clId="{11F8D0CA-E4CC-434A-86BD-74AE835BFE73}" dt="2024-03-26T20:06:53.231" v="993" actId="2696"/>
        <pc:sldMkLst>
          <pc:docMk/>
          <pc:sldMk cId="453388949" sldId="262"/>
        </pc:sldMkLst>
        <pc:spChg chg="mod">
          <ac:chgData name="Lindsey Redington" userId="8bb63c609a2cc427" providerId="LiveId" clId="{11F8D0CA-E4CC-434A-86BD-74AE835BFE73}" dt="2024-03-26T18:51:08.246" v="704"/>
          <ac:spMkLst>
            <pc:docMk/>
            <pc:sldMk cId="453388949" sldId="262"/>
            <ac:spMk id="2" creationId="{990694D5-8BDC-F0A6-550D-D93BFBACE007}"/>
          </ac:spMkLst>
        </pc:spChg>
        <pc:spChg chg="mod">
          <ac:chgData name="Lindsey Redington" userId="8bb63c609a2cc427" providerId="LiveId" clId="{11F8D0CA-E4CC-434A-86BD-74AE835BFE73}" dt="2024-03-26T18:56:39.476" v="897" actId="20577"/>
          <ac:spMkLst>
            <pc:docMk/>
            <pc:sldMk cId="453388949" sldId="262"/>
            <ac:spMk id="3" creationId="{60DC1D24-123F-BC1C-8E37-39084576E1F3}"/>
          </ac:spMkLst>
        </pc:spChg>
        <pc:picChg chg="add mod">
          <ac:chgData name="Lindsey Redington" userId="8bb63c609a2cc427" providerId="LiveId" clId="{11F8D0CA-E4CC-434A-86BD-74AE835BFE73}" dt="2024-03-26T18:56:49.860" v="898" actId="1076"/>
          <ac:picMkLst>
            <pc:docMk/>
            <pc:sldMk cId="453388949" sldId="262"/>
            <ac:picMk id="5" creationId="{09405625-2BC7-7168-9034-E23704426A3D}"/>
          </ac:picMkLst>
        </pc:picChg>
      </pc:sldChg>
      <pc:sldChg chg="addSp delSp modSp add mod setBg modNotesTx">
        <pc:chgData name="Lindsey Redington" userId="8bb63c609a2cc427" providerId="LiveId" clId="{11F8D0CA-E4CC-434A-86BD-74AE835BFE73}" dt="2024-03-26T19:02:22.393" v="992" actId="20577"/>
        <pc:sldMkLst>
          <pc:docMk/>
          <pc:sldMk cId="3670636598" sldId="263"/>
        </pc:sldMkLst>
        <pc:spChg chg="mod">
          <ac:chgData name="Lindsey Redington" userId="8bb63c609a2cc427" providerId="LiveId" clId="{11F8D0CA-E4CC-434A-86BD-74AE835BFE73}" dt="2024-03-26T19:00:18.958" v="945" actId="26606"/>
          <ac:spMkLst>
            <pc:docMk/>
            <pc:sldMk cId="3670636598" sldId="263"/>
            <ac:spMk id="2" creationId="{990694D5-8BDC-F0A6-550D-D93BFBACE007}"/>
          </ac:spMkLst>
        </pc:spChg>
        <pc:spChg chg="mod ord">
          <ac:chgData name="Lindsey Redington" userId="8bb63c609a2cc427" providerId="LiveId" clId="{11F8D0CA-E4CC-434A-86BD-74AE835BFE73}" dt="2024-03-26T19:02:22.393" v="992" actId="20577"/>
          <ac:spMkLst>
            <pc:docMk/>
            <pc:sldMk cId="3670636598" sldId="263"/>
            <ac:spMk id="3" creationId="{60DC1D24-123F-BC1C-8E37-39084576E1F3}"/>
          </ac:spMkLst>
        </pc:spChg>
        <pc:spChg chg="add del">
          <ac:chgData name="Lindsey Redington" userId="8bb63c609a2cc427" providerId="LiveId" clId="{11F8D0CA-E4CC-434A-86BD-74AE835BFE73}" dt="2024-03-26T19:00:09.582" v="939" actId="26606"/>
          <ac:spMkLst>
            <pc:docMk/>
            <pc:sldMk cId="3670636598" sldId="263"/>
            <ac:spMk id="12" creationId="{71877DBC-BB60-40F0-AC93-2ACDBAAE60CE}"/>
          </ac:spMkLst>
        </pc:spChg>
        <pc:spChg chg="add del">
          <ac:chgData name="Lindsey Redington" userId="8bb63c609a2cc427" providerId="LiveId" clId="{11F8D0CA-E4CC-434A-86BD-74AE835BFE73}" dt="2024-03-26T19:00:06.783" v="937" actId="26606"/>
          <ac:spMkLst>
            <pc:docMk/>
            <pc:sldMk cId="3670636598" sldId="263"/>
            <ac:spMk id="14" creationId="{0007FE00-9498-4706-B255-6437B0252C02}"/>
          </ac:spMkLst>
        </pc:spChg>
        <pc:spChg chg="add del">
          <ac:chgData name="Lindsey Redington" userId="8bb63c609a2cc427" providerId="LiveId" clId="{11F8D0CA-E4CC-434A-86BD-74AE835BFE73}" dt="2024-03-26T19:00:06.783" v="937" actId="26606"/>
          <ac:spMkLst>
            <pc:docMk/>
            <pc:sldMk cId="3670636598" sldId="263"/>
            <ac:spMk id="15" creationId="{2EB492CD-616E-47F8-933B-5E2D952A0593}"/>
          </ac:spMkLst>
        </pc:spChg>
        <pc:spChg chg="add del">
          <ac:chgData name="Lindsey Redington" userId="8bb63c609a2cc427" providerId="LiveId" clId="{11F8D0CA-E4CC-434A-86BD-74AE835BFE73}" dt="2024-03-26T19:00:06.783" v="937" actId="26606"/>
          <ac:spMkLst>
            <pc:docMk/>
            <pc:sldMk cId="3670636598" sldId="263"/>
            <ac:spMk id="16" creationId="{59383CF9-23B5-4335-9B21-1791C4CF1C75}"/>
          </ac:spMkLst>
        </pc:spChg>
        <pc:spChg chg="add del">
          <ac:chgData name="Lindsey Redington" userId="8bb63c609a2cc427" providerId="LiveId" clId="{11F8D0CA-E4CC-434A-86BD-74AE835BFE73}" dt="2024-03-26T19:00:09.582" v="939" actId="26606"/>
          <ac:spMkLst>
            <pc:docMk/>
            <pc:sldMk cId="3670636598" sldId="263"/>
            <ac:spMk id="18" creationId="{743AA782-23D1-4521-8CAD-47662984AA08}"/>
          </ac:spMkLst>
        </pc:spChg>
        <pc:spChg chg="add del">
          <ac:chgData name="Lindsey Redington" userId="8bb63c609a2cc427" providerId="LiveId" clId="{11F8D0CA-E4CC-434A-86BD-74AE835BFE73}" dt="2024-03-26T19:00:11.642" v="941" actId="26606"/>
          <ac:spMkLst>
            <pc:docMk/>
            <pc:sldMk cId="3670636598" sldId="263"/>
            <ac:spMk id="20" creationId="{7FF47CB7-972F-479F-A36D-9E72D26EC8DA}"/>
          </ac:spMkLst>
        </pc:spChg>
        <pc:spChg chg="add del">
          <ac:chgData name="Lindsey Redington" userId="8bb63c609a2cc427" providerId="LiveId" clId="{11F8D0CA-E4CC-434A-86BD-74AE835BFE73}" dt="2024-03-26T19:00:11.642" v="941" actId="26606"/>
          <ac:spMkLst>
            <pc:docMk/>
            <pc:sldMk cId="3670636598" sldId="263"/>
            <ac:spMk id="21" creationId="{0D153B68-5844-490D-8E67-F616D6D721CA}"/>
          </ac:spMkLst>
        </pc:spChg>
        <pc:spChg chg="add del">
          <ac:chgData name="Lindsey Redington" userId="8bb63c609a2cc427" providerId="LiveId" clId="{11F8D0CA-E4CC-434A-86BD-74AE835BFE73}" dt="2024-03-26T19:00:11.642" v="941" actId="26606"/>
          <ac:spMkLst>
            <pc:docMk/>
            <pc:sldMk cId="3670636598" sldId="263"/>
            <ac:spMk id="22" creationId="{9A0D773F-7A7D-4DBB-9DEA-86BB8B8F4BC8}"/>
          </ac:spMkLst>
        </pc:spChg>
        <pc:spChg chg="add del">
          <ac:chgData name="Lindsey Redington" userId="8bb63c609a2cc427" providerId="LiveId" clId="{11F8D0CA-E4CC-434A-86BD-74AE835BFE73}" dt="2024-03-26T19:00:16.579" v="943" actId="26606"/>
          <ac:spMkLst>
            <pc:docMk/>
            <pc:sldMk cId="3670636598" sldId="263"/>
            <ac:spMk id="24" creationId="{743AA782-23D1-4521-8CAD-47662984AA08}"/>
          </ac:spMkLst>
        </pc:spChg>
        <pc:spChg chg="add del">
          <ac:chgData name="Lindsey Redington" userId="8bb63c609a2cc427" providerId="LiveId" clId="{11F8D0CA-E4CC-434A-86BD-74AE835BFE73}" dt="2024-03-26T19:00:16.579" v="943" actId="26606"/>
          <ac:spMkLst>
            <pc:docMk/>
            <pc:sldMk cId="3670636598" sldId="263"/>
            <ac:spMk id="25" creationId="{71877DBC-BB60-40F0-AC93-2ACDBAAE60CE}"/>
          </ac:spMkLst>
        </pc:spChg>
        <pc:grpChg chg="add del">
          <ac:chgData name="Lindsey Redington" userId="8bb63c609a2cc427" providerId="LiveId" clId="{11F8D0CA-E4CC-434A-86BD-74AE835BFE73}" dt="2024-03-26T19:00:01.266" v="935" actId="26606"/>
          <ac:grpSpMkLst>
            <pc:docMk/>
            <pc:sldMk cId="3670636598" sldId="263"/>
            <ac:grpSpMk id="10" creationId="{1FD67D68-9B83-C338-8342-3348D8F22347}"/>
          </ac:grpSpMkLst>
        </pc:grpChg>
        <pc:grpChg chg="add del">
          <ac:chgData name="Lindsey Redington" userId="8bb63c609a2cc427" providerId="LiveId" clId="{11F8D0CA-E4CC-434A-86BD-74AE835BFE73}" dt="2024-03-26T19:00:18.958" v="945" actId="26606"/>
          <ac:grpSpMkLst>
            <pc:docMk/>
            <pc:sldMk cId="3670636598" sldId="263"/>
            <ac:grpSpMk id="27" creationId="{1FD67D68-9B83-C338-8342-3348D8F22347}"/>
          </ac:grpSpMkLst>
        </pc:grpChg>
        <pc:picChg chg="mod">
          <ac:chgData name="Lindsey Redington" userId="8bb63c609a2cc427" providerId="LiveId" clId="{11F8D0CA-E4CC-434A-86BD-74AE835BFE73}" dt="2024-03-26T19:00:20.784" v="947" actId="1076"/>
          <ac:picMkLst>
            <pc:docMk/>
            <pc:sldMk cId="3670636598" sldId="263"/>
            <ac:picMk id="5" creationId="{09405625-2BC7-7168-9034-E23704426A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BEF7-7DAD-4ADF-AABC-2A197E1E880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02DC9-8B04-4418-B887-D8C8697D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Scanning Engine: uses </a:t>
            </a:r>
            <a:r>
              <a:rPr lang="en-US" dirty="0" err="1"/>
              <a:t>Arachni</a:t>
            </a:r>
            <a:r>
              <a:rPr lang="en-US" dirty="0"/>
              <a:t> Crawler and provides features for custom plugin scripts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Vulnerabilities Database: contains a list of all possible vulnerabilities of OWASP top 10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Knowledgebase: AI (Artificial Intelligence) based analysis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02DC9-8B04-4418-B887-D8C8697D3A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F4E1-0E81-6557-52D3-7853777D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F2BEA-0016-2540-9473-2A3AFC783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AF35-D410-0750-7C17-135B5657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E006-C292-EA35-5EEA-DF104617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9A75-450B-DD37-DCD0-191F62AC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43B6-607C-6A15-715E-B5713F99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5DAC-0730-2C62-A13F-A98BE4CA9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1A01-DE07-AC70-AA9B-A5FA20FA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FF10-A96B-8806-5D74-93876EB7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6183-2FAF-6A27-6FCD-8E903DF3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9E2D8-1844-101B-4BE1-40A0656AA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6047-AECF-8DEC-2D3D-D3162538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36FD-5DDD-84F4-D750-CA5A8B28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7C69-3215-8BF7-9C42-D04ECFEE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ED03-6308-6446-C2B5-C1406E61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7655-3FF7-0AF6-5A5A-5765693B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A118-E3AB-5A92-8ACF-327263E4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6509-1806-08E1-1857-4BF875A8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F4CB-42CA-5F6C-383A-DA1D9211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C195-3680-609B-8C2A-4C68C7FC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CA74-6490-F541-4D74-E44B8896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949A-CDD2-C031-7576-B94AC43A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5209-F96A-4C1A-4CDF-DD2F8263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B00A-5505-62F4-EF6A-A5896E21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A6E2-15FE-6B0F-33A7-E8E91EED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F7B5-D4DF-718A-ABA8-514B0F22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36F3-DDFA-7F04-CB75-33591A729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2010B-ED7D-5727-B7F4-2B58FDAB9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3ACF-5304-966D-9B95-48BC580E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1626-54AA-303D-6593-5627B6E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17BA4-948A-06BD-079C-17620BE1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CAB2-78E8-2CB5-CDA0-85D8722E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D857B-4B12-F918-5ACE-73E020D81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0A22A-C226-7A03-E4DA-FEC71F732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EA29B-9FFF-634E-D5FF-EC424743D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68100-C0A2-1877-E5FD-0F05AD96F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87A79-19B3-E967-6E92-F83854B6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1BCCC-0F52-EFAF-26AE-88FE12E0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6D2E5-DB34-9A3F-2AC3-A77B5BCB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821A-BB19-1FA3-4652-5A9B774F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70246-2588-44E4-C9C2-7744D4CF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0B9F4-ADC1-D189-3922-8913B5CC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40D2E-4F4F-1B54-094E-993CDF39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83D5-1AEC-340F-7359-9FEAAC6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8F485-D11C-0F84-57D0-673E27DB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9BAA6-7FAB-0D79-A15A-976A257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6226-E4DE-276F-09E6-8CC114E3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B515-E86E-D5D9-1889-8F83139A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6B40-E003-4CA0-651F-934A38F5C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0C451-915B-A49C-DD48-9CE61DE2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365C7-5410-25E7-113E-5B924BFF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09E0-2160-2997-4B65-4D33336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FA79-80A0-3E18-B38E-9CAE6253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DF3DC-75C2-A52F-3745-B1B17B1E9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CBC86-7D0D-0675-89B3-449AE479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8D64-EF0E-9F59-6151-DD832E06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3471-BA63-745B-139A-CA9BEB65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C08CB-732C-B8D7-3876-58BF1E1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F6092-66B5-10B5-E2BB-90790F26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F9B7B-EF94-5A84-EE3B-0AF52F91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D1DE-F89A-A787-FC71-9F9825CE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88928-9605-4431-AD99-91B940C22AC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CE6D9-04BD-C048-9FA8-299396B00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EFE8-6570-21B0-D826-3B36172B5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92A5A-EFDD-4472-94B5-3C2895B9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DA60-2DB8-2C13-1903-3EB9B0A6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Footholder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4E7A7-26BA-A98B-3567-15FC033F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407" cy="4351338"/>
          </a:xfrm>
        </p:spPr>
        <p:txBody>
          <a:bodyPr>
            <a:normAutofit/>
          </a:bodyPr>
          <a:lstStyle/>
          <a:p>
            <a:r>
              <a:rPr lang="en-US" dirty="0"/>
              <a:t>lists the available tools</a:t>
            </a:r>
          </a:p>
          <a:p>
            <a:r>
              <a:rPr lang="en-US" dirty="0"/>
              <a:t>when the choice is made a brief explanation of the tool's features is shown</a:t>
            </a:r>
          </a:p>
        </p:txBody>
      </p:sp>
      <p:pic>
        <p:nvPicPr>
          <p:cNvPr id="11" name="Picture 10" descr="A diagram of a crime&#10;&#10;Description automatically generated">
            <a:extLst>
              <a:ext uri="{FF2B5EF4-FFF2-40B4-BE49-F238E27FC236}">
                <a16:creationId xmlns:a16="http://schemas.microsoft.com/office/drawing/2014/main" id="{AB85A43C-ABC2-11C9-F39A-BCEFE6FFA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744"/>
            <a:ext cx="5428685" cy="59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0F17-B534-9051-470D-FB80B71C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CyberCheck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3DE2-0DD4-ECED-33A0-B7F820ED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user-customizable OSINT and Web Vulnerability scanner</a:t>
            </a:r>
          </a:p>
          <a:p>
            <a:r>
              <a:rPr lang="en-US" dirty="0"/>
              <a:t>identify and target relevant data sources based on the specific requirements of the user</a:t>
            </a:r>
          </a:p>
          <a:p>
            <a:r>
              <a:rPr lang="en-US" dirty="0"/>
              <a:t>The use of an algorithm-based implementation comes only on the web scrapping modules of our work.</a:t>
            </a:r>
          </a:p>
          <a:p>
            <a:r>
              <a:rPr lang="en-US" dirty="0"/>
              <a:t>In-built scanning and browser-dependent packages </a:t>
            </a:r>
          </a:p>
          <a:p>
            <a:r>
              <a:rPr lang="en-US" dirty="0"/>
              <a:t>URL Redirection Check, IP Locator feature, PDF Metadata Analysis, and Clickjacking Vulnerability Detection</a:t>
            </a:r>
          </a:p>
        </p:txBody>
      </p:sp>
    </p:spTree>
    <p:extLst>
      <p:ext uri="{BB962C8B-B14F-4D97-AF65-F5344CB8AC3E}">
        <p14:creationId xmlns:p14="http://schemas.microsoft.com/office/powerpoint/2010/main" val="33956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BB5F-7C46-BE07-F6C8-798708ED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6A3C-6C04-9B71-8722-E4A49622AA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Auto GPT:</a:t>
            </a:r>
          </a:p>
          <a:p>
            <a:r>
              <a:rPr lang="en-US" dirty="0"/>
              <a:t>Reconnaissance &amp; Planning</a:t>
            </a:r>
          </a:p>
          <a:p>
            <a:r>
              <a:rPr lang="en-US" dirty="0"/>
              <a:t>Devise an external penetration testing plan </a:t>
            </a:r>
          </a:p>
          <a:p>
            <a:r>
              <a:rPr lang="en-US" dirty="0"/>
              <a:t>Identify potential phishing targets (on Web page) 	</a:t>
            </a:r>
          </a:p>
          <a:p>
            <a:pPr marL="0" indent="0">
              <a:buNone/>
            </a:pPr>
            <a:r>
              <a:rPr lang="en-US" b="1" dirty="0" err="1"/>
              <a:t>BabyAGI</a:t>
            </a:r>
            <a:r>
              <a:rPr lang="en-US" b="1" dirty="0"/>
              <a:t>:</a:t>
            </a:r>
          </a:p>
          <a:p>
            <a:r>
              <a:rPr lang="en-US" dirty="0"/>
              <a:t>focuses on automated task generation, planning, and execution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EC253-198B-5677-903B-1E3A390039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HackingBuddyGPT</a:t>
            </a:r>
            <a:endParaRPr lang="en-US" b="1" dirty="0"/>
          </a:p>
          <a:p>
            <a:r>
              <a:rPr lang="en-US" dirty="0"/>
              <a:t>Gaining Access, Retaining Access, Exploitation</a:t>
            </a:r>
          </a:p>
          <a:p>
            <a:r>
              <a:rPr lang="en-US" dirty="0"/>
              <a:t>uses command output to identify potential security vulnerabilities</a:t>
            </a:r>
          </a:p>
          <a:p>
            <a:r>
              <a:rPr lang="en-US" dirty="0"/>
              <a:t>Provides exploitation example</a:t>
            </a:r>
          </a:p>
        </p:txBody>
      </p:sp>
    </p:spTree>
    <p:extLst>
      <p:ext uri="{BB962C8B-B14F-4D97-AF65-F5344CB8AC3E}">
        <p14:creationId xmlns:p14="http://schemas.microsoft.com/office/powerpoint/2010/main" val="17892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B170-7C28-761C-F68A-35DB0EF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General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96F5-849A-22E4-81BD-766F9D76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Nmap</a:t>
            </a:r>
          </a:p>
          <a:p>
            <a:pPr lvl="1"/>
            <a:r>
              <a:rPr lang="en-US" dirty="0"/>
              <a:t>Display ports, services, OS, fundamental vulnerabilities, and host detection</a:t>
            </a:r>
          </a:p>
          <a:p>
            <a:r>
              <a:rPr lang="en-US" dirty="0"/>
              <a:t>Burp Suite</a:t>
            </a:r>
          </a:p>
          <a:p>
            <a:pPr lvl="1"/>
            <a:r>
              <a:rPr lang="en-US" dirty="0"/>
              <a:t>Verify attack vectors and detect vuln (authentication, injection, and security misconfigurations)</a:t>
            </a:r>
          </a:p>
          <a:p>
            <a:pPr lvl="1"/>
            <a:r>
              <a:rPr lang="en-US" dirty="0"/>
              <a:t>track request and response between server and clients</a:t>
            </a:r>
          </a:p>
          <a:p>
            <a:r>
              <a:rPr lang="en-US" dirty="0"/>
              <a:t>OWASP ZAP</a:t>
            </a:r>
          </a:p>
          <a:p>
            <a:pPr lvl="1"/>
            <a:r>
              <a:rPr lang="en-US" dirty="0"/>
              <a:t>Identify Vulnerabilities on target website</a:t>
            </a:r>
          </a:p>
          <a:p>
            <a:r>
              <a:rPr lang="en-US" dirty="0"/>
              <a:t>Metasploit</a:t>
            </a:r>
          </a:p>
          <a:p>
            <a:pPr lvl="1"/>
            <a:r>
              <a:rPr lang="en-US" dirty="0"/>
              <a:t>Discovery, exploitation, and validation of vulnerabilities</a:t>
            </a:r>
          </a:p>
          <a:p>
            <a:r>
              <a:rPr lang="en-US" dirty="0"/>
              <a:t>Nessus</a:t>
            </a:r>
          </a:p>
          <a:p>
            <a:pPr lvl="1"/>
            <a:r>
              <a:rPr lang="en-US" dirty="0"/>
              <a:t> Detect multiple security vulnerabilities in the OS of targeted hosts, software patches, and services </a:t>
            </a:r>
          </a:p>
          <a:p>
            <a:pPr lvl="1"/>
            <a:r>
              <a:rPr lang="en-US" dirty="0"/>
              <a:t>Generate security recommendations </a:t>
            </a:r>
          </a:p>
          <a:p>
            <a:pPr lvl="1"/>
            <a:r>
              <a:rPr lang="en-US" dirty="0"/>
              <a:t>Show vulnerability category</a:t>
            </a:r>
          </a:p>
          <a:p>
            <a:r>
              <a:rPr lang="en-US" dirty="0" err="1"/>
              <a:t>Acunetix</a:t>
            </a:r>
            <a:endParaRPr lang="en-US" dirty="0"/>
          </a:p>
          <a:p>
            <a:pPr lvl="1"/>
            <a:r>
              <a:rPr lang="en-US" dirty="0"/>
              <a:t>Exploits XSS, SQL injections, Host Header Injection, and over 3000 other web vulnerabilities</a:t>
            </a:r>
          </a:p>
          <a:p>
            <a:r>
              <a:rPr lang="en-US" dirty="0"/>
              <a:t>Hydra</a:t>
            </a:r>
          </a:p>
          <a:p>
            <a:pPr lvl="1"/>
            <a:r>
              <a:rPr lang="en-US" dirty="0"/>
              <a:t>Brute Forcing</a:t>
            </a:r>
          </a:p>
          <a:p>
            <a:r>
              <a:rPr lang="en-US" dirty="0" err="1"/>
              <a:t>Maltego</a:t>
            </a:r>
            <a:endParaRPr lang="en-US" dirty="0"/>
          </a:p>
          <a:p>
            <a:pPr lvl="1"/>
            <a:r>
              <a:rPr lang="en-US" dirty="0"/>
              <a:t>OSINT tool for reconnaissance (analysis for connection related information )</a:t>
            </a:r>
          </a:p>
          <a:p>
            <a:r>
              <a:rPr lang="en-US" dirty="0" err="1"/>
              <a:t>Nikto</a:t>
            </a:r>
            <a:endParaRPr lang="en-US" dirty="0"/>
          </a:p>
          <a:p>
            <a:pPr lvl="1"/>
            <a:r>
              <a:rPr lang="en-US" dirty="0"/>
              <a:t>Execute and scan for multiple items including malicious files/ programs, and outdated versions in both software libraries and web servers.</a:t>
            </a:r>
          </a:p>
        </p:txBody>
      </p:sp>
    </p:spTree>
    <p:extLst>
      <p:ext uri="{BB962C8B-B14F-4D97-AF65-F5344CB8AC3E}">
        <p14:creationId xmlns:p14="http://schemas.microsoft.com/office/powerpoint/2010/main" val="251831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94D5-8BDC-F0A6-550D-D93BFBAC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SAT: Integrated Multi-agent Blackbox Security Assessment Tool using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1D24-123F-BC1C-8E37-39084576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729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major components:</a:t>
            </a:r>
          </a:p>
          <a:p>
            <a:pPr lvl="1"/>
            <a:r>
              <a:rPr lang="en-US" dirty="0"/>
              <a:t>Process Initiator (PI): responsible for host discovery and initialization of the scanning process of the target URL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Security Assessment Unit (SAU): performs scanning of the input web application</a:t>
            </a:r>
          </a:p>
          <a:p>
            <a:pPr lvl="2"/>
            <a:r>
              <a:rPr lang="en-US" dirty="0"/>
              <a:t>Sub sections:</a:t>
            </a:r>
          </a:p>
          <a:p>
            <a:pPr lvl="3"/>
            <a:r>
              <a:rPr lang="en-US" dirty="0"/>
              <a:t>Scanning Engine</a:t>
            </a:r>
          </a:p>
          <a:p>
            <a:pPr lvl="3"/>
            <a:r>
              <a:rPr lang="en-US" dirty="0"/>
              <a:t>Vulnerabilities Database</a:t>
            </a:r>
          </a:p>
          <a:p>
            <a:pPr lvl="3"/>
            <a:r>
              <a:rPr lang="en-US" dirty="0"/>
              <a:t>Knowledgebase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Reporting Unit: produces thorough report, (includes vulnerabilities with their details, assessment score, and possible remediation).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05625-2BC7-7168-9034-E2370442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65" y="1825625"/>
            <a:ext cx="4466760" cy="26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3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385</Words>
  <Application>Microsoft Office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Footholder</vt:lpstr>
      <vt:lpstr>CyberCheck</vt:lpstr>
      <vt:lpstr>GPT</vt:lpstr>
      <vt:lpstr>Other General Tools</vt:lpstr>
      <vt:lpstr>SAT: Integrated Multi-agent Blackbox Security Assessment Tool using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Footholder</dc:title>
  <dc:creator>Lindsey Redington</dc:creator>
  <cp:lastModifiedBy>Lindsey Redington</cp:lastModifiedBy>
  <cp:revision>1</cp:revision>
  <dcterms:created xsi:type="dcterms:W3CDTF">2024-03-26T16:40:05Z</dcterms:created>
  <dcterms:modified xsi:type="dcterms:W3CDTF">2024-03-26T20:07:02Z</dcterms:modified>
</cp:coreProperties>
</file>