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4BB4-4633-7513-8219-32FC4687D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362A1-30E1-2E13-35D7-F8CEC5BC9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65930-88E2-0437-7DB2-1CA20C9E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2E7A-4D72-4211-9CD5-4EDFC3609001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39F72-4BFA-58D5-EFEB-0B245E01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DEF80-3FD3-C4CA-48CB-39578A05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8F07-C893-4E5E-A926-876D723F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13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67D5-A74C-7B3D-D7AF-6D9C2EDD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D71AE-9A53-6528-232E-B3115CADB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E3E04-1205-89F8-1F62-7FCC8DDD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2E7A-4D72-4211-9CD5-4EDFC3609001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CF62E-875F-9205-7E32-7C856EA2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03C6-8188-A3A1-0BF6-C3F4D4AC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8F07-C893-4E5E-A926-876D723F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69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C5F65-BEFF-964A-73D4-34C0DCBED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1F8A0-0AA0-B5BD-3ACB-CE87FD4AB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E308B-BEC4-F535-AC86-E5B6E987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2E7A-4D72-4211-9CD5-4EDFC3609001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1798F-E157-B525-28FA-211A638E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7276B-9618-2E32-6329-03C8DD0F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8F07-C893-4E5E-A926-876D723F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97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832A-F2E7-317A-66A5-167CEF2C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DB21-B7FC-0860-01D1-5B85E6A5C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A091A-C54C-D64C-3904-4FC6FD2A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2E7A-4D72-4211-9CD5-4EDFC3609001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2480-74D3-6289-5608-3B028EFF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67A71-CFE3-DA28-3BE0-080329E9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8F07-C893-4E5E-A926-876D723F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91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D8E8-48B3-C0F3-2F54-D97DB588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6635E-51A6-E7CC-D78E-002D0B7DD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59A45-22D0-8A47-3B29-1BF91B18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2E7A-4D72-4211-9CD5-4EDFC3609001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9A69-E275-3814-74C1-2D3506A7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06DA-D201-540F-49B9-47BFC293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8F07-C893-4E5E-A926-876D723F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64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0C6C-6445-CBCB-2E6F-EAA489AB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2662-7EFE-3F95-3061-FCC3455E1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BEF18-ED5B-342D-60D3-E5B241FAD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75C77-C4A9-3F8A-20B3-8312C38E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2E7A-4D72-4211-9CD5-4EDFC3609001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9D50D-82DB-A4BB-154E-A3275F73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38448-5AE2-0960-CB24-EED48A8D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8F07-C893-4E5E-A926-876D723F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43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F9FA-D968-72F5-3D9B-EE3436D3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72A88-E052-53C4-49F8-0834BF3E9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48BB9-A559-26FD-3D10-13920B143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EA535-E247-7FF2-586A-AA5B65C0A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9C310-6B32-BB1D-D67D-D77DA6F0A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1AFA6-E7F5-94B9-F42E-4A1D8440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2E7A-4D72-4211-9CD5-4EDFC3609001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17735-8AF8-5D39-E164-C74A0DA1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77B6F-F5E8-1E1B-EBD5-8CF9D1DC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8F07-C893-4E5E-A926-876D723F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81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7398-0B40-257C-AC95-82CFD3C6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8BA8A-D554-52F9-AF63-A0E5592D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2E7A-4D72-4211-9CD5-4EDFC3609001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01F7E-4D68-FB8F-FBF0-D0FA9D26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50042-386B-7794-129D-0E56510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8F07-C893-4E5E-A926-876D723F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02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FCB6C-F429-84B8-F655-4E37A654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2E7A-4D72-4211-9CD5-4EDFC3609001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54C07-88DB-9F7B-3E54-20AC302E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678A4-CB8A-4484-4690-B51B1DE2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8F07-C893-4E5E-A926-876D723F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1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1B7F-B1BB-4A27-2375-EAF79011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815C-8E99-0017-96F1-533DC6CC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99912-B58B-BFDD-8E6F-5489CBAC2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9E191-A698-4CF7-CDDD-27A01037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2E7A-4D72-4211-9CD5-4EDFC3609001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B0891-0A34-9FA8-3E96-B310A9E0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4BA52-6462-26F1-F33A-2F66C7DB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8F07-C893-4E5E-A926-876D723F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0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0F5C-DD92-8A1F-3177-E8691F38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A18DB-5B22-D196-C906-237F0A307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C4473-9FCC-D6B1-2924-C41B76829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296CA-7B6B-360C-3DDC-F16D1D6F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2E7A-4D72-4211-9CD5-4EDFC3609001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D8C44-1957-2860-EA05-C2D1AB84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D1748-8D9A-8B76-F394-6C439A5C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8F07-C893-4E5E-A926-876D723F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94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89832-628A-AE88-03A6-3AA99A97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E914C-8ECC-5752-AFDC-7727255A7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7713-23B4-515A-CEB1-D9F57AD6F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A2E7A-4D72-4211-9CD5-4EDFC3609001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D9B7D-E7BE-2F5F-1ACE-1501D7AB3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38AEF-11A0-60EB-9190-030AC4FD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C8F07-C893-4E5E-A926-876D723FA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8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77DF9C-8D45-9563-F5BB-BF75F4E73843}"/>
              </a:ext>
            </a:extLst>
          </p:cNvPr>
          <p:cNvSpPr/>
          <p:nvPr/>
        </p:nvSpPr>
        <p:spPr>
          <a:xfrm>
            <a:off x="5045122" y="3438440"/>
            <a:ext cx="2101755" cy="8802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QubeInterface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7F0B9E-A16D-1C2D-EE24-F6129E2BF15D}"/>
              </a:ext>
            </a:extLst>
          </p:cNvPr>
          <p:cNvSpPr/>
          <p:nvPr/>
        </p:nvSpPr>
        <p:spPr>
          <a:xfrm>
            <a:off x="4054523" y="2088430"/>
            <a:ext cx="1654127" cy="5925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UdpInterface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80352F-EAED-D25D-2801-0888F5016424}"/>
              </a:ext>
            </a:extLst>
          </p:cNvPr>
          <p:cNvSpPr/>
          <p:nvPr/>
        </p:nvSpPr>
        <p:spPr>
          <a:xfrm>
            <a:off x="4356098" y="1999530"/>
            <a:ext cx="333423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8C3D2C-2299-C805-ACF9-5999FAFF4F20}"/>
              </a:ext>
            </a:extLst>
          </p:cNvPr>
          <p:cNvSpPr/>
          <p:nvPr/>
        </p:nvSpPr>
        <p:spPr>
          <a:xfrm>
            <a:off x="5074538" y="1999530"/>
            <a:ext cx="333423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BC4BC4-ADB2-DCBC-6D1C-0359C9CDC23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241250" y="1367155"/>
            <a:ext cx="0" cy="63237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E1EA16-B6EE-1348-DCC1-09C064EE882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522809" y="1319530"/>
            <a:ext cx="1" cy="68000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A5DC51-7C68-5A63-BAA0-058CD925EFD8}"/>
              </a:ext>
            </a:extLst>
          </p:cNvPr>
          <p:cNvSpPr/>
          <p:nvPr/>
        </p:nvSpPr>
        <p:spPr>
          <a:xfrm>
            <a:off x="4054523" y="991266"/>
            <a:ext cx="4206827" cy="40065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Worker</a:t>
            </a:r>
            <a:endParaRPr lang="en-GB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5DCAF5-1298-8155-A875-49EFBD30C284}"/>
              </a:ext>
            </a:extLst>
          </p:cNvPr>
          <p:cNvSpPr txBox="1"/>
          <p:nvPr/>
        </p:nvSpPr>
        <p:spPr>
          <a:xfrm>
            <a:off x="5281636" y="1795346"/>
            <a:ext cx="739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Send socket</a:t>
            </a:r>
            <a:endParaRPr lang="en-GB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A5ABB-8A7E-01FE-0E0A-0BEA041AB893}"/>
              </a:ext>
            </a:extLst>
          </p:cNvPr>
          <p:cNvSpPr txBox="1"/>
          <p:nvPr/>
        </p:nvSpPr>
        <p:spPr>
          <a:xfrm>
            <a:off x="3539338" y="1795346"/>
            <a:ext cx="900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Receiver socket</a:t>
            </a:r>
            <a:endParaRPr lang="en-GB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19AFD-6E08-F649-3104-FA2CC0E61A66}"/>
              </a:ext>
            </a:extLst>
          </p:cNvPr>
          <p:cNvSpPr/>
          <p:nvPr/>
        </p:nvSpPr>
        <p:spPr>
          <a:xfrm rot="16200000">
            <a:off x="3887811" y="2308500"/>
            <a:ext cx="333423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F1B4DC23-C53E-EA55-8CFB-5A1ACDB89C2A}"/>
              </a:ext>
            </a:extLst>
          </p:cNvPr>
          <p:cNvSpPr/>
          <p:nvPr/>
        </p:nvSpPr>
        <p:spPr>
          <a:xfrm>
            <a:off x="2349500" y="3550560"/>
            <a:ext cx="946150" cy="65604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Udp Queue</a:t>
            </a:r>
            <a:endParaRPr lang="en-GB" sz="105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65D48B6-2136-5CBA-5FF3-BFF516B54EE7}"/>
              </a:ext>
            </a:extLst>
          </p:cNvPr>
          <p:cNvCxnSpPr>
            <a:stCxn id="26" idx="0"/>
            <a:endCxn id="27" idx="1"/>
          </p:cNvCxnSpPr>
          <p:nvPr/>
        </p:nvCxnSpPr>
        <p:spPr>
          <a:xfrm rot="10800000" flipV="1">
            <a:off x="2822575" y="2384700"/>
            <a:ext cx="1155748" cy="1165860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2B43AC-0DC4-09AE-3791-949F213D0CB8}"/>
              </a:ext>
            </a:extLst>
          </p:cNvPr>
          <p:cNvSpPr txBox="1"/>
          <p:nvPr/>
        </p:nvSpPr>
        <p:spPr>
          <a:xfrm>
            <a:off x="2422325" y="2951983"/>
            <a:ext cx="467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push</a:t>
            </a:r>
            <a:endParaRPr lang="en-GB" sz="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CD23E-6AA6-2EF2-FEC0-E1C3A4158AA5}"/>
              </a:ext>
            </a:extLst>
          </p:cNvPr>
          <p:cNvSpPr/>
          <p:nvPr/>
        </p:nvSpPr>
        <p:spPr>
          <a:xfrm>
            <a:off x="6685774" y="2088430"/>
            <a:ext cx="1654127" cy="592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TcpInterface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C31423-3875-5B07-FE03-44781748CD11}"/>
              </a:ext>
            </a:extLst>
          </p:cNvPr>
          <p:cNvSpPr/>
          <p:nvPr/>
        </p:nvSpPr>
        <p:spPr>
          <a:xfrm>
            <a:off x="7680787" y="2012230"/>
            <a:ext cx="333423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31BF1E-70D5-8F10-63C1-CF4292693FBC}"/>
              </a:ext>
            </a:extLst>
          </p:cNvPr>
          <p:cNvSpPr/>
          <p:nvPr/>
        </p:nvSpPr>
        <p:spPr>
          <a:xfrm>
            <a:off x="7002186" y="2015246"/>
            <a:ext cx="333423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528277-7939-45A3-9E9F-6B7D6CDC03DC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168898" y="1382871"/>
            <a:ext cx="0" cy="63237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7F4BCB-1A97-3FD6-D781-799DF40AAAF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847499" y="1319530"/>
            <a:ext cx="0" cy="69270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AD7F270-E86F-E2B2-1AC3-01AB803D404A}"/>
              </a:ext>
            </a:extLst>
          </p:cNvPr>
          <p:cNvSpPr txBox="1"/>
          <p:nvPr/>
        </p:nvSpPr>
        <p:spPr>
          <a:xfrm>
            <a:off x="6368983" y="1783652"/>
            <a:ext cx="739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Send socket</a:t>
            </a:r>
            <a:endParaRPr lang="en-GB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9064BB-2BAA-4F84-101B-0AB9A84FA367}"/>
              </a:ext>
            </a:extLst>
          </p:cNvPr>
          <p:cNvSpPr txBox="1"/>
          <p:nvPr/>
        </p:nvSpPr>
        <p:spPr>
          <a:xfrm>
            <a:off x="7924403" y="1783652"/>
            <a:ext cx="900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Receiver socket</a:t>
            </a:r>
            <a:endParaRPr lang="en-GB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98F27C-8D99-DE86-FA5B-5474546CE516}"/>
              </a:ext>
            </a:extLst>
          </p:cNvPr>
          <p:cNvSpPr/>
          <p:nvPr/>
        </p:nvSpPr>
        <p:spPr>
          <a:xfrm rot="16200000">
            <a:off x="8170839" y="2300879"/>
            <a:ext cx="333423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56B3DC0C-C326-F635-A3BF-E38A0B7E05BB}"/>
              </a:ext>
            </a:extLst>
          </p:cNvPr>
          <p:cNvSpPr/>
          <p:nvPr/>
        </p:nvSpPr>
        <p:spPr>
          <a:xfrm>
            <a:off x="8896350" y="3550560"/>
            <a:ext cx="946150" cy="65604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Tcp Queue</a:t>
            </a:r>
            <a:endParaRPr lang="en-GB" sz="1050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DC9D4D3-ED2E-CACF-FA9C-B7DEED35226D}"/>
              </a:ext>
            </a:extLst>
          </p:cNvPr>
          <p:cNvCxnSpPr>
            <a:cxnSpLocks/>
            <a:stCxn id="40" idx="2"/>
            <a:endCxn id="49" idx="1"/>
          </p:cNvCxnSpPr>
          <p:nvPr/>
        </p:nvCxnSpPr>
        <p:spPr>
          <a:xfrm>
            <a:off x="8413751" y="2377079"/>
            <a:ext cx="955674" cy="1173481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78AA801-F60D-7EE5-5A6C-EAAF22E3678D}"/>
              </a:ext>
            </a:extLst>
          </p:cNvPr>
          <p:cNvSpPr txBox="1"/>
          <p:nvPr/>
        </p:nvSpPr>
        <p:spPr>
          <a:xfrm>
            <a:off x="9466475" y="2856098"/>
            <a:ext cx="467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push</a:t>
            </a:r>
            <a:endParaRPr lang="en-GB" sz="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B0DDAB-ACE3-353A-4608-145D75CDF6D9}"/>
              </a:ext>
            </a:extLst>
          </p:cNvPr>
          <p:cNvSpPr/>
          <p:nvPr/>
        </p:nvSpPr>
        <p:spPr>
          <a:xfrm>
            <a:off x="5268935" y="4942290"/>
            <a:ext cx="1654127" cy="5925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Dispatcher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1CC6279-E3A8-902D-B693-294473D84953}"/>
              </a:ext>
            </a:extLst>
          </p:cNvPr>
          <p:cNvSpPr/>
          <p:nvPr/>
        </p:nvSpPr>
        <p:spPr>
          <a:xfrm>
            <a:off x="5533980" y="3330536"/>
            <a:ext cx="203200" cy="1948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62D21AE-48AD-C3A1-6863-F3E1BD97329B}"/>
              </a:ext>
            </a:extLst>
          </p:cNvPr>
          <p:cNvSpPr/>
          <p:nvPr/>
        </p:nvSpPr>
        <p:spPr>
          <a:xfrm>
            <a:off x="4777637" y="2583776"/>
            <a:ext cx="203200" cy="194813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FA16F2-B3FC-6FE0-79B2-D98D4CD397E4}"/>
              </a:ext>
            </a:extLst>
          </p:cNvPr>
          <p:cNvCxnSpPr>
            <a:cxnSpLocks/>
            <a:stCxn id="56" idx="5"/>
            <a:endCxn id="55" idx="1"/>
          </p:cNvCxnSpPr>
          <p:nvPr/>
        </p:nvCxnSpPr>
        <p:spPr>
          <a:xfrm>
            <a:off x="4951079" y="2750059"/>
            <a:ext cx="612659" cy="609007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3A408DDB-6AF0-F4F7-0EFB-70F4484E9C60}"/>
              </a:ext>
            </a:extLst>
          </p:cNvPr>
          <p:cNvSpPr/>
          <p:nvPr/>
        </p:nvSpPr>
        <p:spPr>
          <a:xfrm>
            <a:off x="6451694" y="3329339"/>
            <a:ext cx="203200" cy="1948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F62117E-130C-FBE0-754D-ED72D0FBABC2}"/>
              </a:ext>
            </a:extLst>
          </p:cNvPr>
          <p:cNvSpPr/>
          <p:nvPr/>
        </p:nvSpPr>
        <p:spPr>
          <a:xfrm>
            <a:off x="7432535" y="2583776"/>
            <a:ext cx="203200" cy="194813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0568CD-1303-3109-5A96-7A8B5241F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6625136" y="2750059"/>
            <a:ext cx="837157" cy="60781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C0D180A-A9DC-0A7F-930F-851B54E3B31B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rot="10800000">
            <a:off x="2822575" y="4206600"/>
            <a:ext cx="2446360" cy="1031960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74797B8-DF74-D636-6F94-AFAFC8392ABF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23062" y="4206600"/>
            <a:ext cx="2446363" cy="1031960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220B1BC-1D23-0BF4-EF42-B6125FCCDF61}"/>
              </a:ext>
            </a:extLst>
          </p:cNvPr>
          <p:cNvSpPr txBox="1"/>
          <p:nvPr/>
        </p:nvSpPr>
        <p:spPr>
          <a:xfrm>
            <a:off x="9369423" y="4726846"/>
            <a:ext cx="467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pop</a:t>
            </a:r>
            <a:endParaRPr lang="en-GB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46F6789-63A0-F1F2-0F3F-7B1D0A56BA4D}"/>
              </a:ext>
            </a:extLst>
          </p:cNvPr>
          <p:cNvSpPr txBox="1"/>
          <p:nvPr/>
        </p:nvSpPr>
        <p:spPr>
          <a:xfrm>
            <a:off x="2355497" y="4726846"/>
            <a:ext cx="467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pop</a:t>
            </a:r>
            <a:endParaRPr lang="en-GB" sz="8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929F78-A9C3-6807-D4F4-74ECC22845D4}"/>
              </a:ext>
            </a:extLst>
          </p:cNvPr>
          <p:cNvSpPr/>
          <p:nvPr/>
        </p:nvSpPr>
        <p:spPr>
          <a:xfrm>
            <a:off x="5997671" y="4221313"/>
            <a:ext cx="203200" cy="19481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1EC0FED-6449-0092-39B1-6DD7BEFD2A86}"/>
              </a:ext>
            </a:extLst>
          </p:cNvPr>
          <p:cNvSpPr/>
          <p:nvPr/>
        </p:nvSpPr>
        <p:spPr>
          <a:xfrm>
            <a:off x="5999160" y="4834568"/>
            <a:ext cx="203200" cy="194813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EDC8142-265A-9CF8-9DDD-F646799B1976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6099271" y="4416126"/>
            <a:ext cx="1489" cy="41844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0D00FDA-EE7F-F904-7B05-00A0261794A4}"/>
              </a:ext>
            </a:extLst>
          </p:cNvPr>
          <p:cNvCxnSpPr>
            <a:stCxn id="54" idx="2"/>
          </p:cNvCxnSpPr>
          <p:nvPr/>
        </p:nvCxnSpPr>
        <p:spPr>
          <a:xfrm flipH="1">
            <a:off x="6095998" y="5534830"/>
            <a:ext cx="1" cy="69833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9DDD627-4A7E-E81D-5BC0-4CEE406FE84D}"/>
              </a:ext>
            </a:extLst>
          </p:cNvPr>
          <p:cNvSpPr txBox="1"/>
          <p:nvPr/>
        </p:nvSpPr>
        <p:spPr>
          <a:xfrm>
            <a:off x="6143599" y="5754408"/>
            <a:ext cx="900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Perform operations</a:t>
            </a:r>
            <a:endParaRPr lang="en-GB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F717F4C-EF7E-3715-14C6-86C5F21E4C73}"/>
              </a:ext>
            </a:extLst>
          </p:cNvPr>
          <p:cNvSpPr txBox="1"/>
          <p:nvPr/>
        </p:nvSpPr>
        <p:spPr>
          <a:xfrm>
            <a:off x="293218" y="256106"/>
            <a:ext cx="300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accent1"/>
                </a:solidFill>
              </a:rPr>
              <a:t>Qube Interface Structure</a:t>
            </a:r>
            <a:endParaRPr lang="en-GB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33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450FE-3DD1-955D-7457-166A357F6A53}"/>
              </a:ext>
            </a:extLst>
          </p:cNvPr>
          <p:cNvSpPr txBox="1"/>
          <p:nvPr/>
        </p:nvSpPr>
        <p:spPr>
          <a:xfrm>
            <a:off x="293218" y="256106"/>
            <a:ext cx="333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accent1"/>
                </a:solidFill>
              </a:rPr>
              <a:t>Qube Manager State Machine</a:t>
            </a:r>
            <a:endParaRPr lang="en-GB" b="1" u="sng" dirty="0">
              <a:solidFill>
                <a:schemeClr val="accent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777586-D425-4E14-6E9B-FE1C6BA122D8}"/>
              </a:ext>
            </a:extLst>
          </p:cNvPr>
          <p:cNvSpPr/>
          <p:nvPr/>
        </p:nvSpPr>
        <p:spPr>
          <a:xfrm>
            <a:off x="2705100" y="1387475"/>
            <a:ext cx="1609725" cy="81915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INIT</a:t>
            </a:r>
            <a:endParaRPr lang="it-IT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67ABA-9539-9A1D-DCDE-399053D3333B}"/>
              </a:ext>
            </a:extLst>
          </p:cNvPr>
          <p:cNvCxnSpPr>
            <a:endCxn id="5" idx="2"/>
          </p:cNvCxnSpPr>
          <p:nvPr/>
        </p:nvCxnSpPr>
        <p:spPr>
          <a:xfrm>
            <a:off x="1416050" y="1797050"/>
            <a:ext cx="1289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8735B4-DE89-E512-41AD-94C81F767835}"/>
              </a:ext>
            </a:extLst>
          </p:cNvPr>
          <p:cNvSpPr txBox="1"/>
          <p:nvPr/>
        </p:nvSpPr>
        <p:spPr>
          <a:xfrm>
            <a:off x="1678788" y="1330325"/>
            <a:ext cx="90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/>
              <a:t>Launch the executable</a:t>
            </a:r>
            <a:endParaRPr lang="en-GB" sz="1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4A1EB-DD16-11F2-FFEE-DF6F8AB9C933}"/>
              </a:ext>
            </a:extLst>
          </p:cNvPr>
          <p:cNvSpPr txBox="1"/>
          <p:nvPr/>
        </p:nvSpPr>
        <p:spPr>
          <a:xfrm>
            <a:off x="4314825" y="545048"/>
            <a:ext cx="1918496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/>
              <a:t>Load the configuration file given as input, creates the UDP and TCP communication interface and the dispatcher through the QubeInterface</a:t>
            </a:r>
            <a:endParaRPr lang="en-GB" sz="1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0DDDF9-7480-3FD5-3EE0-716BA12F143D}"/>
              </a:ext>
            </a:extLst>
          </p:cNvPr>
          <p:cNvSpPr/>
          <p:nvPr/>
        </p:nvSpPr>
        <p:spPr>
          <a:xfrm>
            <a:off x="2513806" y="3613149"/>
            <a:ext cx="1992312" cy="6762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DISCOVERING</a:t>
            </a:r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A1C05C-7BBA-BF0A-FB16-E17B924F0D66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3509962" y="2206625"/>
            <a:ext cx="1" cy="14065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295C59-F9C9-88D4-4752-99830C4C2DBC}"/>
              </a:ext>
            </a:extLst>
          </p:cNvPr>
          <p:cNvSpPr txBox="1"/>
          <p:nvPr/>
        </p:nvSpPr>
        <p:spPr>
          <a:xfrm>
            <a:off x="2265993" y="2426601"/>
            <a:ext cx="1214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/>
              <a:t>If discover flag is enabled by conf and Qube is ready</a:t>
            </a:r>
            <a:endParaRPr lang="en-GB" sz="1000" i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64AA92-C488-8BB2-EE1A-F505EC8A9D68}"/>
              </a:ext>
            </a:extLst>
          </p:cNvPr>
          <p:cNvSpPr/>
          <p:nvPr/>
        </p:nvSpPr>
        <p:spPr>
          <a:xfrm>
            <a:off x="6233321" y="2563909"/>
            <a:ext cx="1992312" cy="6762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OPERATIVE</a:t>
            </a:r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2422DD-64C2-2788-0BB4-913EB3225856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4079086" y="2086663"/>
            <a:ext cx="2446002" cy="576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AF956A-3B5B-07EF-C535-1C2E9EA6205D}"/>
              </a:ext>
            </a:extLst>
          </p:cNvPr>
          <p:cNvSpPr txBox="1"/>
          <p:nvPr/>
        </p:nvSpPr>
        <p:spPr>
          <a:xfrm>
            <a:off x="2587622" y="4465675"/>
            <a:ext cx="1918496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/>
              <a:t>Given the subnet address and subnet mask discover active Qube workers in the subnet.</a:t>
            </a:r>
            <a:endParaRPr lang="en-GB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FDF167-452B-A239-BB6F-E5D8AC23916A}"/>
              </a:ext>
            </a:extLst>
          </p:cNvPr>
          <p:cNvSpPr txBox="1"/>
          <p:nvPr/>
        </p:nvSpPr>
        <p:spPr>
          <a:xfrm>
            <a:off x="5059762" y="1761411"/>
            <a:ext cx="1214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/>
              <a:t>If discover flag is disabled by conf and Qube is ready</a:t>
            </a:r>
            <a:endParaRPr lang="en-GB" sz="10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1462D3-B6CA-65A9-F126-0815D37AEDB2}"/>
              </a:ext>
            </a:extLst>
          </p:cNvPr>
          <p:cNvSpPr txBox="1"/>
          <p:nvPr/>
        </p:nvSpPr>
        <p:spPr>
          <a:xfrm>
            <a:off x="8358256" y="1068715"/>
            <a:ext cx="1918496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/>
              <a:t>It depends if the Qube is a manager or a worker. In case of manager waits for JOB REQUESTS from a client and performs JOB POSTING on available workers. In case of worker, performs the jobs and sends back results.</a:t>
            </a:r>
            <a:endParaRPr lang="en-GB" sz="1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9665E1-FB2B-3F26-80C2-2D9757D67EE0}"/>
              </a:ext>
            </a:extLst>
          </p:cNvPr>
          <p:cNvCxnSpPr>
            <a:cxnSpLocks/>
            <a:stCxn id="12" idx="6"/>
            <a:endCxn id="17" idx="3"/>
          </p:cNvCxnSpPr>
          <p:nvPr/>
        </p:nvCxnSpPr>
        <p:spPr>
          <a:xfrm flipV="1">
            <a:off x="4506118" y="3141146"/>
            <a:ext cx="2018970" cy="810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A855B6-B3CB-E56A-74F6-89A5222204BF}"/>
              </a:ext>
            </a:extLst>
          </p:cNvPr>
          <p:cNvCxnSpPr>
            <a:cxnSpLocks/>
            <a:stCxn id="17" idx="2"/>
            <a:endCxn id="12" idx="7"/>
          </p:cNvCxnSpPr>
          <p:nvPr/>
        </p:nvCxnSpPr>
        <p:spPr>
          <a:xfrm flipH="1">
            <a:off x="4214351" y="2902047"/>
            <a:ext cx="2018970" cy="810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AB297F7-86F1-058F-BC75-B1CDC3A75D20}"/>
              </a:ext>
            </a:extLst>
          </p:cNvPr>
          <p:cNvSpPr txBox="1"/>
          <p:nvPr/>
        </p:nvSpPr>
        <p:spPr>
          <a:xfrm>
            <a:off x="4943474" y="3749745"/>
            <a:ext cx="1214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/>
              <a:t>Min number of active workers discovered</a:t>
            </a:r>
            <a:endParaRPr lang="en-GB" sz="10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9C132D-ED9A-EFAB-C92B-2146CDDACFA5}"/>
              </a:ext>
            </a:extLst>
          </p:cNvPr>
          <p:cNvSpPr txBox="1"/>
          <p:nvPr/>
        </p:nvSpPr>
        <p:spPr>
          <a:xfrm>
            <a:off x="4557548" y="2870838"/>
            <a:ext cx="1214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/>
              <a:t>No more available workers</a:t>
            </a:r>
            <a:endParaRPr lang="en-GB" sz="1000" i="1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AC20C07-D332-E23F-DBE9-0E96AEEF1AC6}"/>
              </a:ext>
            </a:extLst>
          </p:cNvPr>
          <p:cNvCxnSpPr>
            <a:cxnSpLocks/>
            <a:stCxn id="12" idx="1"/>
            <a:endCxn id="12" idx="2"/>
          </p:cNvCxnSpPr>
          <p:nvPr/>
        </p:nvCxnSpPr>
        <p:spPr>
          <a:xfrm rot="16200000" flipH="1" flipV="1">
            <a:off x="2540140" y="3685853"/>
            <a:ext cx="239100" cy="291767"/>
          </a:xfrm>
          <a:prstGeom prst="curvedConnector4">
            <a:avLst>
              <a:gd name="adj1" fmla="val -99849"/>
              <a:gd name="adj2" fmla="val 1783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7BE02A7-E9EE-4FBE-4FE4-8A694B1AA88C}"/>
              </a:ext>
            </a:extLst>
          </p:cNvPr>
          <p:cNvSpPr txBox="1"/>
          <p:nvPr/>
        </p:nvSpPr>
        <p:spPr>
          <a:xfrm>
            <a:off x="1263320" y="3431626"/>
            <a:ext cx="1214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/>
              <a:t>Searching for active workers</a:t>
            </a:r>
            <a:endParaRPr lang="en-GB" sz="1000" i="1" dirty="0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39037BC9-2A20-B8C8-9F59-986A638C32DC}"/>
              </a:ext>
            </a:extLst>
          </p:cNvPr>
          <p:cNvCxnSpPr>
            <a:cxnSpLocks/>
            <a:stCxn id="17" idx="7"/>
            <a:endCxn id="17" idx="0"/>
          </p:cNvCxnSpPr>
          <p:nvPr/>
        </p:nvCxnSpPr>
        <p:spPr>
          <a:xfrm rot="16200000" flipV="1">
            <a:off x="7532153" y="2261233"/>
            <a:ext cx="99038" cy="704389"/>
          </a:xfrm>
          <a:prstGeom prst="curvedConnector3">
            <a:avLst>
              <a:gd name="adj1" fmla="val 5680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E303584-A50F-A192-7917-63B117165C61}"/>
              </a:ext>
            </a:extLst>
          </p:cNvPr>
          <p:cNvSpPr txBox="1"/>
          <p:nvPr/>
        </p:nvSpPr>
        <p:spPr>
          <a:xfrm>
            <a:off x="7107241" y="1638300"/>
            <a:ext cx="1214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/>
              <a:t>There are available workers</a:t>
            </a:r>
            <a:endParaRPr lang="en-GB" sz="1000" i="1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C0C1F4A-1D11-CAA1-540D-ED1CCBA88444}"/>
              </a:ext>
            </a:extLst>
          </p:cNvPr>
          <p:cNvSpPr/>
          <p:nvPr/>
        </p:nvSpPr>
        <p:spPr>
          <a:xfrm>
            <a:off x="6233321" y="4881562"/>
            <a:ext cx="1992312" cy="6762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MAINTENANCE</a:t>
            </a:r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8F245A-B414-B973-2B7F-6857650EF972}"/>
              </a:ext>
            </a:extLst>
          </p:cNvPr>
          <p:cNvCxnSpPr>
            <a:cxnSpLocks/>
            <a:stCxn id="17" idx="4"/>
            <a:endCxn id="56" idx="0"/>
          </p:cNvCxnSpPr>
          <p:nvPr/>
        </p:nvCxnSpPr>
        <p:spPr>
          <a:xfrm>
            <a:off x="7229477" y="3240184"/>
            <a:ext cx="0" cy="1641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4B610D5-245E-C896-8575-04BCF1F56F5C}"/>
              </a:ext>
            </a:extLst>
          </p:cNvPr>
          <p:cNvCxnSpPr>
            <a:cxnSpLocks/>
            <a:stCxn id="56" idx="7"/>
            <a:endCxn id="17" idx="5"/>
          </p:cNvCxnSpPr>
          <p:nvPr/>
        </p:nvCxnSpPr>
        <p:spPr>
          <a:xfrm flipV="1">
            <a:off x="7933866" y="3141146"/>
            <a:ext cx="0" cy="1839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ABFF63D-0960-CBA3-0E06-78ABEBD1B4F6}"/>
              </a:ext>
            </a:extLst>
          </p:cNvPr>
          <p:cNvSpPr txBox="1"/>
          <p:nvPr/>
        </p:nvSpPr>
        <p:spPr>
          <a:xfrm>
            <a:off x="6548236" y="3712186"/>
            <a:ext cx="65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/>
              <a:t>Every X </a:t>
            </a:r>
          </a:p>
          <a:p>
            <a:r>
              <a:rPr lang="it-IT" sz="1000" i="1" dirty="0"/>
              <a:t>seconds</a:t>
            </a:r>
            <a:endParaRPr lang="en-GB" sz="10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CDAB38-75BE-F6E7-74B5-535846248532}"/>
              </a:ext>
            </a:extLst>
          </p:cNvPr>
          <p:cNvSpPr txBox="1"/>
          <p:nvPr/>
        </p:nvSpPr>
        <p:spPr>
          <a:xfrm>
            <a:off x="7995348" y="3960656"/>
            <a:ext cx="65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/>
              <a:t>Report Metrics</a:t>
            </a:r>
            <a:endParaRPr lang="en-GB" sz="1000" i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FC3310-DF98-C37F-4057-C7F0C6F08464}"/>
              </a:ext>
            </a:extLst>
          </p:cNvPr>
          <p:cNvSpPr txBox="1"/>
          <p:nvPr/>
        </p:nvSpPr>
        <p:spPr>
          <a:xfrm>
            <a:off x="8632825" y="4788812"/>
            <a:ext cx="1918496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/>
              <a:t>Check if workers are still active, performs general diagnostic on the system, in particular for communication interfaces, log metrics and so on ...</a:t>
            </a:r>
            <a:endParaRPr lang="en-GB" sz="10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764BA43-91E1-3946-034C-07359FE17857}"/>
              </a:ext>
            </a:extLst>
          </p:cNvPr>
          <p:cNvGrpSpPr/>
          <p:nvPr/>
        </p:nvGrpSpPr>
        <p:grpSpPr>
          <a:xfrm rot="4207498">
            <a:off x="1407397" y="4422839"/>
            <a:ext cx="348291" cy="369333"/>
            <a:chOff x="486243" y="5219699"/>
            <a:chExt cx="453558" cy="369333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147A4E2-5BC8-33D3-3F0F-CCED98CCC763}"/>
                </a:ext>
              </a:extLst>
            </p:cNvPr>
            <p:cNvSpPr/>
            <p:nvPr/>
          </p:nvSpPr>
          <p:spPr>
            <a:xfrm>
              <a:off x="486243" y="5219699"/>
              <a:ext cx="453558" cy="36933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63F3EA2-AD71-2394-D52F-BEFCA029C65B}"/>
                </a:ext>
              </a:extLst>
            </p:cNvPr>
            <p:cNvSpPr/>
            <p:nvPr/>
          </p:nvSpPr>
          <p:spPr>
            <a:xfrm>
              <a:off x="546100" y="5283199"/>
              <a:ext cx="323850" cy="2423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D7B32C-47B0-DC9E-31AA-F5F654274618}"/>
              </a:ext>
            </a:extLst>
          </p:cNvPr>
          <p:cNvCxnSpPr>
            <a:cxnSpLocks/>
            <a:stCxn id="12" idx="3"/>
            <a:endCxn id="71" idx="0"/>
          </p:cNvCxnSpPr>
          <p:nvPr/>
        </p:nvCxnSpPr>
        <p:spPr>
          <a:xfrm flipH="1">
            <a:off x="1755210" y="4190386"/>
            <a:ext cx="1050363" cy="354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B049355-9044-009E-F8FC-507D944353A1}"/>
              </a:ext>
            </a:extLst>
          </p:cNvPr>
          <p:cNvSpPr txBox="1"/>
          <p:nvPr/>
        </p:nvSpPr>
        <p:spPr>
          <a:xfrm>
            <a:off x="1125346" y="4803362"/>
            <a:ext cx="909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SHUTDOWN</a:t>
            </a:r>
            <a:endParaRPr lang="en-GB" sz="1000" b="1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3DF788C-69BD-79EC-2D2C-5A9809666876}"/>
              </a:ext>
            </a:extLst>
          </p:cNvPr>
          <p:cNvGrpSpPr/>
          <p:nvPr/>
        </p:nvGrpSpPr>
        <p:grpSpPr>
          <a:xfrm rot="4253186">
            <a:off x="5206724" y="5089929"/>
            <a:ext cx="348291" cy="369333"/>
            <a:chOff x="486243" y="5219699"/>
            <a:chExt cx="453558" cy="369333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B38FEF8-D3EC-115D-CB1D-0DB38E87250E}"/>
                </a:ext>
              </a:extLst>
            </p:cNvPr>
            <p:cNvSpPr/>
            <p:nvPr/>
          </p:nvSpPr>
          <p:spPr>
            <a:xfrm>
              <a:off x="486243" y="5219699"/>
              <a:ext cx="453558" cy="36933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4E97A3A-69F0-F642-AB09-A802BE237FB4}"/>
                </a:ext>
              </a:extLst>
            </p:cNvPr>
            <p:cNvSpPr/>
            <p:nvPr/>
          </p:nvSpPr>
          <p:spPr>
            <a:xfrm>
              <a:off x="546100" y="5283199"/>
              <a:ext cx="323850" cy="2423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1D23B936-B49F-1C0C-AAE9-4226531E0726}"/>
              </a:ext>
            </a:extLst>
          </p:cNvPr>
          <p:cNvSpPr txBox="1"/>
          <p:nvPr/>
        </p:nvSpPr>
        <p:spPr>
          <a:xfrm rot="45688">
            <a:off x="4924673" y="5470452"/>
            <a:ext cx="909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SHUTDOWN</a:t>
            </a:r>
            <a:endParaRPr lang="en-GB" sz="1000" b="1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CBD0892-F09D-5E42-8478-4BAB42C784A2}"/>
              </a:ext>
            </a:extLst>
          </p:cNvPr>
          <p:cNvCxnSpPr>
            <a:cxnSpLocks/>
            <a:stCxn id="56" idx="2"/>
            <a:endCxn id="82" idx="0"/>
          </p:cNvCxnSpPr>
          <p:nvPr/>
        </p:nvCxnSpPr>
        <p:spPr>
          <a:xfrm flipH="1" flipV="1">
            <a:off x="5555356" y="5214128"/>
            <a:ext cx="677965" cy="5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CF61ECC-4784-05E1-33C5-8FF701BC65CD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8225633" y="2897344"/>
            <a:ext cx="731046" cy="4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5EC1A5E-B533-9E52-B595-87DAD9A42F73}"/>
              </a:ext>
            </a:extLst>
          </p:cNvPr>
          <p:cNvGrpSpPr/>
          <p:nvPr/>
        </p:nvGrpSpPr>
        <p:grpSpPr>
          <a:xfrm rot="4253186">
            <a:off x="8966936" y="2731467"/>
            <a:ext cx="348291" cy="369333"/>
            <a:chOff x="486243" y="5219699"/>
            <a:chExt cx="453558" cy="369333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3DC7F38-2CCD-709E-D0C9-6134CA439675}"/>
                </a:ext>
              </a:extLst>
            </p:cNvPr>
            <p:cNvSpPr/>
            <p:nvPr/>
          </p:nvSpPr>
          <p:spPr>
            <a:xfrm>
              <a:off x="486243" y="5219699"/>
              <a:ext cx="453558" cy="36933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B91ACBB-4392-BF0E-4561-BFAC9E4585F0}"/>
                </a:ext>
              </a:extLst>
            </p:cNvPr>
            <p:cNvSpPr/>
            <p:nvPr/>
          </p:nvSpPr>
          <p:spPr>
            <a:xfrm>
              <a:off x="546100" y="5283199"/>
              <a:ext cx="323850" cy="2423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C989B931-ABF1-B92E-F4CC-EC27180ED5BD}"/>
              </a:ext>
            </a:extLst>
          </p:cNvPr>
          <p:cNvSpPr txBox="1"/>
          <p:nvPr/>
        </p:nvSpPr>
        <p:spPr>
          <a:xfrm rot="45688">
            <a:off x="8684885" y="3111990"/>
            <a:ext cx="909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SHUTDOWN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310292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191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La Marca</dc:creator>
  <cp:lastModifiedBy>Riccardo La Marca</cp:lastModifiedBy>
  <cp:revision>6</cp:revision>
  <dcterms:created xsi:type="dcterms:W3CDTF">2024-11-23T14:49:24Z</dcterms:created>
  <dcterms:modified xsi:type="dcterms:W3CDTF">2024-11-24T17:33:05Z</dcterms:modified>
</cp:coreProperties>
</file>