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73FA-8E56-34DA-2960-FB8441FBB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39B08-A7A6-82DC-5A14-3CC8542B1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B6C39-510E-011D-7CDB-548F1AF1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6FC6-1F75-45D1-9B82-27EE240FB715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88FEA-7D0F-1AF2-6633-1D11A00C4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24696-40EF-A54A-B5B0-315711A9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329C-9E92-4032-8C8E-6312148F1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74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37CC-CB04-1DAD-ADE5-EC454A75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A3D51-E06A-BD7B-576D-190BDAC6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BB6F5-80A5-C0B1-B5DC-DC023668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6FC6-1F75-45D1-9B82-27EE240FB715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F26B1-50E6-AC82-7F27-50CC0395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0E53-29E8-E959-C8BD-79A8FCAC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329C-9E92-4032-8C8E-6312148F1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97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E14BC-28EC-302F-BDB5-F9AF1D54C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BE3D4-2E9A-639C-1BA8-B8777C3B6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132B1-4A82-BCB6-540D-ACDD207A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6FC6-1F75-45D1-9B82-27EE240FB715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73739-33F6-0F35-0AF8-0C5064BC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FFB24-B1BB-5B26-C515-FBAB3651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329C-9E92-4032-8C8E-6312148F1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0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3C2A-DD4C-145F-76DE-4EDDFE94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B9E2-D361-4490-CBAE-9F5D3DA7B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8B5A1-BFB4-44F7-F27F-F16E35C4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6FC6-1F75-45D1-9B82-27EE240FB715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727D1-16F9-7393-13D2-AC73CF0E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91B05-A67C-EF7B-A364-9B514889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329C-9E92-4032-8C8E-6312148F1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12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5C90-5801-C759-2E7F-F8E8AE8C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0B1A-8016-0874-FCCE-A5AE773EF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25059-0BCE-0CBA-5C62-7F5AB71B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6FC6-1F75-45D1-9B82-27EE240FB715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CBBC-6356-BE3D-DFA7-C299B83C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FB0DD-4642-F4AE-3BDF-BACB9F66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329C-9E92-4032-8C8E-6312148F1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35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ADED-7602-9B48-0BE4-373B9CE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E07F5-DAFE-DD1D-ECA9-C05552B87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C828E-5C93-CDF6-4AD6-75D1A9DBD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5DE8C-0033-715A-42E6-43827E61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6FC6-1F75-45D1-9B82-27EE240FB715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DE8EC-8626-F6B4-5471-35D42667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62415-2490-D231-C8DA-1811C01E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329C-9E92-4032-8C8E-6312148F1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48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F30E-CA1C-9949-06CF-583D1907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D3290-4162-3747-FA9E-DF86C3940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A681E-F7AD-6252-4267-6443D8691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D5CA6-83FD-8F57-9BF4-8A3159F58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D2F0D4-325A-E0B6-C6C7-793560FC3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15071-B515-7B78-2804-28A128B5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6FC6-1F75-45D1-9B82-27EE240FB715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B4203-1C39-1A5B-B1DC-F182C5C1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1B294E-D860-FF03-B3A0-BCDB6D16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329C-9E92-4032-8C8E-6312148F1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8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D73C-696A-F513-4966-F2E44FF1D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70708F-159D-ADB6-F8BA-ABE5620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6FC6-1F75-45D1-9B82-27EE240FB715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F0DF1-938A-605F-3C5F-2A79C4804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D52C9-A9F4-1B65-79B0-1EE4300CA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329C-9E92-4032-8C8E-6312148F1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80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5CE43-EFD2-B3C0-B6A0-98063D0E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6FC6-1F75-45D1-9B82-27EE240FB715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E50DC-ED12-04BA-EF2E-1ADC541B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19405-69EC-165E-95FA-F87172BC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329C-9E92-4032-8C8E-6312148F1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47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3692-740D-CC2F-FE2D-D17173AF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0D515-F778-26CD-5BE6-5D32D63CD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0C9EC-37E4-8EAF-FBCC-B0619BD14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A1DF3-9B35-DE47-928C-FD57B4A6A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6FC6-1F75-45D1-9B82-27EE240FB715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43D27-DA4E-744C-EB45-3AD44C32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621F7-5456-218F-5375-D492373B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329C-9E92-4032-8C8E-6312148F1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63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EFB2-B88A-DB9F-A9FB-C74A3DD7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9D1951-75DD-7AE1-4F53-48C0A5166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DF4EA-A893-3CA8-B7AD-E93602AC2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03E60-9216-E523-32F2-A558C67D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6FC6-1F75-45D1-9B82-27EE240FB715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08049-8257-7816-E185-0696B3E7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26907-1B73-67AE-6F99-F294BFC9D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329C-9E92-4032-8C8E-6312148F1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90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6F1DF-A55E-A8C8-4F10-3BCD0E93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03387-76FB-9107-B668-EE6C7426A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604A0-4A70-C98B-F558-3E17E80C6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9A6FC6-1F75-45D1-9B82-27EE240FB715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C3198-0C55-D15B-8C2A-A5A120B05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B4CE5-3FCC-A752-AAD8-C3A353785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EA329C-9E92-4032-8C8E-6312148F1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98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AEBC3A-AE5B-22C4-E166-E8404945C3D0}"/>
              </a:ext>
            </a:extLst>
          </p:cNvPr>
          <p:cNvSpPr txBox="1"/>
          <p:nvPr/>
        </p:nvSpPr>
        <p:spPr>
          <a:xfrm>
            <a:off x="295275" y="180975"/>
            <a:ext cx="1163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u="sng" dirty="0">
                <a:solidFill>
                  <a:schemeClr val="accent1"/>
                </a:solidFill>
                <a:latin typeface="+mj-lt"/>
              </a:rPr>
              <a:t>Network Configuration Example</a:t>
            </a:r>
            <a:endParaRPr lang="en-GB" sz="2400" u="sng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1BF304-AFEB-BF3C-2053-B0113C08CD88}"/>
              </a:ext>
            </a:extLst>
          </p:cNvPr>
          <p:cNvSpPr/>
          <p:nvPr/>
        </p:nvSpPr>
        <p:spPr>
          <a:xfrm>
            <a:off x="3206254" y="1747847"/>
            <a:ext cx="11303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SUBNET1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231365-82F9-BBE6-0479-DB61C976CE17}"/>
              </a:ext>
            </a:extLst>
          </p:cNvPr>
          <p:cNvSpPr/>
          <p:nvPr/>
        </p:nvSpPr>
        <p:spPr>
          <a:xfrm>
            <a:off x="5714403" y="1747847"/>
            <a:ext cx="11303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SUBNET2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818992-ACF5-CE86-2D81-09C052521682}"/>
              </a:ext>
            </a:extLst>
          </p:cNvPr>
          <p:cNvSpPr/>
          <p:nvPr/>
        </p:nvSpPr>
        <p:spPr>
          <a:xfrm>
            <a:off x="2099766" y="1864380"/>
            <a:ext cx="280987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7668C7-2EBD-9881-88C0-5F9BBA92BABB}"/>
              </a:ext>
            </a:extLst>
          </p:cNvPr>
          <p:cNvCxnSpPr>
            <a:stCxn id="7" idx="6"/>
            <a:endCxn id="5" idx="1"/>
          </p:cNvCxnSpPr>
          <p:nvPr/>
        </p:nvCxnSpPr>
        <p:spPr>
          <a:xfrm>
            <a:off x="2380753" y="1978680"/>
            <a:ext cx="825501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063F1C-197E-706D-6913-7658B87CCAB2}"/>
              </a:ext>
            </a:extLst>
          </p:cNvPr>
          <p:cNvSpPr txBox="1"/>
          <p:nvPr/>
        </p:nvSpPr>
        <p:spPr>
          <a:xfrm>
            <a:off x="1734640" y="1561009"/>
            <a:ext cx="1011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Qube-master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295149-5907-2807-1F57-D4EFC8F1004E}"/>
              </a:ext>
            </a:extLst>
          </p:cNvPr>
          <p:cNvSpPr/>
          <p:nvPr/>
        </p:nvSpPr>
        <p:spPr>
          <a:xfrm>
            <a:off x="7951192" y="1219060"/>
            <a:ext cx="1790700" cy="1416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B1EA4B-06FF-4E0D-63DE-116B0D783CC3}"/>
              </a:ext>
            </a:extLst>
          </p:cNvPr>
          <p:cNvSpPr txBox="1"/>
          <p:nvPr/>
        </p:nvSpPr>
        <p:spPr>
          <a:xfrm>
            <a:off x="8340923" y="934903"/>
            <a:ext cx="1011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Docker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9B42AA-83C2-949F-1275-39F54EAA074A}"/>
              </a:ext>
            </a:extLst>
          </p:cNvPr>
          <p:cNvSpPr/>
          <p:nvPr/>
        </p:nvSpPr>
        <p:spPr>
          <a:xfrm>
            <a:off x="8375849" y="1389865"/>
            <a:ext cx="280987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9F1407A-ECAE-A02D-1902-773AFA517C9E}"/>
              </a:ext>
            </a:extLst>
          </p:cNvPr>
          <p:cNvSpPr/>
          <p:nvPr/>
        </p:nvSpPr>
        <p:spPr>
          <a:xfrm>
            <a:off x="8375848" y="1807230"/>
            <a:ext cx="280987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2D7054-8618-CBAE-72C1-EB28590E5B19}"/>
              </a:ext>
            </a:extLst>
          </p:cNvPr>
          <p:cNvSpPr/>
          <p:nvPr/>
        </p:nvSpPr>
        <p:spPr>
          <a:xfrm>
            <a:off x="8375848" y="2224595"/>
            <a:ext cx="280987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E5B2B3-B032-4FC3-94D2-95EEA9B72BDA}"/>
              </a:ext>
            </a:extLst>
          </p:cNvPr>
          <p:cNvCxnSpPr>
            <a:cxnSpLocks/>
            <a:stCxn id="6" idx="3"/>
            <a:endCxn id="14" idx="2"/>
          </p:cNvCxnSpPr>
          <p:nvPr/>
        </p:nvCxnSpPr>
        <p:spPr>
          <a:xfrm flipV="1">
            <a:off x="6844703" y="1504165"/>
            <a:ext cx="1531146" cy="47451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B4570C-9405-7ABB-5AE1-C322DC05629B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 flipV="1">
            <a:off x="6844703" y="1921530"/>
            <a:ext cx="1531145" cy="5715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79CF83-AFE1-40C6-CEF3-9E82CE2F3D34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6844703" y="1978680"/>
            <a:ext cx="1531145" cy="36021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73AD73-7300-060E-318B-98B472D434AC}"/>
              </a:ext>
            </a:extLst>
          </p:cNvPr>
          <p:cNvSpPr txBox="1"/>
          <p:nvPr/>
        </p:nvSpPr>
        <p:spPr>
          <a:xfrm>
            <a:off x="8693745" y="1257944"/>
            <a:ext cx="1011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Qube-slave</a:t>
            </a:r>
          </a:p>
          <a:p>
            <a:r>
              <a:rPr lang="it-IT" sz="1000" dirty="0"/>
              <a:t>172.20.10.2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58F9A2-57B9-2201-D95F-2D5F79470AA3}"/>
              </a:ext>
            </a:extLst>
          </p:cNvPr>
          <p:cNvSpPr txBox="1"/>
          <p:nvPr/>
        </p:nvSpPr>
        <p:spPr>
          <a:xfrm>
            <a:off x="8693745" y="1713368"/>
            <a:ext cx="1011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Qube-slave</a:t>
            </a:r>
          </a:p>
          <a:p>
            <a:r>
              <a:rPr lang="it-IT" sz="1000" dirty="0"/>
              <a:t>172.20.10.3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A27B94-2EAA-CD8E-AD6D-1718AF22B7C7}"/>
              </a:ext>
            </a:extLst>
          </p:cNvPr>
          <p:cNvSpPr txBox="1"/>
          <p:nvPr/>
        </p:nvSpPr>
        <p:spPr>
          <a:xfrm>
            <a:off x="8693745" y="2120636"/>
            <a:ext cx="1011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Qube-slave</a:t>
            </a:r>
          </a:p>
          <a:p>
            <a:r>
              <a:rPr lang="it-IT" sz="1000" dirty="0"/>
              <a:t>172.20.10.4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E632742-8457-DE3D-F902-E98DA0FEA49F}"/>
              </a:ext>
            </a:extLst>
          </p:cNvPr>
          <p:cNvSpPr/>
          <p:nvPr/>
        </p:nvSpPr>
        <p:spPr>
          <a:xfrm>
            <a:off x="7227291" y="1561009"/>
            <a:ext cx="228600" cy="77788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A09CFC-7D54-C848-119C-BD3A4012802F}"/>
              </a:ext>
            </a:extLst>
          </p:cNvPr>
          <p:cNvSpPr txBox="1"/>
          <p:nvPr/>
        </p:nvSpPr>
        <p:spPr>
          <a:xfrm>
            <a:off x="6835972" y="1290587"/>
            <a:ext cx="1011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macvlan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3D7706C-47ED-C18A-1A16-D6E6033CBC45}"/>
              </a:ext>
            </a:extLst>
          </p:cNvPr>
          <p:cNvSpPr/>
          <p:nvPr/>
        </p:nvSpPr>
        <p:spPr>
          <a:xfrm>
            <a:off x="5486201" y="2134541"/>
            <a:ext cx="749300" cy="255232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veth-net2</a:t>
            </a:r>
            <a:endParaRPr lang="en-GB" sz="10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2FBFCF6-EE87-8E13-E190-2DFBCE8414CF}"/>
              </a:ext>
            </a:extLst>
          </p:cNvPr>
          <p:cNvSpPr/>
          <p:nvPr/>
        </p:nvSpPr>
        <p:spPr>
          <a:xfrm>
            <a:off x="3827165" y="2134541"/>
            <a:ext cx="749300" cy="255232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veth-net1</a:t>
            </a:r>
            <a:endParaRPr lang="en-GB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05A70B-428E-E971-EBD9-F45ED5836463}"/>
              </a:ext>
            </a:extLst>
          </p:cNvPr>
          <p:cNvSpPr/>
          <p:nvPr/>
        </p:nvSpPr>
        <p:spPr>
          <a:xfrm>
            <a:off x="4451350" y="3117831"/>
            <a:ext cx="1160462" cy="31116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Bridge – br0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1E4103F-3007-0EBE-59BD-86872EF05E13}"/>
              </a:ext>
            </a:extLst>
          </p:cNvPr>
          <p:cNvSpPr/>
          <p:nvPr/>
        </p:nvSpPr>
        <p:spPr>
          <a:xfrm>
            <a:off x="3827661" y="3145799"/>
            <a:ext cx="749300" cy="255232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br0-net1</a:t>
            </a:r>
            <a:endParaRPr lang="en-GB" sz="10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FCFA975-828C-88EB-119C-456C6D36C924}"/>
              </a:ext>
            </a:extLst>
          </p:cNvPr>
          <p:cNvCxnSpPr>
            <a:stCxn id="35" idx="2"/>
            <a:endCxn id="37" idx="0"/>
          </p:cNvCxnSpPr>
          <p:nvPr/>
        </p:nvCxnSpPr>
        <p:spPr>
          <a:xfrm>
            <a:off x="4201815" y="2389773"/>
            <a:ext cx="496" cy="75602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A006E5F-1A7F-95C0-093C-90FD335587AC}"/>
              </a:ext>
            </a:extLst>
          </p:cNvPr>
          <p:cNvSpPr/>
          <p:nvPr/>
        </p:nvSpPr>
        <p:spPr>
          <a:xfrm>
            <a:off x="5486201" y="3145799"/>
            <a:ext cx="749300" cy="255232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br0-net2</a:t>
            </a:r>
            <a:endParaRPr lang="en-GB" sz="10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45DB016-36E2-669F-AD5D-FA2F02232911}"/>
              </a:ext>
            </a:extLst>
          </p:cNvPr>
          <p:cNvCxnSpPr>
            <a:cxnSpLocks/>
            <a:stCxn id="33" idx="2"/>
            <a:endCxn id="42" idx="0"/>
          </p:cNvCxnSpPr>
          <p:nvPr/>
        </p:nvCxnSpPr>
        <p:spPr>
          <a:xfrm>
            <a:off x="5860851" y="2389773"/>
            <a:ext cx="0" cy="75602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AEB24D1-64B1-9F63-23AE-0CCA95C41414}"/>
              </a:ext>
            </a:extLst>
          </p:cNvPr>
          <p:cNvSpPr/>
          <p:nvPr/>
        </p:nvSpPr>
        <p:spPr>
          <a:xfrm>
            <a:off x="4320133" y="4108450"/>
            <a:ext cx="1422896" cy="406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eth0</a:t>
            </a:r>
            <a:endParaRPr lang="en-GB" sz="14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B6B5F9C-1EDD-F9D0-35ED-28D50AE74E96}"/>
              </a:ext>
            </a:extLst>
          </p:cNvPr>
          <p:cNvCxnSpPr>
            <a:cxnSpLocks/>
            <a:stCxn id="36" idx="2"/>
            <a:endCxn id="46" idx="0"/>
          </p:cNvCxnSpPr>
          <p:nvPr/>
        </p:nvCxnSpPr>
        <p:spPr>
          <a:xfrm>
            <a:off x="5031581" y="3429000"/>
            <a:ext cx="0" cy="67945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62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Riccardo La Marca</dc:creator>
  <cp:lastModifiedBy>Riccardo La Marca</cp:lastModifiedBy>
  <cp:revision>4</cp:revision>
  <dcterms:created xsi:type="dcterms:W3CDTF">2024-11-10T12:04:19Z</dcterms:created>
  <dcterms:modified xsi:type="dcterms:W3CDTF">2024-11-10T13:09:46Z</dcterms:modified>
</cp:coreProperties>
</file>