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5" r:id="rId13"/>
    <p:sldId id="272" r:id="rId14"/>
    <p:sldId id="274" r:id="rId1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CED"/>
    <a:srgbClr val="D1D6DF"/>
    <a:srgbClr val="6F7AF9"/>
    <a:srgbClr val="6A74FA"/>
    <a:srgbClr val="1A3260"/>
    <a:srgbClr val="83A1DD"/>
    <a:srgbClr val="7194D9"/>
    <a:srgbClr val="3667C8"/>
    <a:srgbClr val="234281"/>
    <a:srgbClr val="688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20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20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20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861865" y="1115320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742" y="0"/>
              </a:lnTo>
              <a:lnTo>
                <a:pt x="138742" y="528743"/>
              </a:lnTo>
              <a:lnTo>
                <a:pt x="277484" y="52874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1364763"/>
        <a:ext cx="29856" cy="29856"/>
      </dsp:txXfrm>
    </dsp:sp>
    <dsp:sp modelId="{1E6EA87E-9211-48B3-AE9C-F2E0E1FAE10C}">
      <dsp:nvSpPr>
        <dsp:cNvPr id="0" name=""/>
        <dsp:cNvSpPr/>
      </dsp:nvSpPr>
      <dsp:spPr>
        <a:xfrm>
          <a:off x="861865" y="1069600"/>
          <a:ext cx="2774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7484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93670" y="1108383"/>
        <a:ext cx="13874" cy="13874"/>
      </dsp:txXfrm>
    </dsp:sp>
    <dsp:sp modelId="{8CF113DB-84A6-4B73-97DF-8EB01DDF19B6}">
      <dsp:nvSpPr>
        <dsp:cNvPr id="0" name=""/>
        <dsp:cNvSpPr/>
      </dsp:nvSpPr>
      <dsp:spPr>
        <a:xfrm>
          <a:off x="861865" y="586577"/>
          <a:ext cx="277484" cy="528743"/>
        </a:xfrm>
        <a:custGeom>
          <a:avLst/>
          <a:gdLst/>
          <a:ahLst/>
          <a:cxnLst/>
          <a:rect l="0" t="0" r="0" b="0"/>
          <a:pathLst>
            <a:path>
              <a:moveTo>
                <a:pt x="0" y="528743"/>
              </a:moveTo>
              <a:lnTo>
                <a:pt x="138742" y="528743"/>
              </a:lnTo>
              <a:lnTo>
                <a:pt x="138742" y="0"/>
              </a:lnTo>
              <a:lnTo>
                <a:pt x="277484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985679" y="836020"/>
        <a:ext cx="29856" cy="29856"/>
      </dsp:txXfrm>
    </dsp:sp>
    <dsp:sp modelId="{B09139A0-2A75-40F3-A8B3-D6A62A69B5BC}">
      <dsp:nvSpPr>
        <dsp:cNvPr id="0" name=""/>
        <dsp:cNvSpPr/>
      </dsp:nvSpPr>
      <dsp:spPr>
        <a:xfrm rot="16200000">
          <a:off x="-462774" y="903823"/>
          <a:ext cx="222628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62774" y="903823"/>
        <a:ext cx="2226286" cy="422994"/>
      </dsp:txXfrm>
    </dsp:sp>
    <dsp:sp modelId="{1D7AEA76-8F48-4ED4-BBAE-4B24E2F9A9FE}">
      <dsp:nvSpPr>
        <dsp:cNvPr id="0" name=""/>
        <dsp:cNvSpPr/>
      </dsp:nvSpPr>
      <dsp:spPr>
        <a:xfrm>
          <a:off x="1139349" y="375080"/>
          <a:ext cx="2113958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Logistic Regression</a:t>
          </a:r>
        </a:p>
      </dsp:txBody>
      <dsp:txXfrm>
        <a:off x="1139349" y="375080"/>
        <a:ext cx="2113958" cy="422994"/>
      </dsp:txXfrm>
    </dsp:sp>
    <dsp:sp modelId="{D8794214-86C4-4286-91DE-7506905D3170}">
      <dsp:nvSpPr>
        <dsp:cNvPr id="0" name=""/>
        <dsp:cNvSpPr/>
      </dsp:nvSpPr>
      <dsp:spPr>
        <a:xfrm>
          <a:off x="1139349" y="903823"/>
          <a:ext cx="2125266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Decision Tree</a:t>
          </a:r>
        </a:p>
      </dsp:txBody>
      <dsp:txXfrm>
        <a:off x="1139349" y="903823"/>
        <a:ext cx="2125266" cy="422994"/>
      </dsp:txXfrm>
    </dsp:sp>
    <dsp:sp modelId="{B970F5FE-7B5C-4B6F-B445-8EDDC244B328}">
      <dsp:nvSpPr>
        <dsp:cNvPr id="0" name=""/>
        <dsp:cNvSpPr/>
      </dsp:nvSpPr>
      <dsp:spPr>
        <a:xfrm>
          <a:off x="1139349" y="1432566"/>
          <a:ext cx="2126834" cy="422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Random Forest</a:t>
          </a:r>
        </a:p>
      </dsp:txBody>
      <dsp:txXfrm>
        <a:off x="1139349" y="1432566"/>
        <a:ext cx="2126834" cy="4229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22/06/2022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22/06/2022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22/06/2022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3875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endCxn id="27" idx="1"/>
          </p:cNvCxnSpPr>
          <p:nvPr/>
        </p:nvCxnSpPr>
        <p:spPr>
          <a:xfrm rot="16200000" flipH="1">
            <a:off x="6069521" y="2105361"/>
            <a:ext cx="1120454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43322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1848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69395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(0.6795)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14282"/>
              </p:ext>
            </p:extLst>
          </p:nvPr>
        </p:nvGraphicFramePr>
        <p:xfrm>
          <a:off x="1864426" y="207541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(?)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1997383" y="2255106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  <p:graphicFrame>
        <p:nvGraphicFramePr>
          <p:cNvPr id="8" name="Tabella 10">
            <a:extLst>
              <a:ext uri="{FF2B5EF4-FFF2-40B4-BE49-F238E27FC236}">
                <a16:creationId xmlns:a16="http://schemas.microsoft.com/office/drawing/2014/main" id="{E4AFDD1F-C4B0-4DC3-8B0A-AB22D5DC1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34840"/>
              </p:ext>
            </p:extLst>
          </p:nvPr>
        </p:nvGraphicFramePr>
        <p:xfrm>
          <a:off x="1864425" y="4423047"/>
          <a:ext cx="8463803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0345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21391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0321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699209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2537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4903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(?)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F370F-4775-4942-A08E-47F2C147807C}"/>
              </a:ext>
            </a:extLst>
          </p:cNvPr>
          <p:cNvSpPr txBox="1"/>
          <p:nvPr/>
        </p:nvSpPr>
        <p:spPr>
          <a:xfrm>
            <a:off x="1997383" y="4620045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478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207333" y="1431983"/>
            <a:ext cx="513909" cy="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94129"/>
              </p:ext>
            </p:extLst>
          </p:nvPr>
        </p:nvGraphicFramePr>
        <p:xfrm>
          <a:off x="8077949" y="1227975"/>
          <a:ext cx="3705055" cy="2230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7096"/>
            <a:ext cx="54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8678884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</p:cNvCxnSpPr>
          <p:nvPr/>
        </p:nvCxnSpPr>
        <p:spPr>
          <a:xfrm>
            <a:off x="8744197" y="3458616"/>
            <a:ext cx="1" cy="38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140794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8750136" y="3997382"/>
            <a:ext cx="5937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744196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7815" y="1553505"/>
            <a:ext cx="6622979" cy="3046020"/>
          </a:xfrm>
          <a:prstGeom prst="bentConnector3">
            <a:avLst>
              <a:gd name="adj1" fmla="val -116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1497</TotalTime>
  <Words>999</Words>
  <Application>Microsoft Office PowerPoint</Application>
  <PresentationFormat>Widescreen</PresentationFormat>
  <Paragraphs>277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Avenir Next LT Pro</vt:lpstr>
      <vt:lpstr>Bahnschrift SemiBold SemiConden</vt:lpstr>
      <vt:lpstr>Calibri</vt:lpstr>
      <vt:lpstr>Gill Sans MT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77</cp:revision>
  <dcterms:created xsi:type="dcterms:W3CDTF">2022-06-19T16:57:44Z</dcterms:created>
  <dcterms:modified xsi:type="dcterms:W3CDTF">2022-06-22T23:49:48Z</dcterms:modified>
</cp:coreProperties>
</file>